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17"/>
  </p:notesMasterIdLst>
  <p:sldIdLst>
    <p:sldId id="257" r:id="rId6"/>
    <p:sldId id="2144327532" r:id="rId7"/>
    <p:sldId id="2144327534" r:id="rId8"/>
    <p:sldId id="336" r:id="rId9"/>
    <p:sldId id="342" r:id="rId10"/>
    <p:sldId id="2144327535" r:id="rId11"/>
    <p:sldId id="2144327536" r:id="rId12"/>
    <p:sldId id="2144327539" r:id="rId13"/>
    <p:sldId id="2144327537" r:id="rId14"/>
    <p:sldId id="2144327540" r:id="rId15"/>
    <p:sldId id="54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C1F756-BBEF-F1EC-8341-728C5F54C138}" name="patrick cook" initials="pc" userId="S::patrick@cooksow.com::93c92c34-7d4d-4fe1-bb84-e4166b17b359" providerId="AD"/>
  <p188:author id="{BBB03AD4-3385-99A6-99E3-B8FC8D74B2B0}" name="Joanna Barbour" initials="JB" userId="S::joanna.barbour@trilliuminfo.com::a98cd806-cf62-4c87-9bce-b81deafe6d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A5D"/>
    <a:srgbClr val="C05711"/>
    <a:srgbClr val="185393"/>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40087-C428-60FF-DA23-3AA007AB8B72}" v="15" dt="2025-02-12T14:39:00.4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83"/>
    <p:restoredTop sz="70487" autoAdjust="0"/>
  </p:normalViewPr>
  <p:slideViewPr>
    <p:cSldViewPr snapToGrid="0" snapToObjects="1">
      <p:cViewPr>
        <p:scale>
          <a:sx n="53" d="100"/>
          <a:sy n="53" d="100"/>
        </p:scale>
        <p:origin x="1944" y="7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0" Type="http://schemas.openxmlformats.org/officeDocument/2006/relationships/theme" Target="theme/theme1.xml"/><Relationship Id="rId16" Type="http://schemas.openxmlformats.org/officeDocument/2006/relationships/slide" Target="slides/slide1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9371BA22-0BF4-AA4F-8139-0222F77F8D30}" type="datetimeFigureOut">
              <a:rPr lang="en-US" smtClean="0"/>
              <a:t>3/21/25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88BDE3-36C0-6F45-8DE5-AA238B7B9CC4}" type="slidenum">
              <a:rPr lang="en-US" smtClean="0"/>
              <a:t>‹#›</a:t>
            </a:fld>
            <a:endParaRPr lang="en-US"/>
          </a:p>
        </p:txBody>
      </p:sp>
    </p:spTree>
    <p:extLst>
      <p:ext uri="{BB962C8B-B14F-4D97-AF65-F5344CB8AC3E}">
        <p14:creationId xmlns:p14="http://schemas.microsoft.com/office/powerpoint/2010/main" val="1838123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b="1" dirty="0"/>
              <a:t>Note: </a:t>
            </a:r>
            <a:r>
              <a:rPr lang="en-US" b="0" dirty="0"/>
              <a:t>Use this presentation template to develop an overview of the campaign if you have an opportunity to meet with, and present to, potential partners. Content will come from your campaign and </a:t>
            </a:r>
            <a:r>
              <a:rPr lang="en-US" b="0"/>
              <a:t>implementation plans.] </a:t>
            </a:r>
            <a:endParaRPr lang="en-US" b="1" dirty="0"/>
          </a:p>
        </p:txBody>
      </p:sp>
      <p:sp>
        <p:nvSpPr>
          <p:cNvPr id="4" name="Slide Number Placeholder 3"/>
          <p:cNvSpPr>
            <a:spLocks noGrp="1"/>
          </p:cNvSpPr>
          <p:nvPr>
            <p:ph type="sldNum" sz="quarter" idx="5"/>
          </p:nvPr>
        </p:nvSpPr>
        <p:spPr/>
        <p:txBody>
          <a:bodyPr/>
          <a:lstStyle/>
          <a:p>
            <a:fld id="{9EF0F4E4-97E3-D549-BF90-319476EBB3BC}" type="slidenum">
              <a:rPr lang="en-US" smtClean="0"/>
              <a:t>1</a:t>
            </a:fld>
            <a:endParaRPr lang="en-US"/>
          </a:p>
        </p:txBody>
      </p:sp>
    </p:spTree>
    <p:extLst>
      <p:ext uri="{BB962C8B-B14F-4D97-AF65-F5344CB8AC3E}">
        <p14:creationId xmlns:p14="http://schemas.microsoft.com/office/powerpoint/2010/main" val="3119546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BA2A991-37CB-4FC3-92E1-320BA660D6D4}" type="slidenum">
              <a:rPr lang="en-US" smtClean="0"/>
              <a:t>11</a:t>
            </a:fld>
            <a:endParaRPr lang="en-US"/>
          </a:p>
        </p:txBody>
      </p:sp>
    </p:spTree>
    <p:extLst>
      <p:ext uri="{BB962C8B-B14F-4D97-AF65-F5344CB8AC3E}">
        <p14:creationId xmlns:p14="http://schemas.microsoft.com/office/powerpoint/2010/main" val="426779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E88BDE3-36C0-6F45-8DE5-AA238B7B9CC4}" type="slidenum">
              <a:rPr lang="en-US" smtClean="0"/>
              <a:t>2</a:t>
            </a:fld>
            <a:endParaRPr lang="en-US"/>
          </a:p>
        </p:txBody>
      </p:sp>
    </p:spTree>
    <p:extLst>
      <p:ext uri="{BB962C8B-B14F-4D97-AF65-F5344CB8AC3E}">
        <p14:creationId xmlns:p14="http://schemas.microsoft.com/office/powerpoint/2010/main" val="896155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E88BDE3-36C0-6F45-8DE5-AA238B7B9CC4}" type="slidenum">
              <a:rPr lang="en-US" smtClean="0"/>
              <a:t>3</a:t>
            </a:fld>
            <a:endParaRPr lang="en-US"/>
          </a:p>
        </p:txBody>
      </p:sp>
    </p:spTree>
    <p:extLst>
      <p:ext uri="{BB962C8B-B14F-4D97-AF65-F5344CB8AC3E}">
        <p14:creationId xmlns:p14="http://schemas.microsoft.com/office/powerpoint/2010/main" val="437814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E88BDE3-36C0-6F45-8DE5-AA238B7B9CC4}" type="slidenum">
              <a:rPr lang="en-US" smtClean="0"/>
              <a:t>4</a:t>
            </a:fld>
            <a:endParaRPr lang="en-US"/>
          </a:p>
        </p:txBody>
      </p:sp>
    </p:spTree>
    <p:extLst>
      <p:ext uri="{BB962C8B-B14F-4D97-AF65-F5344CB8AC3E}">
        <p14:creationId xmlns:p14="http://schemas.microsoft.com/office/powerpoint/2010/main" val="4041124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E88BDE3-36C0-6F45-8DE5-AA238B7B9CC4}" type="slidenum">
              <a:rPr lang="en-US" smtClean="0"/>
              <a:t>5</a:t>
            </a:fld>
            <a:endParaRPr lang="en-US"/>
          </a:p>
        </p:txBody>
      </p:sp>
    </p:spTree>
    <p:extLst>
      <p:ext uri="{BB962C8B-B14F-4D97-AF65-F5344CB8AC3E}">
        <p14:creationId xmlns:p14="http://schemas.microsoft.com/office/powerpoint/2010/main" val="3976283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88BDE3-36C0-6F45-8DE5-AA238B7B9CC4}" type="slidenum">
              <a:rPr lang="en-US" smtClean="0"/>
              <a:t>6</a:t>
            </a:fld>
            <a:endParaRPr lang="en-US"/>
          </a:p>
        </p:txBody>
      </p:sp>
    </p:spTree>
    <p:extLst>
      <p:ext uri="{BB962C8B-B14F-4D97-AF65-F5344CB8AC3E}">
        <p14:creationId xmlns:p14="http://schemas.microsoft.com/office/powerpoint/2010/main" val="2744386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88BDE3-36C0-6F45-8DE5-AA238B7B9CC4}" type="slidenum">
              <a:rPr lang="en-US" smtClean="0"/>
              <a:t>7</a:t>
            </a:fld>
            <a:endParaRPr lang="en-US"/>
          </a:p>
        </p:txBody>
      </p:sp>
    </p:spTree>
    <p:extLst>
      <p:ext uri="{BB962C8B-B14F-4D97-AF65-F5344CB8AC3E}">
        <p14:creationId xmlns:p14="http://schemas.microsoft.com/office/powerpoint/2010/main" val="2523375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2E88BDE3-36C0-6F45-8DE5-AA238B7B9CC4}" type="slidenum">
              <a:rPr lang="en-US" smtClean="0"/>
              <a:t>8</a:t>
            </a:fld>
            <a:endParaRPr lang="en-US"/>
          </a:p>
        </p:txBody>
      </p:sp>
    </p:spTree>
    <p:extLst>
      <p:ext uri="{BB962C8B-B14F-4D97-AF65-F5344CB8AC3E}">
        <p14:creationId xmlns:p14="http://schemas.microsoft.com/office/powerpoint/2010/main" val="543678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E88BDE3-36C0-6F45-8DE5-AA238B7B9CC4}" type="slidenum">
              <a:rPr lang="en-US" smtClean="0"/>
              <a:t>9</a:t>
            </a:fld>
            <a:endParaRPr lang="en-US"/>
          </a:p>
        </p:txBody>
      </p:sp>
    </p:spTree>
    <p:extLst>
      <p:ext uri="{BB962C8B-B14F-4D97-AF65-F5344CB8AC3E}">
        <p14:creationId xmlns:p14="http://schemas.microsoft.com/office/powerpoint/2010/main" val="2505005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454DB-8B23-CA4D-B109-9B11ED7CAE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D04975-D671-3140-808E-174EED0BFA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4445B9-D9AE-284B-9A89-5A1762E51BA0}"/>
              </a:ext>
            </a:extLst>
          </p:cNvPr>
          <p:cNvSpPr>
            <a:spLocks noGrp="1"/>
          </p:cNvSpPr>
          <p:nvPr>
            <p:ph type="dt" sz="half" idx="10"/>
          </p:nvPr>
        </p:nvSpPr>
        <p:spPr/>
        <p:txBody>
          <a:bodyPr/>
          <a:lstStyle/>
          <a:p>
            <a:fld id="{37F31131-1CF5-A447-A639-9241B9760EFB}" type="datetime1">
              <a:rPr lang="en-US" smtClean="0"/>
              <a:t>3/21/25</a:t>
            </a:fld>
            <a:endParaRPr lang="en-US"/>
          </a:p>
        </p:txBody>
      </p:sp>
      <p:sp>
        <p:nvSpPr>
          <p:cNvPr id="5" name="Footer Placeholder 4">
            <a:extLst>
              <a:ext uri="{FF2B5EF4-FFF2-40B4-BE49-F238E27FC236}">
                <a16:creationId xmlns:a16="http://schemas.microsoft.com/office/drawing/2014/main" id="{49185F80-8775-A841-B291-B401AE3DED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A71BF4-550F-424C-BFAA-EB1023656E95}"/>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1299261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B5940-2BD6-434C-96A7-5656E550F60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DA9386-F6A5-4342-8760-99DB20F4298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CB0D51-E904-EE4B-B895-CDA882BE84F8}"/>
              </a:ext>
            </a:extLst>
          </p:cNvPr>
          <p:cNvSpPr>
            <a:spLocks noGrp="1"/>
          </p:cNvSpPr>
          <p:nvPr>
            <p:ph type="dt" sz="half" idx="10"/>
          </p:nvPr>
        </p:nvSpPr>
        <p:spPr/>
        <p:txBody>
          <a:bodyPr/>
          <a:lstStyle/>
          <a:p>
            <a:fld id="{EC0181F3-8CF6-134C-9273-36BC9289DDF8}" type="datetime1">
              <a:rPr lang="en-US" smtClean="0"/>
              <a:t>3/21/25</a:t>
            </a:fld>
            <a:endParaRPr lang="en-US"/>
          </a:p>
        </p:txBody>
      </p:sp>
      <p:sp>
        <p:nvSpPr>
          <p:cNvPr id="5" name="Footer Placeholder 4">
            <a:extLst>
              <a:ext uri="{FF2B5EF4-FFF2-40B4-BE49-F238E27FC236}">
                <a16:creationId xmlns:a16="http://schemas.microsoft.com/office/drawing/2014/main" id="{B8918831-9FE3-194F-9D86-9781B55289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659E94-89F1-914D-B10B-3CE39E765D56}"/>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4182734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DE80FF-C0DA-2841-B615-6BD11FED35E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A66FD2-14F0-7047-95A4-BF8B9AE39E8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364B02-DBAF-4A46-99E7-36E39F9E175B}"/>
              </a:ext>
            </a:extLst>
          </p:cNvPr>
          <p:cNvSpPr>
            <a:spLocks noGrp="1"/>
          </p:cNvSpPr>
          <p:nvPr>
            <p:ph type="dt" sz="half" idx="10"/>
          </p:nvPr>
        </p:nvSpPr>
        <p:spPr/>
        <p:txBody>
          <a:bodyPr/>
          <a:lstStyle/>
          <a:p>
            <a:fld id="{82B5C5E1-90A2-3741-BC2F-9E4805AB0A35}" type="datetime1">
              <a:rPr lang="en-US" smtClean="0"/>
              <a:t>3/21/25</a:t>
            </a:fld>
            <a:endParaRPr lang="en-US"/>
          </a:p>
        </p:txBody>
      </p:sp>
      <p:sp>
        <p:nvSpPr>
          <p:cNvPr id="5" name="Footer Placeholder 4">
            <a:extLst>
              <a:ext uri="{FF2B5EF4-FFF2-40B4-BE49-F238E27FC236}">
                <a16:creationId xmlns:a16="http://schemas.microsoft.com/office/drawing/2014/main" id="{6A837F84-1CF2-1E49-9D8F-964E9DBE11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E0CC00-3364-0A4B-BD3B-6D64DF9BF61A}"/>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3752748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4D6BA-D111-4AE7-8D1B-F221901D5682}"/>
              </a:ext>
            </a:extLst>
          </p:cNvPr>
          <p:cNvSpPr>
            <a:spLocks noGrp="1"/>
          </p:cNvSpPr>
          <p:nvPr>
            <p:ph type="title" hasCustomPrompt="1"/>
          </p:nvPr>
        </p:nvSpPr>
        <p:spPr/>
        <p:txBody>
          <a:bodyPr/>
          <a:lstStyle>
            <a:lvl1pPr>
              <a:defRPr/>
            </a:lvl1pPr>
          </a:lstStyle>
          <a:p>
            <a:r>
              <a:rPr lang="en-US"/>
              <a:t>Title and Content Layout</a:t>
            </a:r>
          </a:p>
        </p:txBody>
      </p:sp>
      <p:sp>
        <p:nvSpPr>
          <p:cNvPr id="8" name="Content Placeholder 7">
            <a:extLst>
              <a:ext uri="{FF2B5EF4-FFF2-40B4-BE49-F238E27FC236}">
                <a16:creationId xmlns:a16="http://schemas.microsoft.com/office/drawing/2014/main" id="{6B58AE38-3BE0-4BC4-A6D0-F34DF2081F61}"/>
              </a:ext>
            </a:extLst>
          </p:cNvPr>
          <p:cNvSpPr>
            <a:spLocks noGrp="1"/>
          </p:cNvSpPr>
          <p:nvPr>
            <p:ph sz="quarter" idx="11" hasCustomPrompt="1"/>
          </p:nvPr>
        </p:nvSpPr>
        <p:spPr>
          <a:xfrm>
            <a:off x="381000" y="1920240"/>
            <a:ext cx="11430000" cy="4023360"/>
          </a:xfrm>
        </p:spPr>
        <p:txBody>
          <a:bodyPr/>
          <a:lstStyle>
            <a:lvl1pPr>
              <a:defRPr/>
            </a:lvl1pPr>
            <a:lvl2pPr>
              <a:defRPr/>
            </a:lvl2pPr>
            <a:lvl3pPr>
              <a:defRPr/>
            </a:lvl3pPr>
            <a:lvl4pPr>
              <a:defRPr/>
            </a:lvl4pPr>
          </a:lstStyle>
          <a:p>
            <a:pPr lvl="0"/>
            <a:r>
              <a:rPr lang="en-US"/>
              <a:t>Click here to add text, or click on an icon below to add a table, graph, SmartArt object, or picture.</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9698D24E-5ADF-485D-A247-4925615F85F7}"/>
              </a:ext>
            </a:extLst>
          </p:cNvPr>
          <p:cNvSpPr>
            <a:spLocks noGrp="1"/>
          </p:cNvSpPr>
          <p:nvPr>
            <p:ph type="body" sz="quarter" idx="13" hasCustomPrompt="1"/>
          </p:nvPr>
        </p:nvSpPr>
        <p:spPr>
          <a:xfrm>
            <a:off x="381000" y="6024563"/>
            <a:ext cx="11430000" cy="153987"/>
          </a:xfrm>
        </p:spPr>
        <p:txBody>
          <a:bodyPr/>
          <a:lstStyle>
            <a:lvl1pPr marL="0" indent="0">
              <a:spcBef>
                <a:spcPts val="0"/>
              </a:spcBef>
              <a:buNone/>
              <a:defRPr sz="1000"/>
            </a:lvl1pPr>
            <a:lvl2pPr marL="274320" indent="0">
              <a:spcBef>
                <a:spcPts val="0"/>
              </a:spcBef>
              <a:buNone/>
              <a:defRPr sz="1000"/>
            </a:lvl2pPr>
            <a:lvl3pPr marL="548640" indent="0">
              <a:spcBef>
                <a:spcPts val="0"/>
              </a:spcBef>
              <a:buNone/>
              <a:defRPr sz="1000"/>
            </a:lvl3pPr>
            <a:lvl4pPr marL="822960" indent="0">
              <a:spcBef>
                <a:spcPts val="0"/>
              </a:spcBef>
              <a:buNone/>
              <a:defRPr sz="1000"/>
            </a:lvl4pPr>
            <a:lvl5pPr marL="1097280" indent="0">
              <a:spcBef>
                <a:spcPts val="0"/>
              </a:spcBef>
              <a:buNone/>
              <a:defRPr sz="1000"/>
            </a:lvl5pPr>
          </a:lstStyle>
          <a:p>
            <a:pPr lvl="0"/>
            <a:r>
              <a:rPr lang="en-US"/>
              <a:t>Source. Placeholder for sources and permissions (if needed). Italicize “</a:t>
            </a:r>
            <a:r>
              <a:rPr lang="en-US" i="1"/>
              <a:t>Source.</a:t>
            </a:r>
            <a:r>
              <a:rPr lang="en-US"/>
              <a:t>” or “</a:t>
            </a:r>
            <a:r>
              <a:rPr lang="en-US" i="1"/>
              <a:t>Note.</a:t>
            </a:r>
            <a:r>
              <a:rPr lang="en-US"/>
              <a:t>” (PowerPoint slide masters can’t display different font sizes, weights or colors within the same paragraph or level).</a:t>
            </a:r>
          </a:p>
        </p:txBody>
      </p:sp>
      <p:sp>
        <p:nvSpPr>
          <p:cNvPr id="3" name="Slide Number Placeholder 2">
            <a:extLst>
              <a:ext uri="{FF2B5EF4-FFF2-40B4-BE49-F238E27FC236}">
                <a16:creationId xmlns:a16="http://schemas.microsoft.com/office/drawing/2014/main" id="{AE48AB4A-6F59-439C-B6B5-8A79FF2AE3E5}"/>
              </a:ext>
            </a:extLst>
          </p:cNvPr>
          <p:cNvSpPr>
            <a:spLocks noGrp="1"/>
          </p:cNvSpPr>
          <p:nvPr>
            <p:ph type="sldNum" sz="quarter" idx="14"/>
          </p:nvPr>
        </p:nvSpPr>
        <p:spPr/>
        <p:txBody>
          <a:bodyPr/>
          <a:lstStyle/>
          <a:p>
            <a:pPr algn="r"/>
            <a:fld id="{F3477EC8-074D-41C4-94AE-E9EA7CEEA348}" type="slidenum">
              <a:rPr lang="en-US" smtClean="0"/>
              <a:pPr algn="r"/>
              <a:t>‹#›</a:t>
            </a:fld>
            <a:endParaRPr lang="en-US"/>
          </a:p>
        </p:txBody>
      </p:sp>
    </p:spTree>
    <p:extLst>
      <p:ext uri="{BB962C8B-B14F-4D97-AF65-F5344CB8AC3E}">
        <p14:creationId xmlns:p14="http://schemas.microsoft.com/office/powerpoint/2010/main" val="3698968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Slide 1">
    <p:spTree>
      <p:nvGrpSpPr>
        <p:cNvPr id="1" name=""/>
        <p:cNvGrpSpPr/>
        <p:nvPr/>
      </p:nvGrpSpPr>
      <p:grpSpPr>
        <a:xfrm>
          <a:off x="0" y="0"/>
          <a:ext cx="0" cy="0"/>
          <a:chOff x="0" y="0"/>
          <a:chExt cx="0" cy="0"/>
        </a:xfrm>
      </p:grpSpPr>
      <p:sp>
        <p:nvSpPr>
          <p:cNvPr id="7" name="Rectangle 6"/>
          <p:cNvSpPr/>
          <p:nvPr/>
        </p:nvSpPr>
        <p:spPr>
          <a:xfrm>
            <a:off x="0" y="0"/>
            <a:ext cx="12192000" cy="6858000"/>
          </a:xfrm>
          <a:prstGeom prst="rect">
            <a:avLst/>
          </a:prstGeom>
          <a:gradFill>
            <a:gsLst>
              <a:gs pos="0">
                <a:schemeClr val="accent1"/>
              </a:gs>
              <a:gs pos="100000">
                <a:schemeClr val="accent6"/>
              </a:gs>
            </a:gsLst>
            <a:lin ang="5400000" scaled="1"/>
          </a:gradFill>
          <a:ln>
            <a:noFill/>
          </a:ln>
          <a:effectLst/>
        </p:spPr>
        <p:style>
          <a:lnRef idx="1">
            <a:schemeClr val="accent1"/>
          </a:lnRef>
          <a:fillRef idx="3">
            <a:schemeClr val="accent1"/>
          </a:fillRef>
          <a:effectRef idx="2">
            <a:schemeClr val="accent1"/>
          </a:effectRef>
          <a:fontRef idx="minor">
            <a:schemeClr val="lt1"/>
          </a:fontRef>
        </p:style>
      </p:sp>
      <p:sp>
        <p:nvSpPr>
          <p:cNvPr id="20" name="Title 1">
            <a:extLst>
              <a:ext uri="{FF2B5EF4-FFF2-40B4-BE49-F238E27FC236}">
                <a16:creationId xmlns:a16="http://schemas.microsoft.com/office/drawing/2014/main" id="{7662209B-DE9C-4941-8AB9-9BB49230D7C3}"/>
              </a:ext>
            </a:extLst>
          </p:cNvPr>
          <p:cNvSpPr>
            <a:spLocks noGrp="1"/>
          </p:cNvSpPr>
          <p:nvPr>
            <p:ph type="ctrTitle" hasCustomPrompt="1"/>
          </p:nvPr>
        </p:nvSpPr>
        <p:spPr>
          <a:xfrm>
            <a:off x="614148" y="1023743"/>
            <a:ext cx="8377452" cy="553998"/>
          </a:xfrm>
          <a:prstGeom prst="rect">
            <a:avLst/>
          </a:prstGeom>
          <a:effectLst/>
        </p:spPr>
        <p:txBody>
          <a:bodyPr wrap="square" anchor="b">
            <a:spAutoFit/>
          </a:bodyPr>
          <a:lstStyle>
            <a:lvl1pPr>
              <a:lnSpc>
                <a:spcPts val="3600"/>
              </a:lnSpc>
              <a:defRPr sz="3600">
                <a:solidFill>
                  <a:schemeClr val="bg1"/>
                </a:solidFill>
                <a:latin typeface="Proxima Nova Black" panose="02000506030000020004" pitchFamily="50" charset="0"/>
              </a:defRPr>
            </a:lvl1pPr>
          </a:lstStyle>
          <a:p>
            <a:r>
              <a:rPr lang="en-US"/>
              <a:t>Section title</a:t>
            </a:r>
          </a:p>
        </p:txBody>
      </p:sp>
      <p:sp>
        <p:nvSpPr>
          <p:cNvPr id="23" name="Content Placeholder 2">
            <a:extLst>
              <a:ext uri="{FF2B5EF4-FFF2-40B4-BE49-F238E27FC236}">
                <a16:creationId xmlns:a16="http://schemas.microsoft.com/office/drawing/2014/main" id="{7F861BC4-632A-4190-BFE4-939DAE852E55}"/>
              </a:ext>
            </a:extLst>
          </p:cNvPr>
          <p:cNvSpPr>
            <a:spLocks noGrp="1"/>
          </p:cNvSpPr>
          <p:nvPr>
            <p:ph idx="10" hasCustomPrompt="1"/>
          </p:nvPr>
        </p:nvSpPr>
        <p:spPr>
          <a:xfrm>
            <a:off x="614148" y="1684670"/>
            <a:ext cx="8829675" cy="2006703"/>
          </a:xfrm>
        </p:spPr>
        <p:txBody>
          <a:bodyPr wrap="square">
            <a:spAutoFit/>
          </a:bodyPr>
          <a:lstStyle>
            <a:lvl1pPr marL="0" indent="-306000">
              <a:buFontTx/>
              <a:buBlip>
                <a:blip r:embed="rId2"/>
              </a:buBlip>
              <a:defRPr sz="1800">
                <a:solidFill>
                  <a:schemeClr val="bg1"/>
                </a:solidFill>
                <a:latin typeface="Proxima Nova" panose="02000506030000020004" pitchFamily="50" charset="0"/>
              </a:defRPr>
            </a:lvl1pPr>
            <a:lvl2pPr marL="0" indent="-306000">
              <a:buFontTx/>
              <a:buBlip>
                <a:blip r:embed="rId3"/>
              </a:buBlip>
              <a:defRPr sz="1800">
                <a:solidFill>
                  <a:schemeClr val="bg1"/>
                </a:solidFill>
                <a:latin typeface="Proxima Nova" panose="02000506030000020004" pitchFamily="50" charset="0"/>
              </a:defRPr>
            </a:lvl2pPr>
            <a:lvl3pPr marL="0" indent="-270000">
              <a:buFontTx/>
              <a:buNone/>
              <a:defRPr>
                <a:solidFill>
                  <a:schemeClr val="bg1"/>
                </a:solidFill>
                <a:latin typeface="Proxima Nova" panose="02000506030000020004" pitchFamily="50" charset="0"/>
              </a:defRPr>
            </a:lvl3pPr>
            <a:lvl4pPr marL="0" indent="-234000">
              <a:buFontTx/>
              <a:buNone/>
              <a:defRPr>
                <a:solidFill>
                  <a:schemeClr val="bg1"/>
                </a:solidFill>
                <a:latin typeface="Proxima Nova" panose="02000506030000020004" pitchFamily="50" charset="0"/>
              </a:defRPr>
            </a:lvl4pPr>
            <a:lvl5pPr marL="0" indent="-234000">
              <a:buFontTx/>
              <a:buNone/>
              <a:defRPr>
                <a:solidFill>
                  <a:schemeClr val="bg1"/>
                </a:solidFill>
                <a:latin typeface="Proxima Nova" panose="02000506030000020004" pitchFamily="50" charset="0"/>
              </a:defRPr>
            </a:lvl5pPr>
          </a:lstStyle>
          <a:p>
            <a:pPr lvl="0"/>
            <a:r>
              <a:rPr lang="en-US"/>
              <a:t>First level</a:t>
            </a:r>
          </a:p>
          <a:p>
            <a:pPr lvl="1"/>
            <a:r>
              <a:rPr lang="en-US"/>
              <a:t>Second level</a:t>
            </a:r>
          </a:p>
          <a:p>
            <a:pPr lvl="1"/>
            <a:r>
              <a:rPr lang="en-US"/>
              <a:t>Third level</a:t>
            </a:r>
          </a:p>
          <a:p>
            <a:pPr lvl="1"/>
            <a:r>
              <a:rPr lang="en-US"/>
              <a:t>Fourth level</a:t>
            </a:r>
          </a:p>
          <a:p>
            <a:pPr lvl="1"/>
            <a:r>
              <a:rPr lang="en-US"/>
              <a:t>Fifth level</a:t>
            </a:r>
          </a:p>
        </p:txBody>
      </p:sp>
      <p:sp>
        <p:nvSpPr>
          <p:cNvPr id="22" name="Rectangle 21">
            <a:extLst>
              <a:ext uri="{FF2B5EF4-FFF2-40B4-BE49-F238E27FC236}">
                <a16:creationId xmlns:a16="http://schemas.microsoft.com/office/drawing/2014/main" id="{9C3E5537-F229-4186-9064-8088009711FE}"/>
              </a:ext>
            </a:extLst>
          </p:cNvPr>
          <p:cNvSpPr/>
          <p:nvPr userDrawn="1"/>
        </p:nvSpPr>
        <p:spPr>
          <a:xfrm>
            <a:off x="0" y="1608276"/>
            <a:ext cx="5772150" cy="45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a:extLst>
              <a:ext uri="{FF2B5EF4-FFF2-40B4-BE49-F238E27FC236}">
                <a16:creationId xmlns:a16="http://schemas.microsoft.com/office/drawing/2014/main" id="{51B17238-AFA2-7349-8B39-CDB5A5A8087A}"/>
              </a:ext>
            </a:extLst>
          </p:cNvPr>
          <p:cNvSpPr/>
          <p:nvPr userDrawn="1"/>
        </p:nvSpPr>
        <p:spPr>
          <a:xfrm>
            <a:off x="10391274" y="1"/>
            <a:ext cx="1800727" cy="6857999"/>
          </a:xfrm>
          <a:custGeom>
            <a:avLst/>
            <a:gdLst>
              <a:gd name="connsiteX0" fmla="*/ 1360371 w 1800727"/>
              <a:gd name="connsiteY0" fmla="*/ 0 h 6857999"/>
              <a:gd name="connsiteX1" fmla="*/ 1800727 w 1800727"/>
              <a:gd name="connsiteY1" fmla="*/ 0 h 6857999"/>
              <a:gd name="connsiteX2" fmla="*/ 1800727 w 1800727"/>
              <a:gd name="connsiteY2" fmla="*/ 6857999 h 6857999"/>
              <a:gd name="connsiteX3" fmla="*/ 0 w 1800727"/>
              <a:gd name="connsiteY3" fmla="*/ 6857999 h 6857999"/>
              <a:gd name="connsiteX4" fmla="*/ 1360371 w 1800727"/>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727" h="6857999">
                <a:moveTo>
                  <a:pt x="1360371" y="0"/>
                </a:moveTo>
                <a:lnTo>
                  <a:pt x="1800727" y="0"/>
                </a:lnTo>
                <a:lnTo>
                  <a:pt x="1800727" y="6857999"/>
                </a:lnTo>
                <a:lnTo>
                  <a:pt x="0" y="6857999"/>
                </a:lnTo>
                <a:lnTo>
                  <a:pt x="136037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18">
            <a:extLst>
              <a:ext uri="{FF2B5EF4-FFF2-40B4-BE49-F238E27FC236}">
                <a16:creationId xmlns:a16="http://schemas.microsoft.com/office/drawing/2014/main" id="{9BBE814C-A13B-314C-87CF-BA31D8A32D50}"/>
              </a:ext>
            </a:extLst>
          </p:cNvPr>
          <p:cNvSpPr/>
          <p:nvPr userDrawn="1"/>
        </p:nvSpPr>
        <p:spPr>
          <a:xfrm>
            <a:off x="14549120" y="1"/>
            <a:ext cx="2644008" cy="6857999"/>
          </a:xfrm>
          <a:custGeom>
            <a:avLst/>
            <a:gdLst>
              <a:gd name="connsiteX0" fmla="*/ 2644006 w 2644008"/>
              <a:gd name="connsiteY0" fmla="*/ 0 h 6857999"/>
              <a:gd name="connsiteX1" fmla="*/ 2644008 w 2644008"/>
              <a:gd name="connsiteY1" fmla="*/ 0 h 6857999"/>
              <a:gd name="connsiteX2" fmla="*/ 2644008 w 2644008"/>
              <a:gd name="connsiteY2" fmla="*/ 6857999 h 6857999"/>
              <a:gd name="connsiteX3" fmla="*/ 0 w 2644008"/>
              <a:gd name="connsiteY3" fmla="*/ 6857999 h 6857999"/>
              <a:gd name="connsiteX4" fmla="*/ 0 w 2644008"/>
              <a:gd name="connsiteY4" fmla="*/ 6857997 h 6857999"/>
              <a:gd name="connsiteX5" fmla="*/ 653281 w 2644008"/>
              <a:gd name="connsiteY5" fmla="*/ 6857997 h 6857999"/>
              <a:gd name="connsiteX6" fmla="*/ 653281 w 2644008"/>
              <a:gd name="connsiteY6" fmla="*/ 6857998 h 6857999"/>
              <a:gd name="connsiteX7" fmla="*/ 2644006 w 2644008"/>
              <a:gd name="connsiteY7" fmla="*/ 6857998 h 6857999"/>
              <a:gd name="connsiteX8" fmla="*/ 2644006 w 2644008"/>
              <a:gd name="connsiteY8"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4008" h="6857999">
                <a:moveTo>
                  <a:pt x="2644006" y="0"/>
                </a:moveTo>
                <a:lnTo>
                  <a:pt x="2644008" y="0"/>
                </a:lnTo>
                <a:lnTo>
                  <a:pt x="2644008" y="6857999"/>
                </a:lnTo>
                <a:lnTo>
                  <a:pt x="0" y="6857999"/>
                </a:lnTo>
                <a:lnTo>
                  <a:pt x="0" y="6857997"/>
                </a:lnTo>
                <a:lnTo>
                  <a:pt x="653281" y="6857997"/>
                </a:lnTo>
                <a:lnTo>
                  <a:pt x="653281" y="6857998"/>
                </a:lnTo>
                <a:lnTo>
                  <a:pt x="2644006" y="6857998"/>
                </a:lnTo>
                <a:lnTo>
                  <a:pt x="2644006" y="0"/>
                </a:lnTo>
                <a:close/>
              </a:path>
            </a:pathLst>
          </a:custGeom>
          <a:solidFill>
            <a:srgbClr val="BFC8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60282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Level No Bullet">
    <p:spTree>
      <p:nvGrpSpPr>
        <p:cNvPr id="1" name=""/>
        <p:cNvGrpSpPr/>
        <p:nvPr/>
      </p:nvGrpSpPr>
      <p:grpSpPr>
        <a:xfrm>
          <a:off x="0" y="0"/>
          <a:ext cx="0" cy="0"/>
          <a:chOff x="0" y="0"/>
          <a:chExt cx="0" cy="0"/>
        </a:xfrm>
      </p:grpSpPr>
      <p:sp>
        <p:nvSpPr>
          <p:cNvPr id="2" name="Title"/>
          <p:cNvSpPr>
            <a:spLocks noGrp="1"/>
          </p:cNvSpPr>
          <p:nvPr>
            <p:ph type="title" hasCustomPrompt="1"/>
          </p:nvPr>
        </p:nvSpPr>
        <p:spPr/>
        <p:txBody>
          <a:bodyPr/>
          <a:lstStyle>
            <a:lvl1pPr>
              <a:defRPr baseline="0"/>
            </a:lvl1pPr>
          </a:lstStyle>
          <a:p>
            <a:r>
              <a:rPr lang="en-US"/>
              <a:t>First Level No Bullet Layout</a:t>
            </a:r>
          </a:p>
        </p:txBody>
      </p:sp>
      <p:sp>
        <p:nvSpPr>
          <p:cNvPr id="6" name="Slide Number"/>
          <p:cNvSpPr>
            <a:spLocks noGrp="1"/>
          </p:cNvSpPr>
          <p:nvPr>
            <p:ph type="sldNum" sz="quarter" idx="12"/>
          </p:nvPr>
        </p:nvSpPr>
        <p:spPr/>
        <p:txBody>
          <a:bodyPr/>
          <a:lstStyle/>
          <a:p>
            <a:fld id="{99A20822-4A49-4D36-86E3-300BA48D3F00}" type="slidenum">
              <a:rPr lang="en-US" smtClean="0"/>
              <a:t>‹#›</a:t>
            </a:fld>
            <a:endParaRPr lang="en-US"/>
          </a:p>
        </p:txBody>
      </p:sp>
      <p:sp>
        <p:nvSpPr>
          <p:cNvPr id="4" name="Content Placeholder 3"/>
          <p:cNvSpPr>
            <a:spLocks noGrp="1"/>
          </p:cNvSpPr>
          <p:nvPr>
            <p:ph sz="quarter" idx="14" hasCustomPrompt="1"/>
          </p:nvPr>
        </p:nvSpPr>
        <p:spPr>
          <a:xfrm>
            <a:off x="457200" y="1143000"/>
            <a:ext cx="11338560" cy="4846320"/>
          </a:xfrm>
        </p:spPr>
        <p:txBody>
          <a:bodyPr>
            <a:noAutofit/>
          </a:bodyPr>
          <a:lstStyle>
            <a:lvl1pPr marL="0" indent="0">
              <a:lnSpc>
                <a:spcPct val="125000"/>
              </a:lnSpc>
              <a:spcBef>
                <a:spcPts val="1350"/>
              </a:spcBef>
              <a:buClr>
                <a:schemeClr val="tx1"/>
              </a:buClr>
              <a:buNone/>
              <a:defRPr sz="2200">
                <a:solidFill>
                  <a:schemeClr val="tx1"/>
                </a:solidFill>
              </a:defRPr>
            </a:lvl1pPr>
            <a:lvl2pPr marL="240030" indent="-240030">
              <a:lnSpc>
                <a:spcPct val="125000"/>
              </a:lnSpc>
              <a:spcBef>
                <a:spcPts val="1350"/>
              </a:spcBef>
              <a:buClr>
                <a:schemeClr val="tx1"/>
              </a:buClr>
              <a:buFont typeface="Times New Roman" panose="02020603050405020304" pitchFamily="18" charset="0"/>
              <a:buChar char="•"/>
              <a:defRPr sz="2200">
                <a:solidFill>
                  <a:schemeClr val="tx1"/>
                </a:solidFill>
              </a:defRPr>
            </a:lvl2pPr>
            <a:lvl3pPr marL="480060" indent="-240030">
              <a:lnSpc>
                <a:spcPct val="125000"/>
              </a:lnSpc>
              <a:spcBef>
                <a:spcPts val="1350"/>
              </a:spcBef>
              <a:buClr>
                <a:schemeClr val="tx1"/>
              </a:buClr>
              <a:buFont typeface="Arial Narrow" panose="020B0606020202030204" pitchFamily="34" charset="0"/>
              <a:buChar char="–"/>
              <a:defRPr sz="2200">
                <a:solidFill>
                  <a:schemeClr val="tx1"/>
                </a:solidFill>
              </a:defRPr>
            </a:lvl3pPr>
            <a:lvl4pPr marL="720090" indent="-240030">
              <a:lnSpc>
                <a:spcPct val="125000"/>
              </a:lnSpc>
              <a:spcBef>
                <a:spcPts val="1350"/>
              </a:spcBef>
              <a:buClr>
                <a:schemeClr val="tx1"/>
              </a:buClr>
              <a:buFont typeface="Arial Narrow" panose="020B0606020202030204" pitchFamily="34" charset="0"/>
              <a:buChar char="»"/>
              <a:defRPr sz="2200">
                <a:solidFill>
                  <a:schemeClr val="tx1"/>
                </a:solidFill>
              </a:defRPr>
            </a:lvl4pPr>
            <a:lvl5pPr marL="960120" indent="-240030">
              <a:lnSpc>
                <a:spcPct val="125000"/>
              </a:lnSpc>
              <a:spcBef>
                <a:spcPts val="1350"/>
              </a:spcBef>
              <a:buClr>
                <a:schemeClr val="tx1"/>
              </a:buClr>
              <a:buFont typeface="Arial Narrow" panose="020B0606020202030204" pitchFamily="34" charset="0"/>
              <a:buChar char="◦"/>
              <a:defRPr sz="2200">
                <a:solidFill>
                  <a:schemeClr val="tx1"/>
                </a:solidFill>
              </a:defRPr>
            </a:lvl5pPr>
            <a:lvl6pPr marL="1200150" indent="-240030">
              <a:lnSpc>
                <a:spcPct val="125000"/>
              </a:lnSpc>
              <a:spcBef>
                <a:spcPts val="1350"/>
              </a:spcBef>
              <a:buClr>
                <a:schemeClr val="tx1"/>
              </a:buClr>
              <a:buFont typeface="Arial Narrow" panose="020B0606020202030204" pitchFamily="34" charset="0"/>
              <a:buChar char="›"/>
              <a:defRPr sz="2200" baseline="0">
                <a:solidFill>
                  <a:schemeClr val="tx1"/>
                </a:solidFill>
              </a:defRPr>
            </a:lvl6pPr>
          </a:lstStyle>
          <a:p>
            <a:pPr lvl="0"/>
            <a:r>
              <a:rPr lang="en-US"/>
              <a:t>Click here to add text, or click on an icon below to add a table, graph, SmartArt object, or picture. The first text level has no bullet. Use the Increase List Level and Decrease List Level icons in the Paragraph group on the Home tab to move between first level (no bullet) and second level (round bullet)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8" name="Source Placeholder"/>
          <p:cNvSpPr>
            <a:spLocks noGrp="1"/>
          </p:cNvSpPr>
          <p:nvPr>
            <p:ph type="body" sz="quarter" idx="13" hasCustomPrompt="1"/>
          </p:nvPr>
        </p:nvSpPr>
        <p:spPr>
          <a:xfrm>
            <a:off x="457200" y="6135624"/>
            <a:ext cx="11338560" cy="192024"/>
          </a:xfrm>
        </p:spPr>
        <p:txBody>
          <a:bodyPr anchor="b" anchorCtr="0">
            <a:noAutofit/>
          </a:bodyPr>
          <a:lstStyle>
            <a:lvl1pPr marL="0" marR="0" indent="0" algn="l" defTabSz="514350" rtl="0" eaLnBrk="1" fontAlgn="auto" latinLnBrk="0" hangingPunct="1">
              <a:lnSpc>
                <a:spcPct val="125000"/>
              </a:lnSpc>
              <a:spcBef>
                <a:spcPts val="0"/>
              </a:spcBef>
              <a:spcAft>
                <a:spcPts val="0"/>
              </a:spcAft>
              <a:buClrTx/>
              <a:buSzPct val="100000"/>
              <a:buFont typeface="Arial" panose="020B0604020202020204" pitchFamily="34" charset="0"/>
              <a:buNone/>
              <a:tabLst/>
              <a:defRPr sz="1000" i="0"/>
            </a:lvl1pPr>
            <a:lvl2pPr marL="193775" indent="0">
              <a:buNone/>
              <a:defRPr sz="563"/>
            </a:lvl2pPr>
            <a:lvl3pPr marL="360045" indent="0">
              <a:buNone/>
              <a:defRPr sz="563"/>
            </a:lvl3pPr>
            <a:lvl4pPr marL="540068" indent="0">
              <a:buNone/>
              <a:defRPr sz="563"/>
            </a:lvl4pPr>
            <a:lvl5pPr marL="720090" indent="0">
              <a:buNone/>
              <a:defRPr sz="563"/>
            </a:lvl5pPr>
          </a:lstStyle>
          <a:p>
            <a:pPr marL="0" marR="0" lvl="0" indent="0" algn="l" defTabSz="514350" rtl="0" eaLnBrk="1" fontAlgn="auto" latinLnBrk="0" hangingPunct="1">
              <a:lnSpc>
                <a:spcPct val="125000"/>
              </a:lnSpc>
              <a:spcBef>
                <a:spcPts val="0"/>
              </a:spcBef>
              <a:spcAft>
                <a:spcPts val="0"/>
              </a:spcAft>
              <a:buClrTx/>
              <a:buSzPct val="100000"/>
              <a:buFont typeface="Arial" panose="020B0604020202020204" pitchFamily="34" charset="0"/>
              <a:buNone/>
              <a:tabLst/>
              <a:defRPr/>
            </a:pPr>
            <a:r>
              <a:rPr lang="en-US"/>
              <a:t>Source: Placeholder for sources and permissions (if needed).</a:t>
            </a:r>
          </a:p>
        </p:txBody>
      </p:sp>
    </p:spTree>
    <p:extLst>
      <p:ext uri="{BB962C8B-B14F-4D97-AF65-F5344CB8AC3E}">
        <p14:creationId xmlns:p14="http://schemas.microsoft.com/office/powerpoint/2010/main" val="3464225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Contact/Closin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641EEEB-6B6F-4D96-8296-127F74CDFE35}"/>
              </a:ext>
            </a:extLst>
          </p:cNvPr>
          <p:cNvSpPr>
            <a:spLocks noGrp="1"/>
          </p:cNvSpPr>
          <p:nvPr>
            <p:ph type="title" hasCustomPrompt="1"/>
          </p:nvPr>
        </p:nvSpPr>
        <p:spPr>
          <a:xfrm>
            <a:off x="862314" y="746760"/>
            <a:ext cx="10948686" cy="1032742"/>
          </a:xfrm>
        </p:spPr>
        <p:txBody>
          <a:bodyPr/>
          <a:lstStyle>
            <a:lvl1pPr>
              <a:defRPr b="1">
                <a:solidFill>
                  <a:schemeClr val="bg1"/>
                </a:solidFill>
              </a:defRPr>
            </a:lvl1pPr>
          </a:lstStyle>
          <a:p>
            <a:r>
              <a:rPr lang="en-US"/>
              <a:t>Thank you!</a:t>
            </a:r>
          </a:p>
        </p:txBody>
      </p:sp>
      <p:sp>
        <p:nvSpPr>
          <p:cNvPr id="28" name="Picture Placeholder 1">
            <a:extLst>
              <a:ext uri="{FF2B5EF4-FFF2-40B4-BE49-F238E27FC236}">
                <a16:creationId xmlns:a16="http://schemas.microsoft.com/office/drawing/2014/main" id="{5E04BA47-1033-4DBC-B5E1-5B8389CF8CFC}"/>
              </a:ext>
            </a:extLst>
          </p:cNvPr>
          <p:cNvSpPr>
            <a:spLocks noGrp="1"/>
          </p:cNvSpPr>
          <p:nvPr>
            <p:ph type="pic" sz="quarter" idx="15" hasCustomPrompt="1"/>
          </p:nvPr>
        </p:nvSpPr>
        <p:spPr>
          <a:xfrm>
            <a:off x="862314" y="1986657"/>
            <a:ext cx="1143000" cy="1143000"/>
          </a:xfrm>
          <a:prstGeom prst="ellipse">
            <a:avLst/>
          </a:prstGeom>
        </p:spPr>
        <p:txBody>
          <a:bodyPr rtlCol="0" anchor="t" anchorCtr="0">
            <a:normAutofit/>
          </a:bodyPr>
          <a:lstStyle>
            <a:lvl1pPr marL="0" indent="0" algn="ctr">
              <a:lnSpc>
                <a:spcPct val="100000"/>
              </a:lnSpc>
              <a:spcBef>
                <a:spcPts val="0"/>
              </a:spcBef>
              <a:buNone/>
              <a:defRPr sz="600" baseline="0">
                <a:solidFill>
                  <a:schemeClr val="bg1"/>
                </a:solidFill>
              </a:defRPr>
            </a:lvl1pPr>
          </a:lstStyle>
          <a:p>
            <a:pPr lvl="0"/>
            <a:r>
              <a:rPr lang="en-US" noProof="0"/>
              <a:t>Crop images to approximately 1.25” square before inserting.</a:t>
            </a:r>
          </a:p>
        </p:txBody>
      </p:sp>
      <p:sp>
        <p:nvSpPr>
          <p:cNvPr id="24" name="Name 1">
            <a:extLst>
              <a:ext uri="{FF2B5EF4-FFF2-40B4-BE49-F238E27FC236}">
                <a16:creationId xmlns:a16="http://schemas.microsoft.com/office/drawing/2014/main" id="{8E7EA602-AD77-4C54-9597-C8A167185EEE}"/>
              </a:ext>
            </a:extLst>
          </p:cNvPr>
          <p:cNvSpPr>
            <a:spLocks noGrp="1"/>
          </p:cNvSpPr>
          <p:nvPr>
            <p:ph type="body" sz="quarter" idx="19" hasCustomPrompt="1"/>
          </p:nvPr>
        </p:nvSpPr>
        <p:spPr>
          <a:xfrm>
            <a:off x="2193113" y="1985445"/>
            <a:ext cx="6239044" cy="369887"/>
          </a:xfrm>
        </p:spPr>
        <p:txBody>
          <a:bodyPr>
            <a:noAutofit/>
          </a:bodyPr>
          <a:lstStyle>
            <a:lvl1pPr marL="0" indent="0" algn="l">
              <a:lnSpc>
                <a:spcPct val="100000"/>
              </a:lnSpc>
              <a:spcBef>
                <a:spcPts val="0"/>
              </a:spcBef>
              <a:buNone/>
              <a:defRPr sz="2400" b="1">
                <a:solidFill>
                  <a:schemeClr val="bg1"/>
                </a:solidFill>
              </a:defRPr>
            </a:lvl1pPr>
          </a:lstStyle>
          <a:p>
            <a:pPr lvl="0"/>
            <a:r>
              <a:rPr lang="en-US"/>
              <a:t>First Presenter</a:t>
            </a:r>
          </a:p>
        </p:txBody>
      </p:sp>
      <p:sp>
        <p:nvSpPr>
          <p:cNvPr id="25" name="Bio 1">
            <a:extLst>
              <a:ext uri="{FF2B5EF4-FFF2-40B4-BE49-F238E27FC236}">
                <a16:creationId xmlns:a16="http://schemas.microsoft.com/office/drawing/2014/main" id="{834FA890-BFD5-405D-969D-50E779EFD8AA}"/>
              </a:ext>
            </a:extLst>
          </p:cNvPr>
          <p:cNvSpPr>
            <a:spLocks noGrp="1"/>
          </p:cNvSpPr>
          <p:nvPr>
            <p:ph type="body" sz="quarter" idx="23" hasCustomPrompt="1"/>
          </p:nvPr>
        </p:nvSpPr>
        <p:spPr>
          <a:xfrm>
            <a:off x="2193113" y="2365150"/>
            <a:ext cx="6239044" cy="246221"/>
          </a:xfrm>
        </p:spPr>
        <p:txBody>
          <a:bodyPr wrap="square">
            <a:spAutoFit/>
          </a:bodyPr>
          <a:lstStyle>
            <a:lvl1pPr marL="0" indent="0" algn="l">
              <a:lnSpc>
                <a:spcPct val="100000"/>
              </a:lnSpc>
              <a:spcBef>
                <a:spcPts val="0"/>
              </a:spcBef>
              <a:buNone/>
              <a:defRPr sz="1600" i="1">
                <a:solidFill>
                  <a:schemeClr val="bg1"/>
                </a:solidFill>
              </a:defRPr>
            </a:lvl1pPr>
          </a:lstStyle>
          <a:p>
            <a:pPr lvl="0"/>
            <a:r>
              <a:rPr lang="en-US"/>
              <a:t>Job Title</a:t>
            </a:r>
          </a:p>
        </p:txBody>
      </p:sp>
      <p:sp>
        <p:nvSpPr>
          <p:cNvPr id="26" name="Phone and Email">
            <a:extLst>
              <a:ext uri="{FF2B5EF4-FFF2-40B4-BE49-F238E27FC236}">
                <a16:creationId xmlns:a16="http://schemas.microsoft.com/office/drawing/2014/main" id="{D54E3FB6-ECEF-4F48-844C-8D39C554F9A6}"/>
              </a:ext>
            </a:extLst>
          </p:cNvPr>
          <p:cNvSpPr>
            <a:spLocks noGrp="1"/>
          </p:cNvSpPr>
          <p:nvPr>
            <p:ph type="body" sz="quarter" idx="33" hasCustomPrompt="1"/>
          </p:nvPr>
        </p:nvSpPr>
        <p:spPr>
          <a:xfrm>
            <a:off x="2193113" y="2611371"/>
            <a:ext cx="6239044" cy="492443"/>
          </a:xfrm>
        </p:spPr>
        <p:txBody>
          <a:bodyPr wrap="square">
            <a:spAutoFit/>
          </a:bodyPr>
          <a:lstStyle>
            <a:lvl1pPr marL="0" indent="0" algn="l">
              <a:lnSpc>
                <a:spcPct val="100000"/>
              </a:lnSpc>
              <a:spcBef>
                <a:spcPts val="0"/>
              </a:spcBef>
              <a:buNone/>
              <a:defRPr sz="1600" i="0">
                <a:solidFill>
                  <a:schemeClr val="bg1"/>
                </a:solidFill>
              </a:defRPr>
            </a:lvl1pPr>
          </a:lstStyle>
          <a:p>
            <a:pPr lvl="0"/>
            <a:r>
              <a:rPr lang="en-US"/>
              <a:t>000.000.0000</a:t>
            </a:r>
            <a:br>
              <a:rPr lang="en-US"/>
            </a:br>
            <a:r>
              <a:rPr lang="en-US"/>
              <a:t>name@air.org</a:t>
            </a:r>
          </a:p>
        </p:txBody>
      </p:sp>
      <p:sp>
        <p:nvSpPr>
          <p:cNvPr id="30" name="Picture Placeholder 1">
            <a:extLst>
              <a:ext uri="{FF2B5EF4-FFF2-40B4-BE49-F238E27FC236}">
                <a16:creationId xmlns:a16="http://schemas.microsoft.com/office/drawing/2014/main" id="{36F53DE2-3490-4D65-A444-3DDE8E468D97}"/>
              </a:ext>
            </a:extLst>
          </p:cNvPr>
          <p:cNvSpPr>
            <a:spLocks noGrp="1"/>
          </p:cNvSpPr>
          <p:nvPr>
            <p:ph type="pic" sz="quarter" idx="38" hasCustomPrompt="1"/>
          </p:nvPr>
        </p:nvSpPr>
        <p:spPr>
          <a:xfrm>
            <a:off x="862314" y="3484025"/>
            <a:ext cx="1143000" cy="1143000"/>
          </a:xfrm>
          <a:prstGeom prst="ellipse">
            <a:avLst/>
          </a:prstGeom>
        </p:spPr>
        <p:txBody>
          <a:bodyPr rtlCol="0" anchor="t" anchorCtr="0">
            <a:normAutofit/>
          </a:bodyPr>
          <a:lstStyle>
            <a:lvl1pPr marL="0" indent="0" algn="ctr">
              <a:lnSpc>
                <a:spcPct val="100000"/>
              </a:lnSpc>
              <a:spcBef>
                <a:spcPts val="0"/>
              </a:spcBef>
              <a:buNone/>
              <a:defRPr sz="600" baseline="0">
                <a:solidFill>
                  <a:schemeClr val="bg1"/>
                </a:solidFill>
              </a:defRPr>
            </a:lvl1pPr>
          </a:lstStyle>
          <a:p>
            <a:pPr lvl="0"/>
            <a:r>
              <a:rPr lang="en-US" noProof="0"/>
              <a:t>Crop images to approximately 1.25” square before inserting.</a:t>
            </a:r>
          </a:p>
        </p:txBody>
      </p:sp>
      <p:sp>
        <p:nvSpPr>
          <p:cNvPr id="27" name="Name 1">
            <a:extLst>
              <a:ext uri="{FF2B5EF4-FFF2-40B4-BE49-F238E27FC236}">
                <a16:creationId xmlns:a16="http://schemas.microsoft.com/office/drawing/2014/main" id="{855987AC-C668-4168-9E20-8344007629CA}"/>
              </a:ext>
            </a:extLst>
          </p:cNvPr>
          <p:cNvSpPr>
            <a:spLocks noGrp="1"/>
          </p:cNvSpPr>
          <p:nvPr>
            <p:ph type="body" sz="quarter" idx="25" hasCustomPrompt="1"/>
          </p:nvPr>
        </p:nvSpPr>
        <p:spPr>
          <a:xfrm>
            <a:off x="2193113" y="3498652"/>
            <a:ext cx="6239044" cy="369887"/>
          </a:xfrm>
        </p:spPr>
        <p:txBody>
          <a:bodyPr>
            <a:noAutofit/>
          </a:bodyPr>
          <a:lstStyle>
            <a:lvl1pPr marL="0" indent="0" algn="l">
              <a:lnSpc>
                <a:spcPct val="100000"/>
              </a:lnSpc>
              <a:spcBef>
                <a:spcPts val="0"/>
              </a:spcBef>
              <a:buNone/>
              <a:defRPr sz="2400" b="1">
                <a:solidFill>
                  <a:schemeClr val="bg1"/>
                </a:solidFill>
              </a:defRPr>
            </a:lvl1pPr>
          </a:lstStyle>
          <a:p>
            <a:pPr lvl="0"/>
            <a:r>
              <a:rPr lang="en-US"/>
              <a:t>Second Presenter</a:t>
            </a:r>
          </a:p>
        </p:txBody>
      </p:sp>
      <p:sp>
        <p:nvSpPr>
          <p:cNvPr id="31" name="Bio 1">
            <a:extLst>
              <a:ext uri="{FF2B5EF4-FFF2-40B4-BE49-F238E27FC236}">
                <a16:creationId xmlns:a16="http://schemas.microsoft.com/office/drawing/2014/main" id="{EF6D3FF7-D248-4DC1-8DE4-0C61CDC0E4EB}"/>
              </a:ext>
            </a:extLst>
          </p:cNvPr>
          <p:cNvSpPr>
            <a:spLocks noGrp="1"/>
          </p:cNvSpPr>
          <p:nvPr>
            <p:ph type="body" sz="quarter" idx="26" hasCustomPrompt="1"/>
          </p:nvPr>
        </p:nvSpPr>
        <p:spPr>
          <a:xfrm>
            <a:off x="2193113" y="3878356"/>
            <a:ext cx="6239044" cy="246221"/>
          </a:xfrm>
        </p:spPr>
        <p:txBody>
          <a:bodyPr wrap="square">
            <a:spAutoFit/>
          </a:bodyPr>
          <a:lstStyle>
            <a:lvl1pPr marL="0" indent="0" algn="l">
              <a:lnSpc>
                <a:spcPct val="100000"/>
              </a:lnSpc>
              <a:spcBef>
                <a:spcPts val="0"/>
              </a:spcBef>
              <a:buNone/>
              <a:defRPr sz="1600" i="1">
                <a:solidFill>
                  <a:schemeClr val="bg1"/>
                </a:solidFill>
              </a:defRPr>
            </a:lvl1pPr>
          </a:lstStyle>
          <a:p>
            <a:pPr lvl="0"/>
            <a:r>
              <a:rPr lang="en-US"/>
              <a:t>Job Title</a:t>
            </a:r>
          </a:p>
        </p:txBody>
      </p:sp>
      <p:sp>
        <p:nvSpPr>
          <p:cNvPr id="35" name="Phone and Email">
            <a:extLst>
              <a:ext uri="{FF2B5EF4-FFF2-40B4-BE49-F238E27FC236}">
                <a16:creationId xmlns:a16="http://schemas.microsoft.com/office/drawing/2014/main" id="{13B9F831-09C5-43E5-A9B5-EB0DBB535238}"/>
              </a:ext>
            </a:extLst>
          </p:cNvPr>
          <p:cNvSpPr>
            <a:spLocks noGrp="1"/>
          </p:cNvSpPr>
          <p:nvPr>
            <p:ph type="body" sz="quarter" idx="34" hasCustomPrompt="1"/>
          </p:nvPr>
        </p:nvSpPr>
        <p:spPr>
          <a:xfrm>
            <a:off x="2193113" y="4124577"/>
            <a:ext cx="6239044" cy="492443"/>
          </a:xfrm>
        </p:spPr>
        <p:txBody>
          <a:bodyPr wrap="square">
            <a:spAutoFit/>
          </a:bodyPr>
          <a:lstStyle>
            <a:lvl1pPr marL="0" indent="0" algn="l">
              <a:lnSpc>
                <a:spcPct val="100000"/>
              </a:lnSpc>
              <a:spcBef>
                <a:spcPts val="0"/>
              </a:spcBef>
              <a:buNone/>
              <a:defRPr sz="1600" i="0">
                <a:solidFill>
                  <a:schemeClr val="bg1"/>
                </a:solidFill>
              </a:defRPr>
            </a:lvl1pPr>
          </a:lstStyle>
          <a:p>
            <a:pPr lvl="0"/>
            <a:r>
              <a:rPr lang="en-US"/>
              <a:t>000.000.0000</a:t>
            </a:r>
            <a:br>
              <a:rPr lang="en-US"/>
            </a:br>
            <a:r>
              <a:rPr lang="en-US"/>
              <a:t>name@air.org</a:t>
            </a:r>
          </a:p>
        </p:txBody>
      </p:sp>
      <p:sp>
        <p:nvSpPr>
          <p:cNvPr id="3" name="Slide Number Placeholder 2">
            <a:extLst>
              <a:ext uri="{FF2B5EF4-FFF2-40B4-BE49-F238E27FC236}">
                <a16:creationId xmlns:a16="http://schemas.microsoft.com/office/drawing/2014/main" id="{498CCF26-0512-4A50-9984-4F9B0232442C}"/>
              </a:ext>
            </a:extLst>
          </p:cNvPr>
          <p:cNvSpPr>
            <a:spLocks noGrp="1"/>
          </p:cNvSpPr>
          <p:nvPr>
            <p:ph type="sldNum" sz="quarter" idx="45"/>
          </p:nvPr>
        </p:nvSpPr>
        <p:spPr/>
        <p:txBody>
          <a:bodyPr/>
          <a:lstStyle/>
          <a:p>
            <a:pPr algn="r"/>
            <a:fld id="{F3477EC8-074D-41C4-94AE-E9EA7CEEA348}" type="slidenum">
              <a:rPr lang="en-US" smtClean="0"/>
              <a:pPr algn="r"/>
              <a:t>‹#›</a:t>
            </a:fld>
            <a:endParaRPr lang="en-US"/>
          </a:p>
        </p:txBody>
      </p:sp>
    </p:spTree>
    <p:extLst>
      <p:ext uri="{BB962C8B-B14F-4D97-AF65-F5344CB8AC3E}">
        <p14:creationId xmlns:p14="http://schemas.microsoft.com/office/powerpoint/2010/main" val="1617764624"/>
      </p:ext>
    </p:extLst>
  </p:cSld>
  <p:clrMapOvr>
    <a:masterClrMapping/>
  </p:clrMapOvr>
  <p:extLst>
    <p:ext uri="{DCECCB84-F9BA-43D5-87BE-67443E8EF086}">
      <p15:sldGuideLst xmlns:p15="http://schemas.microsoft.com/office/powerpoint/2012/main">
        <p15:guide id="1" orient="horz" pos="2160">
          <p15:clr>
            <a:srgbClr val="FBAE40"/>
          </p15:clr>
        </p15:guide>
        <p15:guide id="2" pos="40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Slide 2 Column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893CA436-5CE3-4FF4-98BE-B4B36C7CBB81}"/>
              </a:ext>
            </a:extLst>
          </p:cNvPr>
          <p:cNvSpPr>
            <a:spLocks noGrp="1"/>
          </p:cNvSpPr>
          <p:nvPr>
            <p:ph idx="1" hasCustomPrompt="1"/>
          </p:nvPr>
        </p:nvSpPr>
        <p:spPr>
          <a:xfrm>
            <a:off x="510477" y="1138452"/>
            <a:ext cx="4019961" cy="2287293"/>
          </a:xfrm>
        </p:spPr>
        <p:txBody>
          <a:bodyPr wrap="square">
            <a:spAutoFit/>
          </a:bodyPr>
          <a:lstStyle>
            <a:lvl1pPr marL="306000" indent="-306000">
              <a:lnSpc>
                <a:spcPts val="2600"/>
              </a:lnSpc>
              <a:buFontTx/>
              <a:buBlip>
                <a:blip r:embed="rId2"/>
              </a:buBlip>
              <a:defRPr>
                <a:latin typeface="+mn-lt"/>
              </a:defRPr>
            </a:lvl1pPr>
            <a:lvl2pPr marL="630000" indent="-306000">
              <a:lnSpc>
                <a:spcPts val="2600"/>
              </a:lnSpc>
              <a:buFontTx/>
              <a:buBlip>
                <a:blip r:embed="rId3"/>
              </a:buBlip>
              <a:defRPr>
                <a:latin typeface="+mn-lt"/>
              </a:defRPr>
            </a:lvl2pPr>
            <a:lvl3pPr marL="900000" indent="-270000">
              <a:lnSpc>
                <a:spcPts val="2600"/>
              </a:lnSpc>
              <a:buFontTx/>
              <a:buBlip>
                <a:blip r:embed="rId3"/>
              </a:buBlip>
              <a:defRPr>
                <a:latin typeface="+mn-lt"/>
              </a:defRPr>
            </a:lvl3pPr>
            <a:lvl4pPr marL="1242000" indent="-234000">
              <a:lnSpc>
                <a:spcPts val="2600"/>
              </a:lnSpc>
              <a:buFontTx/>
              <a:buBlip>
                <a:blip r:embed="rId3"/>
              </a:buBlip>
              <a:defRPr>
                <a:latin typeface="+mn-lt"/>
              </a:defRPr>
            </a:lvl4pPr>
            <a:lvl5pPr marL="1602000" indent="-234000">
              <a:lnSpc>
                <a:spcPts val="2600"/>
              </a:lnSpc>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601561E2-CAFE-4344-A591-235B43169D66}"/>
              </a:ext>
            </a:extLst>
          </p:cNvPr>
          <p:cNvSpPr>
            <a:spLocks noGrp="1"/>
          </p:cNvSpPr>
          <p:nvPr>
            <p:ph idx="15" hasCustomPrompt="1"/>
          </p:nvPr>
        </p:nvSpPr>
        <p:spPr>
          <a:xfrm>
            <a:off x="4858262" y="1138451"/>
            <a:ext cx="4319588" cy="2287293"/>
          </a:xfrm>
        </p:spPr>
        <p:txBody>
          <a:bodyPr wrap="square">
            <a:spAutoFit/>
          </a:bodyPr>
          <a:lstStyle>
            <a:lvl1pPr marL="306000" indent="-306000">
              <a:lnSpc>
                <a:spcPts val="2600"/>
              </a:lnSpc>
              <a:buFontTx/>
              <a:buBlip>
                <a:blip r:embed="rId2"/>
              </a:buBlip>
              <a:defRPr>
                <a:latin typeface="+mn-lt"/>
              </a:defRPr>
            </a:lvl1pPr>
            <a:lvl2pPr marL="630000" indent="-306000">
              <a:lnSpc>
                <a:spcPts val="2600"/>
              </a:lnSpc>
              <a:buFontTx/>
              <a:buBlip>
                <a:blip r:embed="rId3"/>
              </a:buBlip>
              <a:defRPr>
                <a:latin typeface="+mn-lt"/>
              </a:defRPr>
            </a:lvl2pPr>
            <a:lvl3pPr marL="900000" indent="-270000">
              <a:lnSpc>
                <a:spcPts val="2600"/>
              </a:lnSpc>
              <a:buFontTx/>
              <a:buBlip>
                <a:blip r:embed="rId3"/>
              </a:buBlip>
              <a:defRPr>
                <a:latin typeface="+mn-lt"/>
              </a:defRPr>
            </a:lvl3pPr>
            <a:lvl4pPr marL="1242000" indent="-234000">
              <a:lnSpc>
                <a:spcPts val="2600"/>
              </a:lnSpc>
              <a:buFontTx/>
              <a:buBlip>
                <a:blip r:embed="rId3"/>
              </a:buBlip>
              <a:defRPr>
                <a:latin typeface="+mn-lt"/>
              </a:defRPr>
            </a:lvl4pPr>
            <a:lvl5pPr marL="1602000" indent="-234000">
              <a:lnSpc>
                <a:spcPts val="2600"/>
              </a:lnSpc>
              <a:buFontTx/>
              <a:buBlip>
                <a:blip r:embed="rId3"/>
              </a:buBlip>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1740BA42-F989-4B75-9020-94EA0CFC900A}"/>
              </a:ext>
            </a:extLst>
          </p:cNvPr>
          <p:cNvSpPr>
            <a:spLocks noGrp="1"/>
          </p:cNvSpPr>
          <p:nvPr>
            <p:ph type="body" sz="quarter" idx="13" hasCustomPrompt="1"/>
          </p:nvPr>
        </p:nvSpPr>
        <p:spPr>
          <a:xfrm>
            <a:off x="524324" y="532451"/>
            <a:ext cx="8667372" cy="425758"/>
          </a:xfrm>
        </p:spPr>
        <p:txBody>
          <a:bodyPr anchor="ctr" anchorCtr="0"/>
          <a:lstStyle>
            <a:lvl1pPr marL="0" indent="0">
              <a:lnSpc>
                <a:spcPts val="2600"/>
              </a:lnSpc>
              <a:buFontTx/>
              <a:buNone/>
              <a:defRPr sz="2400" b="1" i="0" cap="all" baseline="0">
                <a:solidFill>
                  <a:srgbClr val="0774A3"/>
                </a:solidFill>
                <a:latin typeface="+mj-lt"/>
              </a:defRPr>
            </a:lvl1pPr>
          </a:lstStyle>
          <a:p>
            <a:pPr lvl="0"/>
            <a:r>
              <a:rPr lang="en-US"/>
              <a:t>Click to Edit Title</a:t>
            </a:r>
          </a:p>
        </p:txBody>
      </p:sp>
      <p:sp>
        <p:nvSpPr>
          <p:cNvPr id="9" name="Rectangle 8">
            <a:extLst>
              <a:ext uri="{FF2B5EF4-FFF2-40B4-BE49-F238E27FC236}">
                <a16:creationId xmlns:a16="http://schemas.microsoft.com/office/drawing/2014/main" id="{E2A3E222-B919-4BB2-9125-1ED1D7A2FC8B}"/>
              </a:ext>
            </a:extLst>
          </p:cNvPr>
          <p:cNvSpPr/>
          <p:nvPr userDrawn="1"/>
        </p:nvSpPr>
        <p:spPr>
          <a:xfrm>
            <a:off x="-2" y="1025471"/>
            <a:ext cx="10743413" cy="52215"/>
          </a:xfrm>
          <a:prstGeom prst="rect">
            <a:avLst/>
          </a:prstGeom>
          <a:solidFill>
            <a:srgbClr val="07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6005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4D6BA-D111-4AE7-8D1B-F221901D5682}"/>
              </a:ext>
            </a:extLst>
          </p:cNvPr>
          <p:cNvSpPr>
            <a:spLocks noGrp="1"/>
          </p:cNvSpPr>
          <p:nvPr>
            <p:ph type="title" hasCustomPrompt="1"/>
          </p:nvPr>
        </p:nvSpPr>
        <p:spPr/>
        <p:txBody>
          <a:bodyPr/>
          <a:lstStyle>
            <a:lvl1pPr>
              <a:defRPr/>
            </a:lvl1pPr>
          </a:lstStyle>
          <a:p>
            <a:r>
              <a:rPr lang="en-US"/>
              <a:t>Title and Content Layout</a:t>
            </a:r>
          </a:p>
        </p:txBody>
      </p:sp>
      <p:sp>
        <p:nvSpPr>
          <p:cNvPr id="8" name="Content Placeholder 7">
            <a:extLst>
              <a:ext uri="{FF2B5EF4-FFF2-40B4-BE49-F238E27FC236}">
                <a16:creationId xmlns:a16="http://schemas.microsoft.com/office/drawing/2014/main" id="{6B58AE38-3BE0-4BC4-A6D0-F34DF2081F61}"/>
              </a:ext>
            </a:extLst>
          </p:cNvPr>
          <p:cNvSpPr>
            <a:spLocks noGrp="1"/>
          </p:cNvSpPr>
          <p:nvPr>
            <p:ph sz="quarter" idx="11" hasCustomPrompt="1"/>
          </p:nvPr>
        </p:nvSpPr>
        <p:spPr>
          <a:xfrm>
            <a:off x="381000" y="1920240"/>
            <a:ext cx="11430000" cy="4023360"/>
          </a:xfrm>
        </p:spPr>
        <p:txBody>
          <a:bodyPr/>
          <a:lstStyle>
            <a:lvl1pPr>
              <a:defRPr/>
            </a:lvl1pPr>
            <a:lvl2pPr>
              <a:defRPr/>
            </a:lvl2pPr>
            <a:lvl3pPr>
              <a:defRPr/>
            </a:lvl3pPr>
            <a:lvl4pPr>
              <a:defRPr/>
            </a:lvl4pPr>
          </a:lstStyle>
          <a:p>
            <a:pPr lvl="0"/>
            <a:r>
              <a:rPr lang="en-US"/>
              <a:t>Click here to add text, or click on an icon below to add a table, graph, SmartArt object, or picture.</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9698D24E-5ADF-485D-A247-4925615F85F7}"/>
              </a:ext>
            </a:extLst>
          </p:cNvPr>
          <p:cNvSpPr>
            <a:spLocks noGrp="1"/>
          </p:cNvSpPr>
          <p:nvPr>
            <p:ph type="body" sz="quarter" idx="13" hasCustomPrompt="1"/>
          </p:nvPr>
        </p:nvSpPr>
        <p:spPr>
          <a:xfrm>
            <a:off x="381000" y="6024563"/>
            <a:ext cx="11430000" cy="153987"/>
          </a:xfrm>
        </p:spPr>
        <p:txBody>
          <a:bodyPr/>
          <a:lstStyle>
            <a:lvl1pPr marL="0" indent="0">
              <a:spcBef>
                <a:spcPts val="0"/>
              </a:spcBef>
              <a:buNone/>
              <a:defRPr sz="1000"/>
            </a:lvl1pPr>
            <a:lvl2pPr marL="274320" indent="0">
              <a:spcBef>
                <a:spcPts val="0"/>
              </a:spcBef>
              <a:buNone/>
              <a:defRPr sz="1000"/>
            </a:lvl2pPr>
            <a:lvl3pPr marL="548640" indent="0">
              <a:spcBef>
                <a:spcPts val="0"/>
              </a:spcBef>
              <a:buNone/>
              <a:defRPr sz="1000"/>
            </a:lvl3pPr>
            <a:lvl4pPr marL="822960" indent="0">
              <a:spcBef>
                <a:spcPts val="0"/>
              </a:spcBef>
              <a:buNone/>
              <a:defRPr sz="1000"/>
            </a:lvl4pPr>
            <a:lvl5pPr marL="1097280" indent="0">
              <a:spcBef>
                <a:spcPts val="0"/>
              </a:spcBef>
              <a:buNone/>
              <a:defRPr sz="1000"/>
            </a:lvl5pPr>
          </a:lstStyle>
          <a:p>
            <a:pPr lvl="0"/>
            <a:r>
              <a:rPr lang="en-US"/>
              <a:t>Source. Placeholder for sources and permissions (if needed). Italicize “</a:t>
            </a:r>
            <a:r>
              <a:rPr lang="en-US" i="1"/>
              <a:t>Source.</a:t>
            </a:r>
            <a:r>
              <a:rPr lang="en-US"/>
              <a:t>” or “</a:t>
            </a:r>
            <a:r>
              <a:rPr lang="en-US" i="1"/>
              <a:t>Note.</a:t>
            </a:r>
            <a:r>
              <a:rPr lang="en-US"/>
              <a:t>” (PowerPoint slide masters can’t display different font sizes, weights or colors within the same paragraph or level).</a:t>
            </a:r>
          </a:p>
        </p:txBody>
      </p:sp>
      <p:sp>
        <p:nvSpPr>
          <p:cNvPr id="3" name="Slide Number Placeholder 2">
            <a:extLst>
              <a:ext uri="{FF2B5EF4-FFF2-40B4-BE49-F238E27FC236}">
                <a16:creationId xmlns:a16="http://schemas.microsoft.com/office/drawing/2014/main" id="{AE48AB4A-6F59-439C-B6B5-8A79FF2AE3E5}"/>
              </a:ext>
            </a:extLst>
          </p:cNvPr>
          <p:cNvSpPr>
            <a:spLocks noGrp="1"/>
          </p:cNvSpPr>
          <p:nvPr>
            <p:ph type="sldNum" sz="quarter" idx="14"/>
          </p:nvPr>
        </p:nvSpPr>
        <p:spPr/>
        <p:txBody>
          <a:bodyPr/>
          <a:lstStyle/>
          <a:p>
            <a:pPr algn="r"/>
            <a:fld id="{F3477EC8-074D-41C4-94AE-E9EA7CEEA348}" type="slidenum">
              <a:rPr lang="en-US" smtClean="0"/>
              <a:pPr algn="r"/>
              <a:t>‹#›</a:t>
            </a:fld>
            <a:endParaRPr lang="en-US"/>
          </a:p>
        </p:txBody>
      </p:sp>
    </p:spTree>
    <p:extLst>
      <p:ext uri="{BB962C8B-B14F-4D97-AF65-F5344CB8AC3E}">
        <p14:creationId xmlns:p14="http://schemas.microsoft.com/office/powerpoint/2010/main" val="2184220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25C44-9FAE-0846-B816-5B1BEB7C6A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1A13E4-1CE0-4547-B511-58BA85B5DF5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FEF7C1-84A8-9D4A-8BBD-051E1FF89322}"/>
              </a:ext>
            </a:extLst>
          </p:cNvPr>
          <p:cNvSpPr>
            <a:spLocks noGrp="1"/>
          </p:cNvSpPr>
          <p:nvPr>
            <p:ph type="dt" sz="half" idx="10"/>
          </p:nvPr>
        </p:nvSpPr>
        <p:spPr/>
        <p:txBody>
          <a:bodyPr/>
          <a:lstStyle/>
          <a:p>
            <a:fld id="{3488B8C3-3157-E44A-A8E6-D40017FE6587}" type="datetime1">
              <a:rPr lang="en-US" smtClean="0"/>
              <a:t>3/21/25</a:t>
            </a:fld>
            <a:endParaRPr lang="en-US"/>
          </a:p>
        </p:txBody>
      </p:sp>
      <p:sp>
        <p:nvSpPr>
          <p:cNvPr id="5" name="Footer Placeholder 4">
            <a:extLst>
              <a:ext uri="{FF2B5EF4-FFF2-40B4-BE49-F238E27FC236}">
                <a16:creationId xmlns:a16="http://schemas.microsoft.com/office/drawing/2014/main" id="{0047DA0D-72A7-2A43-B699-21293B2E73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3B0FD7-37FA-DC48-A717-DEF525B2D8AA}"/>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918050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69C52-0DD9-4740-A84E-CF209B5473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E45437D-1F42-BB48-99DB-98FC472C71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930A485-E0C5-2645-9646-3A44922124DB}"/>
              </a:ext>
            </a:extLst>
          </p:cNvPr>
          <p:cNvSpPr>
            <a:spLocks noGrp="1"/>
          </p:cNvSpPr>
          <p:nvPr>
            <p:ph type="dt" sz="half" idx="10"/>
          </p:nvPr>
        </p:nvSpPr>
        <p:spPr/>
        <p:txBody>
          <a:bodyPr/>
          <a:lstStyle/>
          <a:p>
            <a:fld id="{867F0BAB-34AC-444F-B267-58A76438B3F1}" type="datetime1">
              <a:rPr lang="en-US" smtClean="0"/>
              <a:t>3/21/25</a:t>
            </a:fld>
            <a:endParaRPr lang="en-US"/>
          </a:p>
        </p:txBody>
      </p:sp>
      <p:sp>
        <p:nvSpPr>
          <p:cNvPr id="5" name="Footer Placeholder 4">
            <a:extLst>
              <a:ext uri="{FF2B5EF4-FFF2-40B4-BE49-F238E27FC236}">
                <a16:creationId xmlns:a16="http://schemas.microsoft.com/office/drawing/2014/main" id="{73760D64-6858-E842-A97B-77AA2B4D8F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2805D5-0D1B-5648-8C32-F254562C5998}"/>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2847501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475CC-3379-8C41-8A0F-835A945DE4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EDFC64-5502-5546-94EC-3176CDBEC05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B48569-7F30-EC49-8D30-E4E99ADCEDD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884972-97D3-CB4B-B7EE-BBF0BBBA1B79}"/>
              </a:ext>
            </a:extLst>
          </p:cNvPr>
          <p:cNvSpPr>
            <a:spLocks noGrp="1"/>
          </p:cNvSpPr>
          <p:nvPr>
            <p:ph type="dt" sz="half" idx="10"/>
          </p:nvPr>
        </p:nvSpPr>
        <p:spPr/>
        <p:txBody>
          <a:bodyPr/>
          <a:lstStyle/>
          <a:p>
            <a:fld id="{E01A3516-743A-5541-8F0D-0F4D16251C4D}" type="datetime1">
              <a:rPr lang="en-US" smtClean="0"/>
              <a:t>3/21/25</a:t>
            </a:fld>
            <a:endParaRPr lang="en-US"/>
          </a:p>
        </p:txBody>
      </p:sp>
      <p:sp>
        <p:nvSpPr>
          <p:cNvPr id="6" name="Footer Placeholder 5">
            <a:extLst>
              <a:ext uri="{FF2B5EF4-FFF2-40B4-BE49-F238E27FC236}">
                <a16:creationId xmlns:a16="http://schemas.microsoft.com/office/drawing/2014/main" id="{0307E319-3606-1B4D-BDF4-B1120B0BCC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2889BF-B1AF-1D41-B3D5-3B85F2B9FD89}"/>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2720809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97C7A-EC3D-6B48-B976-D0A4EA6815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D157EE-C18B-0D4E-8C71-4A392755CA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D1434EDB-8AD3-7A44-95B8-24F5829903D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2102F61-5DDF-9A46-9B1A-324A487D6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14AF3FA-1DDE-A24B-AB48-FF4B540D9E6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6772731-7627-4948-9CF9-86CB849571A9}"/>
              </a:ext>
            </a:extLst>
          </p:cNvPr>
          <p:cNvSpPr>
            <a:spLocks noGrp="1"/>
          </p:cNvSpPr>
          <p:nvPr>
            <p:ph type="dt" sz="half" idx="10"/>
          </p:nvPr>
        </p:nvSpPr>
        <p:spPr/>
        <p:txBody>
          <a:bodyPr/>
          <a:lstStyle/>
          <a:p>
            <a:fld id="{9B4400DF-1D8D-A046-BF87-ABFF5EFAE6B0}" type="datetime1">
              <a:rPr lang="en-US" smtClean="0"/>
              <a:t>3/21/25</a:t>
            </a:fld>
            <a:endParaRPr lang="en-US"/>
          </a:p>
        </p:txBody>
      </p:sp>
      <p:sp>
        <p:nvSpPr>
          <p:cNvPr id="8" name="Footer Placeholder 7">
            <a:extLst>
              <a:ext uri="{FF2B5EF4-FFF2-40B4-BE49-F238E27FC236}">
                <a16:creationId xmlns:a16="http://schemas.microsoft.com/office/drawing/2014/main" id="{ABE418C8-D276-6B45-AE8E-DD0DE180A3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E8AB76-C219-3648-8E0C-483DD4BEC456}"/>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25176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C32AB-B1F7-2445-B980-1ABD0107E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796A2D-BACB-CE4C-91D7-775846B05F8D}"/>
              </a:ext>
            </a:extLst>
          </p:cNvPr>
          <p:cNvSpPr>
            <a:spLocks noGrp="1"/>
          </p:cNvSpPr>
          <p:nvPr>
            <p:ph type="dt" sz="half" idx="10"/>
          </p:nvPr>
        </p:nvSpPr>
        <p:spPr/>
        <p:txBody>
          <a:bodyPr/>
          <a:lstStyle/>
          <a:p>
            <a:fld id="{588A0795-2668-D945-A5F5-75AD514338D1}" type="datetime1">
              <a:rPr lang="en-US" smtClean="0"/>
              <a:t>3/21/25</a:t>
            </a:fld>
            <a:endParaRPr lang="en-US"/>
          </a:p>
        </p:txBody>
      </p:sp>
      <p:sp>
        <p:nvSpPr>
          <p:cNvPr id="4" name="Footer Placeholder 3">
            <a:extLst>
              <a:ext uri="{FF2B5EF4-FFF2-40B4-BE49-F238E27FC236}">
                <a16:creationId xmlns:a16="http://schemas.microsoft.com/office/drawing/2014/main" id="{9461E7B1-7EB3-CB49-A773-E27AA4A7D8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C186355-CA87-1B46-AA4B-529E5F525013}"/>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114201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F79A67-1086-C84E-88CE-1BE198924A1F}"/>
              </a:ext>
            </a:extLst>
          </p:cNvPr>
          <p:cNvSpPr>
            <a:spLocks noGrp="1"/>
          </p:cNvSpPr>
          <p:nvPr>
            <p:ph type="dt" sz="half" idx="10"/>
          </p:nvPr>
        </p:nvSpPr>
        <p:spPr/>
        <p:txBody>
          <a:bodyPr/>
          <a:lstStyle/>
          <a:p>
            <a:fld id="{A27D0F89-C6FD-B84A-A3D7-A5BAD9AA7021}" type="datetime1">
              <a:rPr lang="en-US" smtClean="0"/>
              <a:t>3/21/25</a:t>
            </a:fld>
            <a:endParaRPr lang="en-US"/>
          </a:p>
        </p:txBody>
      </p:sp>
      <p:sp>
        <p:nvSpPr>
          <p:cNvPr id="3" name="Footer Placeholder 2">
            <a:extLst>
              <a:ext uri="{FF2B5EF4-FFF2-40B4-BE49-F238E27FC236}">
                <a16:creationId xmlns:a16="http://schemas.microsoft.com/office/drawing/2014/main" id="{86C7E0C1-1F4D-4040-856D-E7D88F39B7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C130B5-E472-AC4C-ACB3-6D8EA16C43A7}"/>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3940280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42EAF-E8BB-694F-B3C9-AA5EE28C1D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E21F56-CEEB-F942-9BB2-6A192E91879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7E069F-A521-584F-BF37-3F60A43ADE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FF52153-2D0D-664C-A0AA-6C2D414AAD9C}"/>
              </a:ext>
            </a:extLst>
          </p:cNvPr>
          <p:cNvSpPr>
            <a:spLocks noGrp="1"/>
          </p:cNvSpPr>
          <p:nvPr>
            <p:ph type="dt" sz="half" idx="10"/>
          </p:nvPr>
        </p:nvSpPr>
        <p:spPr/>
        <p:txBody>
          <a:bodyPr/>
          <a:lstStyle/>
          <a:p>
            <a:fld id="{6E5E573C-6723-8847-A856-1D9AD765B2AD}" type="datetime1">
              <a:rPr lang="en-US" smtClean="0"/>
              <a:t>3/21/25</a:t>
            </a:fld>
            <a:endParaRPr lang="en-US"/>
          </a:p>
        </p:txBody>
      </p:sp>
      <p:sp>
        <p:nvSpPr>
          <p:cNvPr id="6" name="Footer Placeholder 5">
            <a:extLst>
              <a:ext uri="{FF2B5EF4-FFF2-40B4-BE49-F238E27FC236}">
                <a16:creationId xmlns:a16="http://schemas.microsoft.com/office/drawing/2014/main" id="{7C4A6162-C539-5D4F-B423-E61E331CBA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73EC08-836F-0246-9115-50BEDDCAC970}"/>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3870373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497EA-72FE-514C-A616-3016323B8D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F4B127-8557-2F42-93EB-B14D74D181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84818A-C047-9542-8BE0-C8E9EDC1F9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B8BE351-0DFE-444C-A479-6D7BED9160A8}"/>
              </a:ext>
            </a:extLst>
          </p:cNvPr>
          <p:cNvSpPr>
            <a:spLocks noGrp="1"/>
          </p:cNvSpPr>
          <p:nvPr>
            <p:ph type="dt" sz="half" idx="10"/>
          </p:nvPr>
        </p:nvSpPr>
        <p:spPr/>
        <p:txBody>
          <a:bodyPr/>
          <a:lstStyle/>
          <a:p>
            <a:fld id="{F0B63C41-E0F3-AB4A-9D03-D7D357EF99AB}" type="datetime1">
              <a:rPr lang="en-US" smtClean="0"/>
              <a:t>3/21/25</a:t>
            </a:fld>
            <a:endParaRPr lang="en-US"/>
          </a:p>
        </p:txBody>
      </p:sp>
      <p:sp>
        <p:nvSpPr>
          <p:cNvPr id="6" name="Footer Placeholder 5">
            <a:extLst>
              <a:ext uri="{FF2B5EF4-FFF2-40B4-BE49-F238E27FC236}">
                <a16:creationId xmlns:a16="http://schemas.microsoft.com/office/drawing/2014/main" id="{F26E627A-DFD7-E441-90DA-FE5BFE47AA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B93190-D137-CC41-96A8-688068E38540}"/>
              </a:ext>
            </a:extLst>
          </p:cNvPr>
          <p:cNvSpPr>
            <a:spLocks noGrp="1"/>
          </p:cNvSpPr>
          <p:nvPr>
            <p:ph type="sldNum" sz="quarter" idx="12"/>
          </p:nvPr>
        </p:nvSpPr>
        <p:spPr/>
        <p:txBody>
          <a:bodyPr/>
          <a:lstStyle/>
          <a:p>
            <a:fld id="{42CC5556-F7C2-CD4E-902D-E6A51E67C93F}" type="slidenum">
              <a:rPr lang="en-US" smtClean="0"/>
              <a:t>‹#›</a:t>
            </a:fld>
            <a:endParaRPr lang="en-US"/>
          </a:p>
        </p:txBody>
      </p:sp>
    </p:spTree>
    <p:extLst>
      <p:ext uri="{BB962C8B-B14F-4D97-AF65-F5344CB8AC3E}">
        <p14:creationId xmlns:p14="http://schemas.microsoft.com/office/powerpoint/2010/main" val="2066130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C580E9-2530-C349-9934-FF360D5D0F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5F2848B-10EF-024B-BB85-3495FF8B37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D6ADEB-CAA4-B24D-944D-7167F7567A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E5987-670A-4940-AEB9-F1046435FC9D}" type="datetime1">
              <a:rPr lang="en-US" smtClean="0"/>
              <a:t>3/21/25</a:t>
            </a:fld>
            <a:endParaRPr lang="en-US"/>
          </a:p>
        </p:txBody>
      </p:sp>
      <p:sp>
        <p:nvSpPr>
          <p:cNvPr id="5" name="Footer Placeholder 4">
            <a:extLst>
              <a:ext uri="{FF2B5EF4-FFF2-40B4-BE49-F238E27FC236}">
                <a16:creationId xmlns:a16="http://schemas.microsoft.com/office/drawing/2014/main" id="{8E0587C6-E8FA-2148-A555-182EF5BD4E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0C8057-C113-C342-A820-B16D3D16EA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CC5556-F7C2-CD4E-902D-E6A51E67C93F}" type="slidenum">
              <a:rPr lang="en-US" smtClean="0"/>
              <a:t>‹#›</a:t>
            </a:fld>
            <a:endParaRPr lang="en-US"/>
          </a:p>
        </p:txBody>
      </p:sp>
    </p:spTree>
    <p:extLst>
      <p:ext uri="{BB962C8B-B14F-4D97-AF65-F5344CB8AC3E}">
        <p14:creationId xmlns:p14="http://schemas.microsoft.com/office/powerpoint/2010/main" val="2139636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4" r:id="rId13"/>
    <p:sldLayoutId id="2147483665" r:id="rId14"/>
    <p:sldLayoutId id="2147483667" r:id="rId15"/>
    <p:sldLayoutId id="2147483669" r:id="rId16"/>
    <p:sldLayoutId id="2147483670" r:id="rId1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402AA-B3AD-A546-A3BE-185AB38E0E46}"/>
              </a:ext>
            </a:extLst>
          </p:cNvPr>
          <p:cNvSpPr>
            <a:spLocks noGrp="1"/>
          </p:cNvSpPr>
          <p:nvPr>
            <p:ph type="ctrTitle"/>
          </p:nvPr>
        </p:nvSpPr>
        <p:spPr/>
        <p:txBody>
          <a:bodyPr>
            <a:normAutofit fontScale="90000"/>
          </a:bodyPr>
          <a:lstStyle/>
          <a:p>
            <a:br>
              <a:rPr lang="en-US" sz="2700" dirty="0">
                <a:solidFill>
                  <a:schemeClr val="tx1">
                    <a:lumMod val="65000"/>
                    <a:lumOff val="35000"/>
                  </a:schemeClr>
                </a:solidFill>
              </a:rPr>
            </a:br>
            <a:br>
              <a:rPr lang="en-US" sz="2700" dirty="0">
                <a:latin typeface="+mn-lt"/>
              </a:rPr>
            </a:br>
            <a:r>
              <a:rPr lang="en-US" b="1" dirty="0">
                <a:solidFill>
                  <a:srgbClr val="003A5D"/>
                </a:solidFill>
                <a:latin typeface="+mn-lt"/>
              </a:rPr>
              <a:t>[STATE] Syphilis Testing</a:t>
            </a:r>
            <a:br>
              <a:rPr lang="en-US" b="1" dirty="0">
                <a:solidFill>
                  <a:srgbClr val="003A5D"/>
                </a:solidFill>
                <a:latin typeface="+mn-lt"/>
              </a:rPr>
            </a:br>
            <a:r>
              <a:rPr lang="en-US" b="1" dirty="0">
                <a:solidFill>
                  <a:srgbClr val="003A5D"/>
                </a:solidFill>
                <a:latin typeface="+mn-lt"/>
              </a:rPr>
              <a:t>and Treatment Campaign</a:t>
            </a:r>
            <a:endParaRPr lang="en-US" sz="4400" b="1" dirty="0">
              <a:solidFill>
                <a:srgbClr val="003A5D"/>
              </a:solidFill>
              <a:latin typeface="+mn-lt"/>
            </a:endParaRPr>
          </a:p>
        </p:txBody>
      </p:sp>
      <p:sp>
        <p:nvSpPr>
          <p:cNvPr id="6" name="TextBox 5">
            <a:extLst>
              <a:ext uri="{FF2B5EF4-FFF2-40B4-BE49-F238E27FC236}">
                <a16:creationId xmlns:a16="http://schemas.microsoft.com/office/drawing/2014/main" id="{EF5BCC9A-6601-68BE-181E-2402E786B871}"/>
              </a:ext>
            </a:extLst>
          </p:cNvPr>
          <p:cNvSpPr txBox="1"/>
          <p:nvPr/>
        </p:nvSpPr>
        <p:spPr>
          <a:xfrm>
            <a:off x="5107459" y="5735637"/>
            <a:ext cx="1977081" cy="369332"/>
          </a:xfrm>
          <a:prstGeom prst="rect">
            <a:avLst/>
          </a:prstGeom>
          <a:noFill/>
        </p:spPr>
        <p:txBody>
          <a:bodyPr wrap="square" rtlCol="0">
            <a:spAutoFit/>
          </a:bodyPr>
          <a:lstStyle/>
          <a:p>
            <a:pPr algn="ctr"/>
            <a:r>
              <a:rPr lang="en-US" dirty="0"/>
              <a:t>[State Logo]</a:t>
            </a:r>
          </a:p>
        </p:txBody>
      </p:sp>
      <p:sp>
        <p:nvSpPr>
          <p:cNvPr id="7" name="Subtitle 6">
            <a:extLst>
              <a:ext uri="{FF2B5EF4-FFF2-40B4-BE49-F238E27FC236}">
                <a16:creationId xmlns:a16="http://schemas.microsoft.com/office/drawing/2014/main" id="{CC2FDE84-B885-26CE-0E16-ACACE2B2557E}"/>
              </a:ext>
            </a:extLst>
          </p:cNvPr>
          <p:cNvSpPr>
            <a:spLocks noGrp="1"/>
          </p:cNvSpPr>
          <p:nvPr>
            <p:ph type="subTitle" idx="1"/>
          </p:nvPr>
        </p:nvSpPr>
        <p:spPr>
          <a:xfrm>
            <a:off x="1524000" y="3602038"/>
            <a:ext cx="9144000" cy="1244282"/>
          </a:xfrm>
        </p:spPr>
        <p:txBody>
          <a:bodyPr/>
          <a:lstStyle/>
          <a:p>
            <a:r>
              <a:rPr lang="en-US" dirty="0"/>
              <a:t>[State Health Department]</a:t>
            </a:r>
          </a:p>
          <a:p>
            <a:r>
              <a:rPr lang="en-US" sz="2400" dirty="0"/>
              <a:t>[Date]</a:t>
            </a:r>
          </a:p>
        </p:txBody>
      </p:sp>
    </p:spTree>
    <p:extLst>
      <p:ext uri="{BB962C8B-B14F-4D97-AF65-F5344CB8AC3E}">
        <p14:creationId xmlns:p14="http://schemas.microsoft.com/office/powerpoint/2010/main" val="512953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00999-5487-14E2-410A-4BE3CF4A82A5}"/>
              </a:ext>
            </a:extLst>
          </p:cNvPr>
          <p:cNvSpPr>
            <a:spLocks noGrp="1"/>
          </p:cNvSpPr>
          <p:nvPr>
            <p:ph type="title"/>
          </p:nvPr>
        </p:nvSpPr>
        <p:spPr/>
        <p:txBody>
          <a:bodyPr/>
          <a:lstStyle/>
          <a:p>
            <a:r>
              <a:rPr lang="en-US" dirty="0">
                <a:solidFill>
                  <a:srgbClr val="C05711"/>
                </a:solidFill>
                <a:latin typeface="+mn-lt"/>
              </a:rPr>
              <a:t>Working Together</a:t>
            </a:r>
          </a:p>
        </p:txBody>
      </p:sp>
      <p:sp>
        <p:nvSpPr>
          <p:cNvPr id="3" name="Content Placeholder 2">
            <a:extLst>
              <a:ext uri="{FF2B5EF4-FFF2-40B4-BE49-F238E27FC236}">
                <a16:creationId xmlns:a16="http://schemas.microsoft.com/office/drawing/2014/main" id="{ED1881A9-B18E-8D8B-6BC2-9A5DC6D8792C}"/>
              </a:ext>
            </a:extLst>
          </p:cNvPr>
          <p:cNvSpPr>
            <a:spLocks noGrp="1"/>
          </p:cNvSpPr>
          <p:nvPr>
            <p:ph idx="1"/>
          </p:nvPr>
        </p:nvSpPr>
        <p:spPr/>
        <p:txBody>
          <a:bodyPr>
            <a:normAutofit/>
          </a:bodyPr>
          <a:lstStyle/>
          <a:p>
            <a:r>
              <a:rPr lang="en-US" sz="1800" dirty="0"/>
              <a:t>[Ask 1]</a:t>
            </a:r>
          </a:p>
          <a:p>
            <a:r>
              <a:rPr lang="en-US" sz="1800" dirty="0"/>
              <a:t>[Ask 2]</a:t>
            </a:r>
          </a:p>
          <a:p>
            <a:r>
              <a:rPr lang="en-US" sz="1800" dirty="0"/>
              <a:t>[Ask 3]</a:t>
            </a:r>
          </a:p>
        </p:txBody>
      </p:sp>
      <p:sp>
        <p:nvSpPr>
          <p:cNvPr id="4" name="Slide Number Placeholder 3">
            <a:extLst>
              <a:ext uri="{FF2B5EF4-FFF2-40B4-BE49-F238E27FC236}">
                <a16:creationId xmlns:a16="http://schemas.microsoft.com/office/drawing/2014/main" id="{9C283DB2-6340-3ADB-0079-E1B5240D7AEB}"/>
              </a:ext>
            </a:extLst>
          </p:cNvPr>
          <p:cNvSpPr>
            <a:spLocks noGrp="1"/>
          </p:cNvSpPr>
          <p:nvPr>
            <p:ph type="sldNum" sz="quarter" idx="12"/>
          </p:nvPr>
        </p:nvSpPr>
        <p:spPr/>
        <p:txBody>
          <a:bodyPr/>
          <a:lstStyle/>
          <a:p>
            <a:fld id="{42CC5556-F7C2-CD4E-902D-E6A51E67C93F}" type="slidenum">
              <a:rPr lang="en-US" smtClean="0"/>
              <a:t>10</a:t>
            </a:fld>
            <a:endParaRPr lang="en-US"/>
          </a:p>
        </p:txBody>
      </p:sp>
    </p:spTree>
    <p:extLst>
      <p:ext uri="{BB962C8B-B14F-4D97-AF65-F5344CB8AC3E}">
        <p14:creationId xmlns:p14="http://schemas.microsoft.com/office/powerpoint/2010/main" val="2144702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3641D-CDE8-2470-A1E2-2E199D3AA897}"/>
              </a:ext>
            </a:extLst>
          </p:cNvPr>
          <p:cNvSpPr>
            <a:spLocks noGrp="1"/>
          </p:cNvSpPr>
          <p:nvPr>
            <p:ph type="title"/>
          </p:nvPr>
        </p:nvSpPr>
        <p:spPr/>
        <p:txBody>
          <a:bodyPr>
            <a:normAutofit/>
          </a:bodyPr>
          <a:lstStyle/>
          <a:p>
            <a:r>
              <a:rPr lang="en-US" b="0" dirty="0">
                <a:solidFill>
                  <a:srgbClr val="C05711"/>
                </a:solidFill>
                <a:latin typeface="+mn-lt"/>
              </a:rPr>
              <a:t>CONTACT US</a:t>
            </a:r>
          </a:p>
        </p:txBody>
      </p:sp>
      <p:sp>
        <p:nvSpPr>
          <p:cNvPr id="7" name="Text Placeholder 6">
            <a:extLst>
              <a:ext uri="{FF2B5EF4-FFF2-40B4-BE49-F238E27FC236}">
                <a16:creationId xmlns:a16="http://schemas.microsoft.com/office/drawing/2014/main" id="{1812A736-0ADA-4A5A-95AF-804A05932F55}"/>
              </a:ext>
            </a:extLst>
          </p:cNvPr>
          <p:cNvSpPr>
            <a:spLocks noGrp="1"/>
          </p:cNvSpPr>
          <p:nvPr>
            <p:ph type="body" sz="quarter" idx="19"/>
          </p:nvPr>
        </p:nvSpPr>
        <p:spPr>
          <a:xfrm>
            <a:off x="932448" y="2283340"/>
            <a:ext cx="6239044" cy="369887"/>
          </a:xfrm>
        </p:spPr>
        <p:txBody>
          <a:bodyPr>
            <a:noAutofit/>
          </a:bodyPr>
          <a:lstStyle/>
          <a:p>
            <a:r>
              <a:rPr lang="en-US" sz="2000" dirty="0">
                <a:solidFill>
                  <a:schemeClr val="tx1"/>
                </a:solidFill>
              </a:rPr>
              <a:t>[Name 1]</a:t>
            </a:r>
          </a:p>
        </p:txBody>
      </p:sp>
      <p:sp>
        <p:nvSpPr>
          <p:cNvPr id="4" name="Text Placeholder 3">
            <a:extLst>
              <a:ext uri="{FF2B5EF4-FFF2-40B4-BE49-F238E27FC236}">
                <a16:creationId xmlns:a16="http://schemas.microsoft.com/office/drawing/2014/main" id="{45761B0A-0789-FE09-238F-7D3FB9D4114A}"/>
              </a:ext>
            </a:extLst>
          </p:cNvPr>
          <p:cNvSpPr>
            <a:spLocks noGrp="1"/>
          </p:cNvSpPr>
          <p:nvPr>
            <p:ph type="body" sz="quarter" idx="23"/>
          </p:nvPr>
        </p:nvSpPr>
        <p:spPr>
          <a:xfrm>
            <a:off x="932448" y="2582697"/>
            <a:ext cx="6239044" cy="338554"/>
          </a:xfrm>
        </p:spPr>
        <p:txBody>
          <a:bodyPr/>
          <a:lstStyle/>
          <a:p>
            <a:r>
              <a:rPr lang="en-US" dirty="0">
                <a:solidFill>
                  <a:schemeClr val="tx1"/>
                </a:solidFill>
              </a:rPr>
              <a:t>[Role]</a:t>
            </a:r>
          </a:p>
        </p:txBody>
      </p:sp>
      <p:sp>
        <p:nvSpPr>
          <p:cNvPr id="8" name="Text Placeholder 7">
            <a:extLst>
              <a:ext uri="{FF2B5EF4-FFF2-40B4-BE49-F238E27FC236}">
                <a16:creationId xmlns:a16="http://schemas.microsoft.com/office/drawing/2014/main" id="{E78A9E78-E884-A165-9EB1-A8310598C79A}"/>
              </a:ext>
            </a:extLst>
          </p:cNvPr>
          <p:cNvSpPr>
            <a:spLocks noGrp="1"/>
          </p:cNvSpPr>
          <p:nvPr>
            <p:ph type="body" sz="quarter" idx="33"/>
          </p:nvPr>
        </p:nvSpPr>
        <p:spPr>
          <a:xfrm>
            <a:off x="932448" y="2828918"/>
            <a:ext cx="6239044" cy="338554"/>
          </a:xfrm>
        </p:spPr>
        <p:txBody>
          <a:bodyPr/>
          <a:lstStyle/>
          <a:p>
            <a:r>
              <a:rPr lang="en-US" dirty="0">
                <a:solidFill>
                  <a:schemeClr val="tx1"/>
                </a:solidFill>
              </a:rPr>
              <a:t>[email ] </a:t>
            </a:r>
          </a:p>
        </p:txBody>
      </p:sp>
      <p:sp>
        <p:nvSpPr>
          <p:cNvPr id="5" name="Text Placeholder 4">
            <a:extLst>
              <a:ext uri="{FF2B5EF4-FFF2-40B4-BE49-F238E27FC236}">
                <a16:creationId xmlns:a16="http://schemas.microsoft.com/office/drawing/2014/main" id="{1B1A61FB-44C1-BC47-624B-A09D0093254D}"/>
              </a:ext>
            </a:extLst>
          </p:cNvPr>
          <p:cNvSpPr>
            <a:spLocks noGrp="1"/>
          </p:cNvSpPr>
          <p:nvPr>
            <p:ph type="body" sz="quarter" idx="25"/>
          </p:nvPr>
        </p:nvSpPr>
        <p:spPr>
          <a:xfrm>
            <a:off x="932448" y="3498652"/>
            <a:ext cx="6239044" cy="369887"/>
          </a:xfrm>
        </p:spPr>
        <p:txBody>
          <a:bodyPr/>
          <a:lstStyle/>
          <a:p>
            <a:r>
              <a:rPr lang="en-US" sz="2000" dirty="0">
                <a:solidFill>
                  <a:schemeClr val="tx1"/>
                </a:solidFill>
              </a:rPr>
              <a:t>[Name 2]</a:t>
            </a:r>
          </a:p>
        </p:txBody>
      </p:sp>
      <p:sp>
        <p:nvSpPr>
          <p:cNvPr id="6" name="Text Placeholder 5">
            <a:extLst>
              <a:ext uri="{FF2B5EF4-FFF2-40B4-BE49-F238E27FC236}">
                <a16:creationId xmlns:a16="http://schemas.microsoft.com/office/drawing/2014/main" id="{E9CBD651-54E5-4DE6-1DAC-FF9BECAAEA90}"/>
              </a:ext>
            </a:extLst>
          </p:cNvPr>
          <p:cNvSpPr>
            <a:spLocks noGrp="1"/>
          </p:cNvSpPr>
          <p:nvPr>
            <p:ph type="body" sz="quarter" idx="26"/>
          </p:nvPr>
        </p:nvSpPr>
        <p:spPr>
          <a:xfrm>
            <a:off x="932448" y="3878356"/>
            <a:ext cx="6239044" cy="338554"/>
          </a:xfrm>
        </p:spPr>
        <p:txBody>
          <a:bodyPr/>
          <a:lstStyle/>
          <a:p>
            <a:r>
              <a:rPr lang="en-US" dirty="0">
                <a:solidFill>
                  <a:schemeClr val="tx1"/>
                </a:solidFill>
              </a:rPr>
              <a:t>[Role]</a:t>
            </a:r>
          </a:p>
        </p:txBody>
      </p:sp>
      <p:sp>
        <p:nvSpPr>
          <p:cNvPr id="9" name="Text Placeholder 8">
            <a:extLst>
              <a:ext uri="{FF2B5EF4-FFF2-40B4-BE49-F238E27FC236}">
                <a16:creationId xmlns:a16="http://schemas.microsoft.com/office/drawing/2014/main" id="{4C916FB7-6757-1043-9181-287D44C7900D}"/>
              </a:ext>
            </a:extLst>
          </p:cNvPr>
          <p:cNvSpPr>
            <a:spLocks noGrp="1"/>
          </p:cNvSpPr>
          <p:nvPr>
            <p:ph type="body" sz="quarter" idx="34"/>
          </p:nvPr>
        </p:nvSpPr>
        <p:spPr>
          <a:xfrm>
            <a:off x="932448" y="4124577"/>
            <a:ext cx="6239044" cy="338554"/>
          </a:xfrm>
        </p:spPr>
        <p:txBody>
          <a:bodyPr/>
          <a:lstStyle/>
          <a:p>
            <a:r>
              <a:rPr lang="en-US" dirty="0">
                <a:solidFill>
                  <a:schemeClr val="tx1"/>
                </a:solidFill>
              </a:rPr>
              <a:t>[email]</a:t>
            </a:r>
          </a:p>
        </p:txBody>
      </p:sp>
      <p:sp>
        <p:nvSpPr>
          <p:cNvPr id="27" name="Rectangle 52">
            <a:extLst>
              <a:ext uri="{FF2B5EF4-FFF2-40B4-BE49-F238E27FC236}">
                <a16:creationId xmlns:a16="http://schemas.microsoft.com/office/drawing/2014/main" id="{E4D354DD-D1A0-4A73-B9CC-DED0DF7ABFA7}"/>
              </a:ext>
            </a:extLst>
          </p:cNvPr>
          <p:cNvSpPr>
            <a:spLocks noChangeArrowheads="1"/>
          </p:cNvSpPr>
          <p:nvPr/>
        </p:nvSpPr>
        <p:spPr bwMode="auto">
          <a:xfrm>
            <a:off x="685800" y="56837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a:ln>
                  <a:noFill/>
                </a:ln>
                <a:solidFill>
                  <a:srgbClr val="0774A4"/>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Text Placeholder 6">
            <a:extLst>
              <a:ext uri="{FF2B5EF4-FFF2-40B4-BE49-F238E27FC236}">
                <a16:creationId xmlns:a16="http://schemas.microsoft.com/office/drawing/2014/main" id="{6F629113-E54F-22C1-70FF-8E0C05A979E1}"/>
              </a:ext>
            </a:extLst>
          </p:cNvPr>
          <p:cNvSpPr txBox="1">
            <a:spLocks/>
          </p:cNvSpPr>
          <p:nvPr/>
        </p:nvSpPr>
        <p:spPr>
          <a:xfrm>
            <a:off x="932448" y="4903469"/>
            <a:ext cx="6239044" cy="369887"/>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24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rPr>
              <a:t>[Name 3]</a:t>
            </a:r>
          </a:p>
        </p:txBody>
      </p:sp>
      <p:sp>
        <p:nvSpPr>
          <p:cNvPr id="13" name="Text Placeholder 3">
            <a:extLst>
              <a:ext uri="{FF2B5EF4-FFF2-40B4-BE49-F238E27FC236}">
                <a16:creationId xmlns:a16="http://schemas.microsoft.com/office/drawing/2014/main" id="{5D9F5A09-7098-79D0-00AA-0DCD4501ABDF}"/>
              </a:ext>
            </a:extLst>
          </p:cNvPr>
          <p:cNvSpPr txBox="1">
            <a:spLocks/>
          </p:cNvSpPr>
          <p:nvPr/>
        </p:nvSpPr>
        <p:spPr>
          <a:xfrm>
            <a:off x="932448" y="5232374"/>
            <a:ext cx="6239044" cy="338554"/>
          </a:xfrm>
          <a:prstGeom prst="rect">
            <a:avLst/>
          </a:prstGeom>
        </p:spPr>
        <p:txBody>
          <a:bodyPr vert="horz" wrap="square" lIns="91440" tIns="45720" rIns="91440" bIns="45720" rtlCol="0">
            <a:spAutoFit/>
          </a:bodyPr>
          <a:lstStyle>
            <a:lvl1pPr marL="0" indent="0" algn="l" defTabSz="914400" rtl="0" eaLnBrk="1" latinLnBrk="0" hangingPunct="1">
              <a:lnSpc>
                <a:spcPct val="100000"/>
              </a:lnSpc>
              <a:spcBef>
                <a:spcPts val="0"/>
              </a:spcBef>
              <a:buFont typeface="Arial" panose="020B0604020202020204" pitchFamily="34" charset="0"/>
              <a:buNone/>
              <a:defRPr sz="1600" i="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rPr>
              <a:t>[Role]</a:t>
            </a:r>
          </a:p>
        </p:txBody>
      </p:sp>
      <p:sp>
        <p:nvSpPr>
          <p:cNvPr id="14" name="Text Placeholder 7">
            <a:extLst>
              <a:ext uri="{FF2B5EF4-FFF2-40B4-BE49-F238E27FC236}">
                <a16:creationId xmlns:a16="http://schemas.microsoft.com/office/drawing/2014/main" id="{3F304806-D076-D994-A885-E115BBDC845C}"/>
              </a:ext>
            </a:extLst>
          </p:cNvPr>
          <p:cNvSpPr txBox="1">
            <a:spLocks/>
          </p:cNvSpPr>
          <p:nvPr/>
        </p:nvSpPr>
        <p:spPr>
          <a:xfrm>
            <a:off x="932448" y="5478595"/>
            <a:ext cx="6239044" cy="338554"/>
          </a:xfrm>
          <a:prstGeom prst="rect">
            <a:avLst/>
          </a:prstGeom>
        </p:spPr>
        <p:txBody>
          <a:bodyPr vert="horz" wrap="square" lIns="91440" tIns="45720" rIns="91440" bIns="45720" rtlCol="0">
            <a:spAutoFit/>
          </a:bodyPr>
          <a:lstStyle>
            <a:lvl1pPr marL="0" indent="0" algn="l" defTabSz="914400" rtl="0" eaLnBrk="1" latinLnBrk="0" hangingPunct="1">
              <a:lnSpc>
                <a:spcPct val="100000"/>
              </a:lnSpc>
              <a:spcBef>
                <a:spcPts val="0"/>
              </a:spcBef>
              <a:buFont typeface="Arial" panose="020B0604020202020204" pitchFamily="34" charset="0"/>
              <a:buNone/>
              <a:defRPr sz="160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1"/>
                </a:solidFill>
              </a:rPr>
              <a:t>[email]</a:t>
            </a:r>
          </a:p>
        </p:txBody>
      </p:sp>
      <p:pic>
        <p:nvPicPr>
          <p:cNvPr id="10" name="Graphic 9" descr="Email with solid fill">
            <a:extLst>
              <a:ext uri="{FF2B5EF4-FFF2-40B4-BE49-F238E27FC236}">
                <a16:creationId xmlns:a16="http://schemas.microsoft.com/office/drawing/2014/main" id="{9683375A-BD89-E3A5-819A-106030D2CB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57012" y="2047720"/>
            <a:ext cx="3502540" cy="3502540"/>
          </a:xfrm>
          <a:prstGeom prst="rect">
            <a:avLst/>
          </a:prstGeom>
        </p:spPr>
      </p:pic>
    </p:spTree>
    <p:extLst>
      <p:ext uri="{BB962C8B-B14F-4D97-AF65-F5344CB8AC3E}">
        <p14:creationId xmlns:p14="http://schemas.microsoft.com/office/powerpoint/2010/main" val="1061729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1E98B-46C5-A90B-55CF-2DED7BF1BAEE}"/>
              </a:ext>
            </a:extLst>
          </p:cNvPr>
          <p:cNvSpPr>
            <a:spLocks noGrp="1"/>
          </p:cNvSpPr>
          <p:nvPr>
            <p:ph type="title"/>
          </p:nvPr>
        </p:nvSpPr>
        <p:spPr/>
        <p:txBody>
          <a:bodyPr>
            <a:normAutofit/>
          </a:bodyPr>
          <a:lstStyle/>
          <a:p>
            <a:r>
              <a:rPr lang="en-US" dirty="0">
                <a:solidFill>
                  <a:srgbClr val="C05711"/>
                </a:solidFill>
                <a:latin typeface="+mn-lt"/>
              </a:rPr>
              <a:t>Project Description</a:t>
            </a:r>
          </a:p>
        </p:txBody>
      </p:sp>
      <p:sp>
        <p:nvSpPr>
          <p:cNvPr id="3" name="Content Placeholder 2">
            <a:extLst>
              <a:ext uri="{FF2B5EF4-FFF2-40B4-BE49-F238E27FC236}">
                <a16:creationId xmlns:a16="http://schemas.microsoft.com/office/drawing/2014/main" id="{3423AEEA-C8BE-1DF9-F959-102159D0DCAA}"/>
              </a:ext>
            </a:extLst>
          </p:cNvPr>
          <p:cNvSpPr>
            <a:spLocks noGrp="1"/>
          </p:cNvSpPr>
          <p:nvPr>
            <p:ph idx="1"/>
          </p:nvPr>
        </p:nvSpPr>
        <p:spPr/>
        <p:txBody>
          <a:bodyPr/>
          <a:lstStyle/>
          <a:p>
            <a:pPr>
              <a:lnSpc>
                <a:spcPct val="107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Campaign “blueprint”—campaign plan, creative concepts, and messages—is being developed by [state health department].</a:t>
            </a:r>
          </a:p>
          <a:p>
            <a:pPr>
              <a:lnSpc>
                <a:spcPct val="107000"/>
              </a:lnSpc>
              <a:spcBef>
                <a:spcPts val="0"/>
              </a:spcBef>
              <a:spcAft>
                <a:spcPts val="800"/>
              </a:spcAft>
            </a:pPr>
            <a:r>
              <a:rPr lang="en-US" sz="1800" dirty="0">
                <a:effectLst/>
                <a:latin typeface="Aptos" panose="020B0004020202020204" pitchFamily="34" charset="0"/>
                <a:ea typeface="Aptos" panose="020B0004020202020204" pitchFamily="34" charset="0"/>
                <a:cs typeface="Times New Roman" panose="02020603050405020304" pitchFamily="18" charset="0"/>
              </a:rPr>
              <a:t>When implemented, campaign will help to reduce the burden of syphilis by reaching priority audiences, including [insert primary and secondary audiences], across [state]. </a:t>
            </a:r>
          </a:p>
          <a:p>
            <a:pPr>
              <a:lnSpc>
                <a:spcPct val="107000"/>
              </a:lnSpc>
              <a:spcBef>
                <a:spcPts val="0"/>
              </a:spcBef>
              <a:spcAft>
                <a:spcPts val="800"/>
              </a:spcAft>
            </a:pPr>
            <a:r>
              <a:rPr lang="en-US" sz="1800" dirty="0">
                <a:latin typeface="Aptos" panose="020B0004020202020204" pitchFamily="34" charset="0"/>
                <a:ea typeface="Aptos" panose="020B0004020202020204" pitchFamily="34" charset="0"/>
                <a:cs typeface="Times New Roman" panose="02020603050405020304" pitchFamily="18" charset="0"/>
              </a:rPr>
              <a:t>P</a:t>
            </a:r>
            <a:r>
              <a:rPr lang="en-US" sz="1800" dirty="0">
                <a:effectLst/>
                <a:latin typeface="Aptos" panose="020B0004020202020204" pitchFamily="34" charset="0"/>
                <a:ea typeface="Aptos" panose="020B0004020202020204" pitchFamily="34" charset="0"/>
                <a:cs typeface="Times New Roman" panose="02020603050405020304" pitchFamily="18" charset="0"/>
              </a:rPr>
              <a:t>roject funding is provided by [insert funding agency]</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92C272F-CC72-F1BA-D54F-EB653BAAB80A}"/>
              </a:ext>
            </a:extLst>
          </p:cNvPr>
          <p:cNvSpPr>
            <a:spLocks noGrp="1"/>
          </p:cNvSpPr>
          <p:nvPr>
            <p:ph type="sldNum" sz="quarter" idx="12"/>
          </p:nvPr>
        </p:nvSpPr>
        <p:spPr/>
        <p:txBody>
          <a:bodyPr/>
          <a:lstStyle/>
          <a:p>
            <a:fld id="{42CC5556-F7C2-CD4E-902D-E6A51E67C93F}" type="slidenum">
              <a:rPr lang="en-US" smtClean="0"/>
              <a:t>2</a:t>
            </a:fld>
            <a:endParaRPr lang="en-US"/>
          </a:p>
        </p:txBody>
      </p:sp>
    </p:spTree>
    <p:extLst>
      <p:ext uri="{BB962C8B-B14F-4D97-AF65-F5344CB8AC3E}">
        <p14:creationId xmlns:p14="http://schemas.microsoft.com/office/powerpoint/2010/main" val="3251652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53F709-EC02-8570-7860-77637C6E4921}"/>
              </a:ext>
            </a:extLst>
          </p:cNvPr>
          <p:cNvSpPr>
            <a:spLocks noGrp="1"/>
          </p:cNvSpPr>
          <p:nvPr>
            <p:ph type="title"/>
          </p:nvPr>
        </p:nvSpPr>
        <p:spPr/>
        <p:txBody>
          <a:bodyPr/>
          <a:lstStyle/>
          <a:p>
            <a:r>
              <a:rPr lang="en-US" b="1" dirty="0">
                <a:solidFill>
                  <a:srgbClr val="C05711"/>
                </a:solidFill>
                <a:latin typeface="Calibri" panose="020F0502020204030204" pitchFamily="34" charset="0"/>
                <a:cs typeface="Calibri" panose="020F0502020204030204" pitchFamily="34" charset="0"/>
              </a:rPr>
              <a:t>Syphilis in [STATE]</a:t>
            </a:r>
          </a:p>
        </p:txBody>
      </p:sp>
      <p:sp>
        <p:nvSpPr>
          <p:cNvPr id="6" name="Text Placeholder 5">
            <a:extLst>
              <a:ext uri="{FF2B5EF4-FFF2-40B4-BE49-F238E27FC236}">
                <a16:creationId xmlns:a16="http://schemas.microsoft.com/office/drawing/2014/main" id="{6B7750D0-8F2C-1ED5-1C3F-D6C1489B385F}"/>
              </a:ext>
            </a:extLst>
          </p:cNvPr>
          <p:cNvSpPr>
            <a:spLocks noGrp="1"/>
          </p:cNvSpPr>
          <p:nvPr>
            <p:ph type="body" idx="1"/>
          </p:nvPr>
        </p:nvSpPr>
        <p:spPr/>
        <p:txBody>
          <a:bodyPr/>
          <a:lstStyle/>
          <a:p>
            <a:r>
              <a:rPr lang="en-US" dirty="0">
                <a:solidFill>
                  <a:schemeClr val="tx1"/>
                </a:solidFill>
              </a:rPr>
              <a:t>Results of the Environmental Scan</a:t>
            </a:r>
          </a:p>
        </p:txBody>
      </p:sp>
      <p:sp>
        <p:nvSpPr>
          <p:cNvPr id="4" name="Slide Number Placeholder 3">
            <a:extLst>
              <a:ext uri="{FF2B5EF4-FFF2-40B4-BE49-F238E27FC236}">
                <a16:creationId xmlns:a16="http://schemas.microsoft.com/office/drawing/2014/main" id="{D79A690E-4E0C-7DFE-9A69-A7986E074450}"/>
              </a:ext>
            </a:extLst>
          </p:cNvPr>
          <p:cNvSpPr>
            <a:spLocks noGrp="1"/>
          </p:cNvSpPr>
          <p:nvPr>
            <p:ph type="sldNum" sz="quarter" idx="12"/>
          </p:nvPr>
        </p:nvSpPr>
        <p:spPr/>
        <p:txBody>
          <a:bodyPr/>
          <a:lstStyle/>
          <a:p>
            <a:fld id="{42CC5556-F7C2-CD4E-902D-E6A51E67C93F}" type="slidenum">
              <a:rPr lang="en-US" smtClean="0"/>
              <a:t>3</a:t>
            </a:fld>
            <a:endParaRPr lang="en-US"/>
          </a:p>
        </p:txBody>
      </p:sp>
    </p:spTree>
    <p:extLst>
      <p:ext uri="{BB962C8B-B14F-4D97-AF65-F5344CB8AC3E}">
        <p14:creationId xmlns:p14="http://schemas.microsoft.com/office/powerpoint/2010/main" val="3585014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78E-5158-50A5-BF7F-35FBD0E75A86}"/>
              </a:ext>
            </a:extLst>
          </p:cNvPr>
          <p:cNvSpPr>
            <a:spLocks noGrp="1"/>
          </p:cNvSpPr>
          <p:nvPr>
            <p:ph type="title"/>
          </p:nvPr>
        </p:nvSpPr>
        <p:spPr/>
        <p:txBody>
          <a:bodyPr/>
          <a:lstStyle/>
          <a:p>
            <a:r>
              <a:rPr lang="en-US" dirty="0">
                <a:solidFill>
                  <a:srgbClr val="C05711"/>
                </a:solidFill>
                <a:latin typeface="+mn-lt"/>
              </a:rPr>
              <a:t>[STATE]: Background</a:t>
            </a:r>
          </a:p>
        </p:txBody>
      </p:sp>
      <p:sp>
        <p:nvSpPr>
          <p:cNvPr id="4" name="Slide Number Placeholder 3">
            <a:extLst>
              <a:ext uri="{FF2B5EF4-FFF2-40B4-BE49-F238E27FC236}">
                <a16:creationId xmlns:a16="http://schemas.microsoft.com/office/drawing/2014/main" id="{A7D02BBE-336F-A614-8051-6DC44D7E687F}"/>
              </a:ext>
            </a:extLst>
          </p:cNvPr>
          <p:cNvSpPr>
            <a:spLocks noGrp="1"/>
          </p:cNvSpPr>
          <p:nvPr>
            <p:ph type="sldNum" sz="quarter" idx="12"/>
          </p:nvPr>
        </p:nvSpPr>
        <p:spPr/>
        <p:txBody>
          <a:bodyPr/>
          <a:lstStyle/>
          <a:p>
            <a:fld id="{42CC5556-F7C2-CD4E-902D-E6A51E67C93F}" type="slidenum">
              <a:rPr lang="en-US" smtClean="0"/>
              <a:t>4</a:t>
            </a:fld>
            <a:endParaRPr lang="en-US"/>
          </a:p>
        </p:txBody>
      </p:sp>
      <p:sp>
        <p:nvSpPr>
          <p:cNvPr id="5" name="Content Placeholder 2">
            <a:extLst>
              <a:ext uri="{FF2B5EF4-FFF2-40B4-BE49-F238E27FC236}">
                <a16:creationId xmlns:a16="http://schemas.microsoft.com/office/drawing/2014/main" id="{C3BB7029-9534-9426-30E6-2371975E4180}"/>
              </a:ext>
            </a:extLst>
          </p:cNvPr>
          <p:cNvSpPr txBox="1">
            <a:spLocks/>
          </p:cNvSpPr>
          <p:nvPr/>
        </p:nvSpPr>
        <p:spPr>
          <a:xfrm>
            <a:off x="838200" y="1825625"/>
            <a:ext cx="8902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Demographic details</a:t>
            </a:r>
          </a:p>
        </p:txBody>
      </p:sp>
    </p:spTree>
    <p:extLst>
      <p:ext uri="{BB962C8B-B14F-4D97-AF65-F5344CB8AC3E}">
        <p14:creationId xmlns:p14="http://schemas.microsoft.com/office/powerpoint/2010/main" val="1255638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78E-5158-50A5-BF7F-35FBD0E75A86}"/>
              </a:ext>
            </a:extLst>
          </p:cNvPr>
          <p:cNvSpPr>
            <a:spLocks noGrp="1"/>
          </p:cNvSpPr>
          <p:nvPr>
            <p:ph type="title"/>
          </p:nvPr>
        </p:nvSpPr>
        <p:spPr/>
        <p:txBody>
          <a:bodyPr/>
          <a:lstStyle/>
          <a:p>
            <a:r>
              <a:rPr lang="en-US" dirty="0">
                <a:solidFill>
                  <a:srgbClr val="C05711"/>
                </a:solidFill>
                <a:latin typeface="+mn-lt"/>
              </a:rPr>
              <a:t>[STATE]: Syphilis</a:t>
            </a:r>
          </a:p>
        </p:txBody>
      </p:sp>
      <p:sp>
        <p:nvSpPr>
          <p:cNvPr id="4" name="Slide Number Placeholder 3">
            <a:extLst>
              <a:ext uri="{FF2B5EF4-FFF2-40B4-BE49-F238E27FC236}">
                <a16:creationId xmlns:a16="http://schemas.microsoft.com/office/drawing/2014/main" id="{A7D02BBE-336F-A614-8051-6DC44D7E687F}"/>
              </a:ext>
            </a:extLst>
          </p:cNvPr>
          <p:cNvSpPr>
            <a:spLocks noGrp="1"/>
          </p:cNvSpPr>
          <p:nvPr>
            <p:ph type="sldNum" sz="quarter" idx="12"/>
          </p:nvPr>
        </p:nvSpPr>
        <p:spPr/>
        <p:txBody>
          <a:bodyPr/>
          <a:lstStyle/>
          <a:p>
            <a:fld id="{42CC5556-F7C2-CD4E-902D-E6A51E67C93F}" type="slidenum">
              <a:rPr lang="en-US" smtClean="0"/>
              <a:t>5</a:t>
            </a:fld>
            <a:endParaRPr lang="en-US"/>
          </a:p>
        </p:txBody>
      </p:sp>
      <p:sp>
        <p:nvSpPr>
          <p:cNvPr id="5" name="Content Placeholder 2">
            <a:extLst>
              <a:ext uri="{FF2B5EF4-FFF2-40B4-BE49-F238E27FC236}">
                <a16:creationId xmlns:a16="http://schemas.microsoft.com/office/drawing/2014/main" id="{C3BB7029-9534-9426-30E6-2371975E4180}"/>
              </a:ext>
            </a:extLst>
          </p:cNvPr>
          <p:cNvSpPr txBox="1">
            <a:spLocks/>
          </p:cNvSpPr>
          <p:nvPr/>
        </p:nvSpPr>
        <p:spPr>
          <a:xfrm>
            <a:off x="838200" y="1825625"/>
            <a:ext cx="89535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Data illustrating syphilis in [state]</a:t>
            </a:r>
          </a:p>
        </p:txBody>
      </p:sp>
    </p:spTree>
    <p:extLst>
      <p:ext uri="{BB962C8B-B14F-4D97-AF65-F5344CB8AC3E}">
        <p14:creationId xmlns:p14="http://schemas.microsoft.com/office/powerpoint/2010/main" val="1129363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853F709-EC02-8570-7860-77637C6E4921}"/>
              </a:ext>
            </a:extLst>
          </p:cNvPr>
          <p:cNvSpPr>
            <a:spLocks noGrp="1"/>
          </p:cNvSpPr>
          <p:nvPr>
            <p:ph type="title"/>
          </p:nvPr>
        </p:nvSpPr>
        <p:spPr/>
        <p:txBody>
          <a:bodyPr/>
          <a:lstStyle/>
          <a:p>
            <a:r>
              <a:rPr lang="en-US" b="1" dirty="0">
                <a:solidFill>
                  <a:srgbClr val="C05711"/>
                </a:solidFill>
                <a:latin typeface="+mn-lt"/>
              </a:rPr>
              <a:t>Planned Campaign in [STATE]</a:t>
            </a:r>
          </a:p>
        </p:txBody>
      </p:sp>
      <p:sp>
        <p:nvSpPr>
          <p:cNvPr id="6" name="Text Placeholder 5">
            <a:extLst>
              <a:ext uri="{FF2B5EF4-FFF2-40B4-BE49-F238E27FC236}">
                <a16:creationId xmlns:a16="http://schemas.microsoft.com/office/drawing/2014/main" id="{6B7750D0-8F2C-1ED5-1C3F-D6C1489B385F}"/>
              </a:ext>
            </a:extLst>
          </p:cNvPr>
          <p:cNvSpPr>
            <a:spLocks noGrp="1"/>
          </p:cNvSpPr>
          <p:nvPr>
            <p:ph type="body" idx="1"/>
          </p:nvPr>
        </p:nvSpPr>
        <p:spPr/>
        <p:txBody>
          <a:bodyPr>
            <a:normAutofit/>
          </a:bodyPr>
          <a:lstStyle/>
          <a:p>
            <a:endParaRPr lang="en-US" sz="1800" dirty="0"/>
          </a:p>
        </p:txBody>
      </p:sp>
      <p:sp>
        <p:nvSpPr>
          <p:cNvPr id="4" name="Slide Number Placeholder 3">
            <a:extLst>
              <a:ext uri="{FF2B5EF4-FFF2-40B4-BE49-F238E27FC236}">
                <a16:creationId xmlns:a16="http://schemas.microsoft.com/office/drawing/2014/main" id="{D79A690E-4E0C-7DFE-9A69-A7986E074450}"/>
              </a:ext>
            </a:extLst>
          </p:cNvPr>
          <p:cNvSpPr>
            <a:spLocks noGrp="1"/>
          </p:cNvSpPr>
          <p:nvPr>
            <p:ph type="sldNum" sz="quarter" idx="12"/>
          </p:nvPr>
        </p:nvSpPr>
        <p:spPr/>
        <p:txBody>
          <a:bodyPr/>
          <a:lstStyle/>
          <a:p>
            <a:fld id="{42CC5556-F7C2-CD4E-902D-E6A51E67C93F}" type="slidenum">
              <a:rPr lang="en-US" smtClean="0"/>
              <a:t>6</a:t>
            </a:fld>
            <a:endParaRPr lang="en-US"/>
          </a:p>
        </p:txBody>
      </p:sp>
    </p:spTree>
    <p:extLst>
      <p:ext uri="{BB962C8B-B14F-4D97-AF65-F5344CB8AC3E}">
        <p14:creationId xmlns:p14="http://schemas.microsoft.com/office/powerpoint/2010/main" val="142223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B5C7F34-D3DD-B1D7-C254-3D6382EC9D88}"/>
              </a:ext>
            </a:extLst>
          </p:cNvPr>
          <p:cNvSpPr>
            <a:spLocks noGrp="1"/>
          </p:cNvSpPr>
          <p:nvPr>
            <p:ph type="title"/>
          </p:nvPr>
        </p:nvSpPr>
        <p:spPr/>
        <p:txBody>
          <a:bodyPr/>
          <a:lstStyle/>
          <a:p>
            <a:r>
              <a:rPr lang="en-US" sz="4400" dirty="0">
                <a:solidFill>
                  <a:srgbClr val="C05711"/>
                </a:solidFill>
                <a:latin typeface="+mn-lt"/>
              </a:rPr>
              <a:t>Goal </a:t>
            </a:r>
            <a:r>
              <a:rPr lang="en-US" dirty="0">
                <a:solidFill>
                  <a:srgbClr val="C05711"/>
                </a:solidFill>
                <a:latin typeface="+mn-lt"/>
              </a:rPr>
              <a:t>and </a:t>
            </a:r>
            <a:r>
              <a:rPr lang="en-US" sz="4400" dirty="0">
                <a:solidFill>
                  <a:srgbClr val="C05711"/>
                </a:solidFill>
                <a:latin typeface="+mn-lt"/>
              </a:rPr>
              <a:t>Priority Audiences</a:t>
            </a:r>
            <a:endParaRPr lang="en-US" dirty="0">
              <a:solidFill>
                <a:srgbClr val="C05711"/>
              </a:solidFill>
              <a:latin typeface="+mn-lt"/>
            </a:endParaRPr>
          </a:p>
        </p:txBody>
      </p:sp>
      <p:sp>
        <p:nvSpPr>
          <p:cNvPr id="8" name="Content Placeholder 7">
            <a:extLst>
              <a:ext uri="{FF2B5EF4-FFF2-40B4-BE49-F238E27FC236}">
                <a16:creationId xmlns:a16="http://schemas.microsoft.com/office/drawing/2014/main" id="{633D8397-0D58-AEA7-A003-76EF00A6D477}"/>
              </a:ext>
            </a:extLst>
          </p:cNvPr>
          <p:cNvSpPr>
            <a:spLocks noGrp="1"/>
          </p:cNvSpPr>
          <p:nvPr>
            <p:ph idx="1"/>
          </p:nvPr>
        </p:nvSpPr>
        <p:spPr/>
        <p:txBody>
          <a:bodyPr>
            <a:normAutofit/>
          </a:bodyPr>
          <a:lstStyle/>
          <a:p>
            <a:r>
              <a:rPr lang="en-US" sz="1800" b="1" dirty="0"/>
              <a:t>Communication goal</a:t>
            </a:r>
            <a:r>
              <a:rPr lang="en-US" sz="1800" dirty="0"/>
              <a:t>: INSERT GOAL</a:t>
            </a:r>
          </a:p>
          <a:p>
            <a:pPr marL="0" indent="0">
              <a:buNone/>
            </a:pPr>
            <a:endParaRPr lang="en-US" sz="1800" dirty="0"/>
          </a:p>
          <a:p>
            <a:r>
              <a:rPr lang="en-US" sz="1800" b="1" dirty="0"/>
              <a:t>Priority audiences</a:t>
            </a:r>
            <a:r>
              <a:rPr lang="en-US" sz="1800" dirty="0"/>
              <a:t>: </a:t>
            </a:r>
          </a:p>
          <a:p>
            <a:pPr lvl="1">
              <a:buFont typeface="Courier New" panose="02070309020205020404" pitchFamily="49" charset="0"/>
              <a:buChar char="o"/>
            </a:pPr>
            <a:r>
              <a:rPr lang="en-US" sz="1800" dirty="0"/>
              <a:t>Primary: :List Audience</a:t>
            </a:r>
          </a:p>
          <a:p>
            <a:pPr lvl="1">
              <a:buFont typeface="Courier New" panose="02070309020205020404" pitchFamily="49" charset="0"/>
              <a:buChar char="o"/>
            </a:pPr>
            <a:r>
              <a:rPr lang="en-US" sz="1800" dirty="0"/>
              <a:t>Secondary: List Audience</a:t>
            </a:r>
          </a:p>
          <a:p>
            <a:endParaRPr lang="en-US" dirty="0"/>
          </a:p>
        </p:txBody>
      </p:sp>
      <p:sp>
        <p:nvSpPr>
          <p:cNvPr id="4" name="Slide Number Placeholder 3">
            <a:extLst>
              <a:ext uri="{FF2B5EF4-FFF2-40B4-BE49-F238E27FC236}">
                <a16:creationId xmlns:a16="http://schemas.microsoft.com/office/drawing/2014/main" id="{F9F38FFC-A0B7-F413-B544-4D7DDB2CB173}"/>
              </a:ext>
            </a:extLst>
          </p:cNvPr>
          <p:cNvSpPr>
            <a:spLocks noGrp="1"/>
          </p:cNvSpPr>
          <p:nvPr>
            <p:ph type="sldNum" sz="quarter" idx="12"/>
          </p:nvPr>
        </p:nvSpPr>
        <p:spPr/>
        <p:txBody>
          <a:bodyPr/>
          <a:lstStyle/>
          <a:p>
            <a:fld id="{42CC5556-F7C2-CD4E-902D-E6A51E67C93F}" type="slidenum">
              <a:rPr lang="en-US" smtClean="0"/>
              <a:t>7</a:t>
            </a:fld>
            <a:endParaRPr lang="en-US"/>
          </a:p>
        </p:txBody>
      </p:sp>
    </p:spTree>
    <p:extLst>
      <p:ext uri="{BB962C8B-B14F-4D97-AF65-F5344CB8AC3E}">
        <p14:creationId xmlns:p14="http://schemas.microsoft.com/office/powerpoint/2010/main" val="2791894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B5EBA-E981-6511-109B-BC684C17A416}"/>
              </a:ext>
            </a:extLst>
          </p:cNvPr>
          <p:cNvSpPr>
            <a:spLocks noGrp="1"/>
          </p:cNvSpPr>
          <p:nvPr>
            <p:ph type="title"/>
          </p:nvPr>
        </p:nvSpPr>
        <p:spPr/>
        <p:txBody>
          <a:bodyPr/>
          <a:lstStyle/>
          <a:p>
            <a:r>
              <a:rPr lang="en-US" dirty="0">
                <a:solidFill>
                  <a:srgbClr val="C05711"/>
                </a:solidFill>
                <a:latin typeface="+mn-lt"/>
              </a:rPr>
              <a:t>Strategies and Tactics</a:t>
            </a:r>
          </a:p>
        </p:txBody>
      </p:sp>
      <p:sp>
        <p:nvSpPr>
          <p:cNvPr id="3" name="Content Placeholder 2">
            <a:extLst>
              <a:ext uri="{FF2B5EF4-FFF2-40B4-BE49-F238E27FC236}">
                <a16:creationId xmlns:a16="http://schemas.microsoft.com/office/drawing/2014/main" id="{C9BCECC6-D733-37B5-EADE-85A592832BC6}"/>
              </a:ext>
            </a:extLst>
          </p:cNvPr>
          <p:cNvSpPr>
            <a:spLocks noGrp="1"/>
          </p:cNvSpPr>
          <p:nvPr>
            <p:ph idx="1"/>
          </p:nvPr>
        </p:nvSpPr>
        <p:spPr/>
        <p:txBody>
          <a:bodyPr>
            <a:normAutofit/>
          </a:bodyPr>
          <a:lstStyle/>
          <a:p>
            <a:pPr marL="514350" indent="-514350">
              <a:buFont typeface="+mj-lt"/>
              <a:buAutoNum type="arabicPeriod"/>
            </a:pPr>
            <a:r>
              <a:rPr lang="en-US" sz="1800" dirty="0"/>
              <a:t>Strategy 1</a:t>
            </a:r>
          </a:p>
          <a:p>
            <a:pPr marL="514350" indent="-514350">
              <a:buFont typeface="+mj-lt"/>
              <a:buAutoNum type="arabicPeriod"/>
            </a:pPr>
            <a:r>
              <a:rPr lang="en-US" sz="1800" dirty="0"/>
              <a:t>Strategy 2</a:t>
            </a:r>
          </a:p>
          <a:p>
            <a:pPr marL="514350" indent="-514350">
              <a:buFont typeface="+mj-lt"/>
              <a:buAutoNum type="arabicPeriod"/>
            </a:pPr>
            <a:r>
              <a:rPr lang="en-US" sz="1800" dirty="0"/>
              <a:t>Strategy 3</a:t>
            </a:r>
          </a:p>
          <a:p>
            <a:pPr marL="514350" indent="-514350">
              <a:buFont typeface="+mj-lt"/>
              <a:buAutoNum type="arabicPeriod"/>
            </a:pPr>
            <a:r>
              <a:rPr lang="en-US" sz="1800" dirty="0"/>
              <a:t>Strategy 4</a:t>
            </a:r>
          </a:p>
          <a:p>
            <a:pPr marL="377825" indent="0">
              <a:buNone/>
            </a:pPr>
            <a:endParaRPr lang="en-US" sz="2800" dirty="0"/>
          </a:p>
          <a:p>
            <a:endParaRPr lang="en-US" dirty="0"/>
          </a:p>
        </p:txBody>
      </p:sp>
      <p:sp>
        <p:nvSpPr>
          <p:cNvPr id="4" name="Slide Number Placeholder 3">
            <a:extLst>
              <a:ext uri="{FF2B5EF4-FFF2-40B4-BE49-F238E27FC236}">
                <a16:creationId xmlns:a16="http://schemas.microsoft.com/office/drawing/2014/main" id="{0D95C7D6-8B28-E933-5338-BF99C0E9E2A0}"/>
              </a:ext>
            </a:extLst>
          </p:cNvPr>
          <p:cNvSpPr>
            <a:spLocks noGrp="1"/>
          </p:cNvSpPr>
          <p:nvPr>
            <p:ph type="sldNum" sz="quarter" idx="12"/>
          </p:nvPr>
        </p:nvSpPr>
        <p:spPr/>
        <p:txBody>
          <a:bodyPr/>
          <a:lstStyle/>
          <a:p>
            <a:fld id="{42CC5556-F7C2-CD4E-902D-E6A51E67C93F}" type="slidenum">
              <a:rPr lang="en-US" smtClean="0"/>
              <a:t>8</a:t>
            </a:fld>
            <a:endParaRPr lang="en-US"/>
          </a:p>
        </p:txBody>
      </p:sp>
    </p:spTree>
    <p:extLst>
      <p:ext uri="{BB962C8B-B14F-4D97-AF65-F5344CB8AC3E}">
        <p14:creationId xmlns:p14="http://schemas.microsoft.com/office/powerpoint/2010/main" val="2687452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7B635-692D-A878-3F77-7D4BD43624FF}"/>
              </a:ext>
            </a:extLst>
          </p:cNvPr>
          <p:cNvSpPr>
            <a:spLocks noGrp="1"/>
          </p:cNvSpPr>
          <p:nvPr>
            <p:ph type="title"/>
          </p:nvPr>
        </p:nvSpPr>
        <p:spPr/>
        <p:txBody>
          <a:bodyPr/>
          <a:lstStyle/>
          <a:p>
            <a:r>
              <a:rPr lang="en-US" dirty="0">
                <a:solidFill>
                  <a:srgbClr val="C05711"/>
                </a:solidFill>
                <a:latin typeface="+mn-lt"/>
              </a:rPr>
              <a:t>Campaign Partners</a:t>
            </a:r>
          </a:p>
        </p:txBody>
      </p:sp>
      <p:sp>
        <p:nvSpPr>
          <p:cNvPr id="3" name="Content Placeholder 2">
            <a:extLst>
              <a:ext uri="{FF2B5EF4-FFF2-40B4-BE49-F238E27FC236}">
                <a16:creationId xmlns:a16="http://schemas.microsoft.com/office/drawing/2014/main" id="{920CDB25-6838-42C8-F87A-5381B2DFBA91}"/>
              </a:ext>
            </a:extLst>
          </p:cNvPr>
          <p:cNvSpPr>
            <a:spLocks noGrp="1"/>
          </p:cNvSpPr>
          <p:nvPr>
            <p:ph idx="1"/>
          </p:nvPr>
        </p:nvSpPr>
        <p:spPr/>
        <p:txBody>
          <a:bodyPr>
            <a:normAutofit/>
          </a:bodyPr>
          <a:lstStyle/>
          <a:p>
            <a:r>
              <a:rPr lang="en-US" sz="1800" dirty="0"/>
              <a:t>Partner 1</a:t>
            </a:r>
          </a:p>
          <a:p>
            <a:r>
              <a:rPr lang="en-US" sz="1800" dirty="0"/>
              <a:t>Partner 2</a:t>
            </a:r>
          </a:p>
          <a:p>
            <a:r>
              <a:rPr lang="en-US" sz="1800" dirty="0"/>
              <a:t>Partner 3</a:t>
            </a:r>
          </a:p>
        </p:txBody>
      </p:sp>
      <p:sp>
        <p:nvSpPr>
          <p:cNvPr id="4" name="Slide Number Placeholder 3">
            <a:extLst>
              <a:ext uri="{FF2B5EF4-FFF2-40B4-BE49-F238E27FC236}">
                <a16:creationId xmlns:a16="http://schemas.microsoft.com/office/drawing/2014/main" id="{80DA99AE-AC7E-28A5-E299-8A1AA52E5DF7}"/>
              </a:ext>
            </a:extLst>
          </p:cNvPr>
          <p:cNvSpPr>
            <a:spLocks noGrp="1"/>
          </p:cNvSpPr>
          <p:nvPr>
            <p:ph type="sldNum" sz="quarter" idx="12"/>
          </p:nvPr>
        </p:nvSpPr>
        <p:spPr/>
        <p:txBody>
          <a:bodyPr/>
          <a:lstStyle/>
          <a:p>
            <a:fld id="{42CC5556-F7C2-CD4E-902D-E6A51E67C93F}" type="slidenum">
              <a:rPr lang="en-US" smtClean="0"/>
              <a:t>9</a:t>
            </a:fld>
            <a:endParaRPr lang="en-US"/>
          </a:p>
        </p:txBody>
      </p:sp>
    </p:spTree>
    <p:extLst>
      <p:ext uri="{BB962C8B-B14F-4D97-AF65-F5344CB8AC3E}">
        <p14:creationId xmlns:p14="http://schemas.microsoft.com/office/powerpoint/2010/main" val="2763417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6f04fd38-88d0-493d-bcfe-f0680152bc54" xsi:nil="true"/>
    <lcf76f155ced4ddcb4097134ff3c332f xmlns="ff4fe833-82af-47ec-ae76-897ac3406f1e">
      <Terms xmlns="http://schemas.microsoft.com/office/infopath/2007/PartnerControls"/>
    </lcf76f155ced4ddcb4097134ff3c332f>
    <DateofPicture xmlns="ff4fe833-82af-47ec-ae76-897ac3406f1e" xsi:nil="true"/>
    <Description xmlns="ff4fe833-82af-47ec-ae76-897ac3406f1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697A68DA19A7A48A4C97B87A175E06B" ma:contentTypeVersion="17" ma:contentTypeDescription="Create a new document." ma:contentTypeScope="" ma:versionID="9c89a72ce9aa4602c35329e2c94d82ce">
  <xsd:schema xmlns:xsd="http://www.w3.org/2001/XMLSchema" xmlns:xs="http://www.w3.org/2001/XMLSchema" xmlns:p="http://schemas.microsoft.com/office/2006/metadata/properties" xmlns:ns2="9af62967-702e-4a2a-936d-29cb94c31333" xmlns:ns3="81daca8d-e3cc-4042-9130-6a4147336022" xmlns:ns4="6f04fd38-88d0-493d-bcfe-f0680152bc54" targetNamespace="http://schemas.microsoft.com/office/2006/metadata/properties" ma:root="true" ma:fieldsID="c26ee5ac70bbb67faca43267cdc278ef" ns2:_="" ns3:_="" ns4:_="">
    <xsd:import namespace="9af62967-702e-4a2a-936d-29cb94c31333"/>
    <xsd:import namespace="81daca8d-e3cc-4042-9130-6a4147336022"/>
    <xsd:import namespace="6f04fd38-88d0-493d-bcfe-f0680152bc5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4:TaxCatchAll" minOccurs="0"/>
                <xsd:element ref="ns2:MediaServiceDateTaken" minOccurs="0"/>
                <xsd:element ref="ns2:MediaServiceLocation" minOccurs="0"/>
                <xsd:element ref="ns2:MediaServiceGenerationTime" minOccurs="0"/>
                <xsd:element ref="ns2:MediaServiceEventHashCode" minOccurs="0"/>
                <xsd:element ref="ns2:MediaServiceOCR"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f62967-702e-4a2a-936d-29cb94c313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c3a201dd-47de-4cb5-b1b8-fb4eacb25ae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1daca8d-e3cc-4042-9130-6a414733602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f04fd38-88d0-493d-bcfe-f0680152bc54"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1173da38-c8ca-4a4d-b5f7-9165953e1d33}" ma:internalName="TaxCatchAll" ma:showField="CatchAllData" ma:web="81daca8d-e3cc-4042-9130-6a414733602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BBA41606039BE84A95CEABCEB2E111B2" ma:contentTypeVersion="21" ma:contentTypeDescription="Create a new document." ma:contentTypeScope="" ma:versionID="74777eb82f33b8bfe2e7c34b9b128fce">
  <xsd:schema xmlns:xsd="http://www.w3.org/2001/XMLSchema" xmlns:xs="http://www.w3.org/2001/XMLSchema" xmlns:p="http://schemas.microsoft.com/office/2006/metadata/properties" xmlns:ns2="ff4fe833-82af-47ec-ae76-897ac3406f1e" xmlns:ns3="526826bb-dd04-4976-8a98-171e7e13a24b" xmlns:ns4="6f04fd38-88d0-493d-bcfe-f0680152bc54" targetNamespace="http://schemas.microsoft.com/office/2006/metadata/properties" ma:root="true" ma:fieldsID="64f22611f3d19a9f8b3ff278e7603f86" ns2:_="" ns3:_="" ns4:_="">
    <xsd:import namespace="ff4fe833-82af-47ec-ae76-897ac3406f1e"/>
    <xsd:import namespace="526826bb-dd04-4976-8a98-171e7e13a24b"/>
    <xsd:import namespace="6f04fd38-88d0-493d-bcfe-f0680152bc5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2:MediaLengthInSeconds" minOccurs="0"/>
                <xsd:element ref="ns2:Description" minOccurs="0"/>
                <xsd:element ref="ns2:DateofPicture"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4fe833-82af-47ec-ae76-897ac3406f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Description" ma:index="21" nillable="true" ma:displayName="Description " ma:format="Dropdown" ma:internalName="Description">
      <xsd:simpleType>
        <xsd:restriction base="dms:Note">
          <xsd:maxLength value="255"/>
        </xsd:restriction>
      </xsd:simpleType>
    </xsd:element>
    <xsd:element name="DateofPicture" ma:index="22" nillable="true" ma:displayName="Date of Picture" ma:format="DateOnly" ma:internalName="DateofPicture">
      <xsd:simpleType>
        <xsd:restriction base="dms:DateTime"/>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c3a201dd-47de-4cb5-b1b8-fb4eacb25ae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26826bb-dd04-4976-8a98-171e7e13a24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f04fd38-88d0-493d-bcfe-f0680152bc54"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22e8e240-a9f0-4c04-b9ee-3369bc90bf85}" ma:internalName="TaxCatchAll" ma:showField="CatchAllData" ma:web="526826bb-dd04-4976-8a98-171e7e13a2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670EC4-D420-4AC4-8B24-F8962516F019}">
  <ds:schemaRefs>
    <ds:schemaRef ds:uri="http://schemas.microsoft.com/office/2006/metadata/properties"/>
    <ds:schemaRef ds:uri="http://schemas.microsoft.com/office/infopath/2007/PartnerControls"/>
    <ds:schemaRef ds:uri="6f04fd38-88d0-493d-bcfe-f0680152bc54"/>
    <ds:schemaRef ds:uri="9af62967-702e-4a2a-936d-29cb94c31333"/>
  </ds:schemaRefs>
</ds:datastoreItem>
</file>

<file path=customXml/itemProps2.xml><?xml version="1.0" encoding="utf-8"?>
<ds:datastoreItem xmlns:ds="http://schemas.openxmlformats.org/officeDocument/2006/customXml" ds:itemID="{DE359A17-DFB9-4DC9-A847-8FA15AC2FC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f62967-702e-4a2a-936d-29cb94c31333"/>
    <ds:schemaRef ds:uri="81daca8d-e3cc-4042-9130-6a4147336022"/>
    <ds:schemaRef ds:uri="6f04fd38-88d0-493d-bcfe-f0680152bc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396919C-8BBB-4B31-B073-C13984E4A896}"/>
</file>

<file path=customXml/itemProps4.xml><?xml version="1.0" encoding="utf-8"?>
<ds:datastoreItem xmlns:ds="http://schemas.openxmlformats.org/officeDocument/2006/customXml" ds:itemID="{E29A03CE-0D6A-44ED-B725-36F92BD914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4130</TotalTime>
  <Words>265</Words>
  <Application>Microsoft Macintosh PowerPoint</Application>
  <PresentationFormat>Widescreen</PresentationFormat>
  <Paragraphs>65</Paragraphs>
  <Slides>11</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Aptos</vt:lpstr>
      <vt:lpstr>Arial</vt:lpstr>
      <vt:lpstr>Arial Narrow</vt:lpstr>
      <vt:lpstr>Calibri</vt:lpstr>
      <vt:lpstr>Calibri Light</vt:lpstr>
      <vt:lpstr>Courier New</vt:lpstr>
      <vt:lpstr>Proxima Nova</vt:lpstr>
      <vt:lpstr>Proxima Nova Black</vt:lpstr>
      <vt:lpstr>Times New Roman</vt:lpstr>
      <vt:lpstr>Office Theme</vt:lpstr>
      <vt:lpstr>  [STATE] Syphilis Testing and Treatment Campaign</vt:lpstr>
      <vt:lpstr>Project Description</vt:lpstr>
      <vt:lpstr>Syphilis in [STATE]</vt:lpstr>
      <vt:lpstr>[STATE]: Background</vt:lpstr>
      <vt:lpstr>[STATE]: Syphilis</vt:lpstr>
      <vt:lpstr>Planned Campaign in [STATE]</vt:lpstr>
      <vt:lpstr>Goal and Priority Audiences</vt:lpstr>
      <vt:lpstr>Strategies and Tactics</vt:lpstr>
      <vt:lpstr>Campaign Partners</vt:lpstr>
      <vt:lpstr>Working Together</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Centers for Disease Control and Prevention (CDC)  Division of Sexually Transmitted Disease Prevention  (DSTDP)  Environmental Scan to Inform the ASTHO/CDC  State and Local Syphilis Communication Project</dc:title>
  <dc:creator>Barbara Cohen</dc:creator>
  <cp:lastModifiedBy>Christopher Preheim</cp:lastModifiedBy>
  <cp:revision>113</cp:revision>
  <cp:lastPrinted>2023-09-06T14:05:16Z</cp:lastPrinted>
  <dcterms:created xsi:type="dcterms:W3CDTF">2023-04-18T14:02:36Z</dcterms:created>
  <dcterms:modified xsi:type="dcterms:W3CDTF">2025-03-21T19:48:41Z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0x010100BBA41606039BE84A95CEABCEB2E111B2</vt:lpwstr>
  </property>
</Properties>
</file>