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5" r:id="rId4"/>
    <p:sldMasterId id="2147484287" r:id="rId5"/>
  </p:sldMasterIdLst>
  <p:notesMasterIdLst>
    <p:notesMasterId r:id="rId45"/>
  </p:notesMasterIdLst>
  <p:sldIdLst>
    <p:sldId id="2146849216" r:id="rId6"/>
    <p:sldId id="3521" r:id="rId7"/>
    <p:sldId id="3522" r:id="rId8"/>
    <p:sldId id="2146849210" r:id="rId9"/>
    <p:sldId id="2146849212" r:id="rId10"/>
    <p:sldId id="544" r:id="rId11"/>
    <p:sldId id="2146849213" r:id="rId12"/>
    <p:sldId id="2146849214" r:id="rId13"/>
    <p:sldId id="2146849215" r:id="rId14"/>
    <p:sldId id="559" r:id="rId15"/>
    <p:sldId id="2146849208" r:id="rId16"/>
    <p:sldId id="3524" r:id="rId17"/>
    <p:sldId id="3525" r:id="rId18"/>
    <p:sldId id="3529" r:id="rId19"/>
    <p:sldId id="3571" r:id="rId20"/>
    <p:sldId id="3565" r:id="rId21"/>
    <p:sldId id="3530" r:id="rId22"/>
    <p:sldId id="3531" r:id="rId23"/>
    <p:sldId id="3566" r:id="rId24"/>
    <p:sldId id="3532" r:id="rId25"/>
    <p:sldId id="3536" r:id="rId26"/>
    <p:sldId id="3572" r:id="rId27"/>
    <p:sldId id="3567" r:id="rId28"/>
    <p:sldId id="2146849209" r:id="rId29"/>
    <p:sldId id="3569" r:id="rId30"/>
    <p:sldId id="3541" r:id="rId31"/>
    <p:sldId id="3542" r:id="rId32"/>
    <p:sldId id="3535" r:id="rId33"/>
    <p:sldId id="3544" r:id="rId34"/>
    <p:sldId id="3546" r:id="rId35"/>
    <p:sldId id="3556" r:id="rId36"/>
    <p:sldId id="3552" r:id="rId37"/>
    <p:sldId id="3554" r:id="rId38"/>
    <p:sldId id="3553" r:id="rId39"/>
    <p:sldId id="3558" r:id="rId40"/>
    <p:sldId id="3568" r:id="rId41"/>
    <p:sldId id="3511" r:id="rId42"/>
    <p:sldId id="3507" r:id="rId43"/>
    <p:sldId id="214684920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6"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709529-AB0C-BB3C-7606-E40DDCFE6BFA}" name="Jacob Gomez" initials="JG" userId="S::jgomez@pih.org::58c02b11-ae09-4383-996c-b517711786ef" providerId="AD"/>
  <p188:author id="{F178562C-3DCE-FAEC-38FC-D53F948795D2}" name="Tiffany Treviño" initials="TT" userId="S::ttrevino@pih.org::b7e73c70-557e-43e3-b77a-08cd1ab4e789" providerId="AD"/>
  <p188:author id="{67E7FF38-C0F7-7532-7109-1826447914CB}" name="Jenae Logan" initials="JL" userId="S::jlogan@pih.org::c25b485d-9138-49ce-9b89-7bcdf7e30678" providerId="AD"/>
  <p188:author id="{C6E0D843-8770-0061-9DDB-B0F9986E416E}" name="Colleen Clark" initials="CC" userId="S::cclark@pih.org::3d9f353d-012a-4433-bb8a-50b29c364828" providerId="AD"/>
  <p188:author id="{B649F252-EEAF-53F0-2B81-8E52CF192E6D}" name="Julia Von Alexander" initials="JV" userId="S::jvonalexander@astho.org::5a848a83-a775-4531-8414-ae243fde7cef" providerId="AD"/>
  <p188:author id="{43E7F772-7132-D4BF-2AA1-C7F09B1B8360}" name="Bram Wispelwey" initials="BW" userId="S::bwispelwey@pih.org::ccda367f-44fc-477b-a15a-b8e46bcb6ab1" providerId="AD"/>
  <p188:author id="{8B88A77F-6975-15E7-91FD-3B67A30CE12D}" name="Guest User" initials="GU" userId="S::urn:spo:anon#956ab4c84418629a41bc44e866e637f55b24cfe933bdc25ab55f14b37c616327::" providerId="AD"/>
  <p188:author id="{D68C6A81-9AE8-375B-64E2-F7490EB6E906}" name="Taylor Bennett" initials="TB" userId="S::tbennett@astho.org::ea582b01-ecca-4d80-a8bb-ad5802e6bb87" providerId="AD"/>
  <p188:author id="{EA6A9F98-BC08-F734-C22D-EBF2DD59AA0D}" name="jvonalexander@astho.org" initials="jv" userId="S::urn:spo:guest#jvonalexander@astho.org::" providerId="AD"/>
  <p188:author id="{125444BD-A423-3D58-BF4E-59F936515870}" name="Ellie Kennedy" initials="EK" userId="S::ekennedy@pih.org::f92444e0-eee5-49cf-a936-3a85f8015e75" providerId="AD"/>
  <p188:author id="{3DD7D2DF-5190-9894-A8B7-3EAB92E51C33}" name="Tina Damalas" initials="TD" userId="S::tdamalas@pih.org::340df769-2525-4f3e-95e3-6f81ab4c4c4a" providerId="AD"/>
  <p188:author id="{A4C560FB-CC9C-8EFF-2EF6-F79DC03D2ABF}" name="Pranali Koradia" initials="PK" userId="S::pkoradia@pih.org::bb5a15e9-23d5-44c9-88fb-66735ab83d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cob Gomez" initials="JG" lastIdx="9" clrIdx="0">
    <p:extLst>
      <p:ext uri="{19B8F6BF-5375-455C-9EA6-DF929625EA0E}">
        <p15:presenceInfo xmlns:p15="http://schemas.microsoft.com/office/powerpoint/2012/main" userId="S::jgomez@pih.org::58c02b11-ae09-4383-996c-b517711786ef" providerId="AD"/>
      </p:ext>
    </p:extLst>
  </p:cmAuthor>
  <p:cmAuthor id="2" name="Jacob Gomez" initials="JG [2]" lastIdx="11" clrIdx="1">
    <p:extLst>
      <p:ext uri="{19B8F6BF-5375-455C-9EA6-DF929625EA0E}">
        <p15:presenceInfo xmlns:p15="http://schemas.microsoft.com/office/powerpoint/2012/main" userId="S-1-5-21-1454471165-842925246-682003330-17320" providerId="AD"/>
      </p:ext>
    </p:extLst>
  </p:cmAuthor>
  <p:cmAuthor id="3" name="Wilna Paulemon" initials="WP" lastIdx="24" clrIdx="2">
    <p:extLst>
      <p:ext uri="{19B8F6BF-5375-455C-9EA6-DF929625EA0E}">
        <p15:presenceInfo xmlns:p15="http://schemas.microsoft.com/office/powerpoint/2012/main" userId="S::wpaulemon@pih.org::96208354-5333-49f4-ad46-c660a8927ee3" providerId="AD"/>
      </p:ext>
    </p:extLst>
  </p:cmAuthor>
  <p:cmAuthor id="4" name="rebeccakahn91" initials="re" lastIdx="15" clrIdx="3">
    <p:extLst>
      <p:ext uri="{19B8F6BF-5375-455C-9EA6-DF929625EA0E}">
        <p15:presenceInfo xmlns:p15="http://schemas.microsoft.com/office/powerpoint/2012/main" userId="S::rebeccakahn91_gmail.com#ext#@partnersinhealth.onmicrosoft.com::c387d36c-52a2-4eba-9cd7-031f3c20dd0f" providerId="AD"/>
      </p:ext>
    </p:extLst>
  </p:cmAuthor>
  <p:cmAuthor id="5" name="Unknown User3" initials="Unknown User3" lastIdx="24" clrIdx="8"/>
  <p:cmAuthor id="7" name="Tina Damalas" initials="TD" lastIdx="65" clrIdx="4">
    <p:extLst>
      <p:ext uri="{19B8F6BF-5375-455C-9EA6-DF929625EA0E}">
        <p15:presenceInfo xmlns:p15="http://schemas.microsoft.com/office/powerpoint/2012/main" userId="S::tdamalas@pih.org::340df769-2525-4f3e-95e3-6f81ab4c4c4a" providerId="AD"/>
      </p:ext>
    </p:extLst>
  </p:cmAuthor>
  <p:cmAuthor id="8" name="Jenae Logan" initials="JL" lastIdx="71" clrIdx="5">
    <p:extLst>
      <p:ext uri="{19B8F6BF-5375-455C-9EA6-DF929625EA0E}">
        <p15:presenceInfo xmlns:p15="http://schemas.microsoft.com/office/powerpoint/2012/main" userId="S::jlogan@pih.org::c25b485d-9138-49ce-9b89-7bcdf7e30678" providerId="AD"/>
      </p:ext>
    </p:extLst>
  </p:cmAuthor>
  <p:cmAuthor id="9" name="Regan Marsh" initials="RM" lastIdx="65" clrIdx="7">
    <p:extLst>
      <p:ext uri="{19B8F6BF-5375-455C-9EA6-DF929625EA0E}">
        <p15:presenceInfo xmlns:p15="http://schemas.microsoft.com/office/powerpoint/2012/main" userId="S::rmarsh@pih.org::00ddb2ff-607d-42ad-accb-540065a8e520" providerId="AD"/>
      </p:ext>
    </p:extLst>
  </p:cmAuthor>
  <p:cmAuthor id="10" name="Katie Pannell" initials="KP" lastIdx="18" clrIdx="9">
    <p:extLst>
      <p:ext uri="{19B8F6BF-5375-455C-9EA6-DF929625EA0E}">
        <p15:presenceInfo xmlns:p15="http://schemas.microsoft.com/office/powerpoint/2012/main" userId="Katie Pannell" providerId="None"/>
      </p:ext>
    </p:extLst>
  </p:cmAuthor>
  <p:cmAuthor id="11" name="Mary Heida Flores" initials="MF" lastIdx="5" clrIdx="10">
    <p:extLst>
      <p:ext uri="{19B8F6BF-5375-455C-9EA6-DF929625EA0E}">
        <p15:presenceInfo xmlns:p15="http://schemas.microsoft.com/office/powerpoint/2012/main" userId="S::mflores@pih.org::a69151c7-0a7f-4a55-8069-1d77e242b3c3" providerId="AD"/>
      </p:ext>
    </p:extLst>
  </p:cmAuthor>
  <p:cmAuthor id="12" name="Evan Lyon" initials="EL" lastIdx="5" clrIdx="11">
    <p:extLst>
      <p:ext uri="{19B8F6BF-5375-455C-9EA6-DF929625EA0E}">
        <p15:presenceInfo xmlns:p15="http://schemas.microsoft.com/office/powerpoint/2012/main" userId="S::elyon@pih.org::48166b50-81ae-4bc8-9a68-966c93f06f11" providerId="AD"/>
      </p:ext>
    </p:extLst>
  </p:cmAuthor>
  <p:cmAuthor id="13" name="Maryam Zekeria" initials="MZ" lastIdx="2" clrIdx="12">
    <p:extLst>
      <p:ext uri="{19B8F6BF-5375-455C-9EA6-DF929625EA0E}">
        <p15:presenceInfo xmlns:p15="http://schemas.microsoft.com/office/powerpoint/2012/main" userId="S::mzekeria@pih.org::17c000ee-595f-4a89-87d8-2cedc6533e1a" providerId="AD"/>
      </p:ext>
    </p:extLst>
  </p:cmAuthor>
  <p:cmAuthor id="14" name="Kiana Jones" initials="KJ" lastIdx="31" clrIdx="13">
    <p:extLst>
      <p:ext uri="{19B8F6BF-5375-455C-9EA6-DF929625EA0E}">
        <p15:presenceInfo xmlns:p15="http://schemas.microsoft.com/office/powerpoint/2012/main" userId="S::kianajones@pih.org::d30730d6-da38-4487-8897-c7d6f782a059" providerId="AD"/>
      </p:ext>
    </p:extLst>
  </p:cmAuthor>
  <p:cmAuthor id="15" name="Tiffany Treviño" initials="TT" lastIdx="5" clrIdx="14">
    <p:extLst>
      <p:ext uri="{19B8F6BF-5375-455C-9EA6-DF929625EA0E}">
        <p15:presenceInfo xmlns:p15="http://schemas.microsoft.com/office/powerpoint/2012/main" userId="S::ttrevino@pih.org::b7e73c70-557e-43e3-b77a-08cd1ab4e789" providerId="AD"/>
      </p:ext>
    </p:extLst>
  </p:cmAuthor>
  <p:cmAuthor id="16" name="Kiana Jones" initials="KJ [2]" lastIdx="2" clrIdx="15">
    <p:extLst>
      <p:ext uri="{19B8F6BF-5375-455C-9EA6-DF929625EA0E}">
        <p15:presenceInfo xmlns:p15="http://schemas.microsoft.com/office/powerpoint/2012/main" userId="Kiana Jon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800"/>
    <a:srgbClr val="048F6E"/>
    <a:srgbClr val="C030CE"/>
    <a:srgbClr val="234FD9"/>
    <a:srgbClr val="D2D2D2"/>
    <a:srgbClr val="2C8685"/>
    <a:srgbClr val="104459"/>
    <a:srgbClr val="EDEDED"/>
    <a:srgbClr val="6C34A8"/>
    <a:srgbClr val="CF49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82494"/>
  </p:normalViewPr>
  <p:slideViewPr>
    <p:cSldViewPr snapToGrid="0">
      <p:cViewPr varScale="1">
        <p:scale>
          <a:sx n="77" d="100"/>
          <a:sy n="77" d="100"/>
        </p:scale>
        <p:origin x="1638" y="78"/>
      </p:cViewPr>
      <p:guideLst>
        <p:guide orient="horz" pos="321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9BEB4-A800-6A4E-B9DB-BFA7C7EE888D}" type="doc">
      <dgm:prSet loTypeId="urn:microsoft.com/office/officeart/2005/8/layout/bList2" loCatId="" qsTypeId="urn:microsoft.com/office/officeart/2005/8/quickstyle/simple1" qsCatId="simple" csTypeId="urn:microsoft.com/office/officeart/2005/8/colors/accent0_1" csCatId="mainScheme" phldr="1"/>
      <dgm:spPr/>
      <dgm:t>
        <a:bodyPr/>
        <a:lstStyle/>
        <a:p>
          <a:endParaRPr lang="en-US"/>
        </a:p>
      </dgm:t>
    </dgm:pt>
    <dgm:pt modelId="{EBD8388C-9873-214B-B681-E398BECE2B17}">
      <dgm:prSet phldrT="[Text]" custT="1"/>
      <dgm:spPr/>
      <dgm:t>
        <a:bodyPr/>
        <a:lstStyle/>
        <a:p>
          <a:r>
            <a:rPr lang="en-US" sz="2800" b="1" dirty="0"/>
            <a:t>Reflect</a:t>
          </a:r>
        </a:p>
      </dgm:t>
    </dgm:pt>
    <dgm:pt modelId="{3A9A5BF6-3C8F-A14B-BCE9-30DEF1AA52AD}" type="parTrans" cxnId="{9B4E9A2C-FE10-7E48-93A3-F8947EF02DB1}">
      <dgm:prSet/>
      <dgm:spPr/>
      <dgm:t>
        <a:bodyPr/>
        <a:lstStyle/>
        <a:p>
          <a:endParaRPr lang="en-US"/>
        </a:p>
      </dgm:t>
    </dgm:pt>
    <dgm:pt modelId="{DBD45A1A-0A18-B843-B9CE-EB1857D4A29F}" type="sibTrans" cxnId="{9B4E9A2C-FE10-7E48-93A3-F8947EF02DB1}">
      <dgm:prSet/>
      <dgm:spPr/>
      <dgm:t>
        <a:bodyPr/>
        <a:lstStyle/>
        <a:p>
          <a:endParaRPr lang="en-US"/>
        </a:p>
      </dgm:t>
    </dgm:pt>
    <dgm:pt modelId="{528632DE-C70A-1145-A03F-AECD8A1E07F0}">
      <dgm:prSet phldrT="[Text]" custT="1"/>
      <dgm:spPr>
        <a:solidFill>
          <a:srgbClr val="D2D2D2"/>
        </a:solidFill>
      </dgm:spPr>
      <dgm:t>
        <a:bodyPr/>
        <a:lstStyle/>
        <a:p>
          <a:r>
            <a:rPr lang="en-US" sz="2000" dirty="0"/>
            <a:t>Pause and think</a:t>
          </a:r>
        </a:p>
      </dgm:t>
    </dgm:pt>
    <dgm:pt modelId="{28CCAFEC-B023-7540-AD38-28581503C82F}" type="parTrans" cxnId="{2CF4687A-AD38-7A4A-B77D-C34029BDE693}">
      <dgm:prSet/>
      <dgm:spPr/>
      <dgm:t>
        <a:bodyPr/>
        <a:lstStyle/>
        <a:p>
          <a:endParaRPr lang="en-US"/>
        </a:p>
      </dgm:t>
    </dgm:pt>
    <dgm:pt modelId="{DE29324D-89C8-1643-BCC6-2B170C96D15E}" type="sibTrans" cxnId="{2CF4687A-AD38-7A4A-B77D-C34029BDE693}">
      <dgm:prSet/>
      <dgm:spPr/>
      <dgm:t>
        <a:bodyPr/>
        <a:lstStyle/>
        <a:p>
          <a:endParaRPr lang="en-US"/>
        </a:p>
      </dgm:t>
    </dgm:pt>
    <dgm:pt modelId="{6C78C4D8-D343-0B4B-A31B-15BF9048F4EB}">
      <dgm:prSet phldrT="[Text]" custT="1"/>
      <dgm:spPr>
        <a:solidFill>
          <a:srgbClr val="D2D2D2"/>
        </a:solidFill>
      </dgm:spPr>
      <dgm:t>
        <a:bodyPr/>
        <a:lstStyle/>
        <a:p>
          <a:r>
            <a:rPr lang="en-US" sz="2000" dirty="0"/>
            <a:t>Write down notes</a:t>
          </a:r>
        </a:p>
      </dgm:t>
    </dgm:pt>
    <dgm:pt modelId="{95CFE7F2-2C9B-2B4A-B773-F1CBABE429F3}" type="parTrans" cxnId="{02F27BD1-EAE8-AA45-B225-27EE450C829A}">
      <dgm:prSet/>
      <dgm:spPr/>
      <dgm:t>
        <a:bodyPr/>
        <a:lstStyle/>
        <a:p>
          <a:endParaRPr lang="en-US"/>
        </a:p>
      </dgm:t>
    </dgm:pt>
    <dgm:pt modelId="{9FD97489-0775-DE4B-8D10-26BF12D00CF5}" type="sibTrans" cxnId="{02F27BD1-EAE8-AA45-B225-27EE450C829A}">
      <dgm:prSet/>
      <dgm:spPr/>
      <dgm:t>
        <a:bodyPr/>
        <a:lstStyle/>
        <a:p>
          <a:endParaRPr lang="en-US"/>
        </a:p>
      </dgm:t>
    </dgm:pt>
    <dgm:pt modelId="{C125893E-4FF1-7B46-807E-33D165851BB8}">
      <dgm:prSet phldrT="[Text]" custT="1"/>
      <dgm:spPr>
        <a:solidFill>
          <a:srgbClr val="D2D2D2"/>
        </a:solidFill>
      </dgm:spPr>
      <dgm:t>
        <a:bodyPr/>
        <a:lstStyle/>
        <a:p>
          <a:r>
            <a:rPr lang="en-US" sz="2000" dirty="0"/>
            <a:t>Think about self and team members</a:t>
          </a:r>
        </a:p>
      </dgm:t>
    </dgm:pt>
    <dgm:pt modelId="{38E07E6D-06C8-4645-A391-CCD018283F20}" type="parTrans" cxnId="{72AACAFC-44F7-ED4C-A44B-5FE2F1B8EBCF}">
      <dgm:prSet/>
      <dgm:spPr/>
      <dgm:t>
        <a:bodyPr/>
        <a:lstStyle/>
        <a:p>
          <a:endParaRPr lang="en-US"/>
        </a:p>
      </dgm:t>
    </dgm:pt>
    <dgm:pt modelId="{4B191D34-36A0-3346-BBEC-B165315732D5}" type="sibTrans" cxnId="{72AACAFC-44F7-ED4C-A44B-5FE2F1B8EBCF}">
      <dgm:prSet/>
      <dgm:spPr/>
      <dgm:t>
        <a:bodyPr/>
        <a:lstStyle/>
        <a:p>
          <a:endParaRPr lang="en-US"/>
        </a:p>
      </dgm:t>
    </dgm:pt>
    <dgm:pt modelId="{498DCD96-0A86-D847-A591-3094C61B7639}">
      <dgm:prSet phldrT="[Text]" custT="1"/>
      <dgm:spPr/>
      <dgm:t>
        <a:bodyPr/>
        <a:lstStyle/>
        <a:p>
          <a:r>
            <a:rPr lang="en-US" sz="2800" b="1" dirty="0"/>
            <a:t>Discuss</a:t>
          </a:r>
        </a:p>
      </dgm:t>
    </dgm:pt>
    <dgm:pt modelId="{A1AF7D4A-7991-544D-B270-39A45E212587}" type="parTrans" cxnId="{BB018D4D-6AC0-3F47-8390-643E60156ADD}">
      <dgm:prSet/>
      <dgm:spPr/>
      <dgm:t>
        <a:bodyPr/>
        <a:lstStyle/>
        <a:p>
          <a:endParaRPr lang="en-US"/>
        </a:p>
      </dgm:t>
    </dgm:pt>
    <dgm:pt modelId="{85F80A86-5F98-774B-9AF2-6932BC821AF2}" type="sibTrans" cxnId="{BB018D4D-6AC0-3F47-8390-643E60156ADD}">
      <dgm:prSet/>
      <dgm:spPr/>
      <dgm:t>
        <a:bodyPr/>
        <a:lstStyle/>
        <a:p>
          <a:endParaRPr lang="en-US"/>
        </a:p>
      </dgm:t>
    </dgm:pt>
    <dgm:pt modelId="{2A727C5B-7CC6-7A48-BF6F-7811480E1075}">
      <dgm:prSet phldrT="[Text]" custT="1"/>
      <dgm:spPr/>
      <dgm:t>
        <a:bodyPr/>
        <a:lstStyle/>
        <a:p>
          <a:r>
            <a:rPr lang="en-US" sz="2400" b="1" dirty="0"/>
            <a:t>Take</a:t>
          </a:r>
          <a:br>
            <a:rPr lang="en-US" sz="2400" b="1" dirty="0"/>
          </a:br>
          <a:r>
            <a:rPr lang="en-US" sz="2400" b="1" dirty="0"/>
            <a:t>Forward</a:t>
          </a:r>
        </a:p>
      </dgm:t>
    </dgm:pt>
    <dgm:pt modelId="{868481E7-CCF0-0949-AB94-42E231F77694}" type="parTrans" cxnId="{E16806F7-F783-4245-BE81-F10745B2CFEF}">
      <dgm:prSet/>
      <dgm:spPr/>
      <dgm:t>
        <a:bodyPr/>
        <a:lstStyle/>
        <a:p>
          <a:endParaRPr lang="en-US"/>
        </a:p>
      </dgm:t>
    </dgm:pt>
    <dgm:pt modelId="{D38B0D8F-D81E-224A-8734-FE8062E27D02}" type="sibTrans" cxnId="{E16806F7-F783-4245-BE81-F10745B2CFEF}">
      <dgm:prSet/>
      <dgm:spPr/>
      <dgm:t>
        <a:bodyPr/>
        <a:lstStyle/>
        <a:p>
          <a:endParaRPr lang="en-US"/>
        </a:p>
      </dgm:t>
    </dgm:pt>
    <dgm:pt modelId="{041AECA6-399F-9B4C-9674-E4345D1DB714}">
      <dgm:prSet phldrT="[Text]" custT="1"/>
      <dgm:spPr/>
      <dgm:t>
        <a:bodyPr/>
        <a:lstStyle/>
        <a:p>
          <a:r>
            <a:rPr lang="en-US" sz="2000" dirty="0"/>
            <a:t>Ask questions throughout</a:t>
          </a:r>
        </a:p>
      </dgm:t>
    </dgm:pt>
    <dgm:pt modelId="{447408AF-BAC8-6447-A0CE-4C1E111B6C78}" type="parTrans" cxnId="{73F0CAF5-7CE0-7C49-8FCE-29FC75EC9A4B}">
      <dgm:prSet/>
      <dgm:spPr/>
      <dgm:t>
        <a:bodyPr/>
        <a:lstStyle/>
        <a:p>
          <a:endParaRPr lang="en-US"/>
        </a:p>
      </dgm:t>
    </dgm:pt>
    <dgm:pt modelId="{BEE8276E-945B-3E4D-A1F1-8E77BA822501}" type="sibTrans" cxnId="{73F0CAF5-7CE0-7C49-8FCE-29FC75EC9A4B}">
      <dgm:prSet/>
      <dgm:spPr/>
      <dgm:t>
        <a:bodyPr/>
        <a:lstStyle/>
        <a:p>
          <a:endParaRPr lang="en-US"/>
        </a:p>
      </dgm:t>
    </dgm:pt>
    <dgm:pt modelId="{6978C3CD-4A76-744E-B07B-69CECC8B44A0}">
      <dgm:prSet phldrT="[Text]" custT="1"/>
      <dgm:spPr/>
      <dgm:t>
        <a:bodyPr/>
        <a:lstStyle/>
        <a:p>
          <a:r>
            <a:rPr lang="en-US" sz="2000" dirty="0"/>
            <a:t>Share ideas and strategies if comfortable</a:t>
          </a:r>
        </a:p>
      </dgm:t>
    </dgm:pt>
    <dgm:pt modelId="{CD0EAB88-235B-7B48-AA45-1D7E322840EA}" type="parTrans" cxnId="{3BCCFE78-3B6A-264F-867C-24D35C373A81}">
      <dgm:prSet/>
      <dgm:spPr/>
      <dgm:t>
        <a:bodyPr/>
        <a:lstStyle/>
        <a:p>
          <a:endParaRPr lang="en-US"/>
        </a:p>
      </dgm:t>
    </dgm:pt>
    <dgm:pt modelId="{C5F8C62E-D179-7149-947F-4E1581462282}" type="sibTrans" cxnId="{3BCCFE78-3B6A-264F-867C-24D35C373A81}">
      <dgm:prSet/>
      <dgm:spPr/>
      <dgm:t>
        <a:bodyPr/>
        <a:lstStyle/>
        <a:p>
          <a:endParaRPr lang="en-US"/>
        </a:p>
      </dgm:t>
    </dgm:pt>
    <dgm:pt modelId="{F23D89B5-1F01-6B41-9A04-299825C0A392}">
      <dgm:prSet phldrT="[Text]" custT="1"/>
      <dgm:spPr/>
      <dgm:t>
        <a:bodyPr/>
        <a:lstStyle/>
        <a:p>
          <a:r>
            <a:rPr lang="en-US" sz="2000" dirty="0"/>
            <a:t>Consider how to continue conversations</a:t>
          </a:r>
        </a:p>
      </dgm:t>
    </dgm:pt>
    <dgm:pt modelId="{0B65B90E-3C28-4346-A7CA-81B2B79F5776}" type="parTrans" cxnId="{1BA102EE-7E91-6746-96F4-C92BFE1AF93F}">
      <dgm:prSet/>
      <dgm:spPr/>
      <dgm:t>
        <a:bodyPr/>
        <a:lstStyle/>
        <a:p>
          <a:endParaRPr lang="en-US"/>
        </a:p>
      </dgm:t>
    </dgm:pt>
    <dgm:pt modelId="{1B3FD54F-C90D-AC42-BFA8-FF679C082536}" type="sibTrans" cxnId="{1BA102EE-7E91-6746-96F4-C92BFE1AF93F}">
      <dgm:prSet/>
      <dgm:spPr/>
      <dgm:t>
        <a:bodyPr/>
        <a:lstStyle/>
        <a:p>
          <a:endParaRPr lang="en-US"/>
        </a:p>
      </dgm:t>
    </dgm:pt>
    <dgm:pt modelId="{A0334E97-6391-0B42-ACB5-4B1A6B550D60}">
      <dgm:prSet phldrT="[Text]" custT="1"/>
      <dgm:spPr/>
      <dgm:t>
        <a:bodyPr/>
        <a:lstStyle/>
        <a:p>
          <a:r>
            <a:rPr lang="en-US" sz="2000" dirty="0"/>
            <a:t>Learn more</a:t>
          </a:r>
        </a:p>
      </dgm:t>
    </dgm:pt>
    <dgm:pt modelId="{297FCD0F-BF91-1047-BB13-0090EA620F90}" type="parTrans" cxnId="{F77F06B1-7ED9-5940-9C3C-8031846358C2}">
      <dgm:prSet/>
      <dgm:spPr/>
      <dgm:t>
        <a:bodyPr/>
        <a:lstStyle/>
        <a:p>
          <a:endParaRPr lang="en-US"/>
        </a:p>
      </dgm:t>
    </dgm:pt>
    <dgm:pt modelId="{624D681D-EAB1-2C4C-BCE3-BEA33109C2B2}" type="sibTrans" cxnId="{F77F06B1-7ED9-5940-9C3C-8031846358C2}">
      <dgm:prSet/>
      <dgm:spPr/>
      <dgm:t>
        <a:bodyPr/>
        <a:lstStyle/>
        <a:p>
          <a:endParaRPr lang="en-US"/>
        </a:p>
      </dgm:t>
    </dgm:pt>
    <dgm:pt modelId="{DF57C20B-0369-2547-9F9A-B894A0219E62}" type="pres">
      <dgm:prSet presAssocID="{D669BEB4-A800-6A4E-B9DB-BFA7C7EE888D}" presName="diagram" presStyleCnt="0">
        <dgm:presLayoutVars>
          <dgm:dir/>
          <dgm:animLvl val="lvl"/>
          <dgm:resizeHandles val="exact"/>
        </dgm:presLayoutVars>
      </dgm:prSet>
      <dgm:spPr/>
    </dgm:pt>
    <dgm:pt modelId="{23A02655-953F-444A-B68D-8F7ABF9760C6}" type="pres">
      <dgm:prSet presAssocID="{EBD8388C-9873-214B-B681-E398BECE2B17}" presName="compNode" presStyleCnt="0"/>
      <dgm:spPr/>
    </dgm:pt>
    <dgm:pt modelId="{B3973834-A016-274F-9808-03C29302CD26}" type="pres">
      <dgm:prSet presAssocID="{EBD8388C-9873-214B-B681-E398BECE2B17}" presName="childRect" presStyleLbl="bgAcc1" presStyleIdx="0" presStyleCnt="3">
        <dgm:presLayoutVars>
          <dgm:bulletEnabled val="1"/>
        </dgm:presLayoutVars>
      </dgm:prSet>
      <dgm:spPr/>
    </dgm:pt>
    <dgm:pt modelId="{E3205F25-3219-4745-B695-959D8029CAC1}" type="pres">
      <dgm:prSet presAssocID="{EBD8388C-9873-214B-B681-E398BECE2B17}" presName="parentText" presStyleLbl="node1" presStyleIdx="0" presStyleCnt="0">
        <dgm:presLayoutVars>
          <dgm:chMax val="0"/>
          <dgm:bulletEnabled val="1"/>
        </dgm:presLayoutVars>
      </dgm:prSet>
      <dgm:spPr/>
    </dgm:pt>
    <dgm:pt modelId="{9657B6BB-5F9A-0246-A6EC-5B0EAF11207E}" type="pres">
      <dgm:prSet presAssocID="{EBD8388C-9873-214B-B681-E398BECE2B17}" presName="parentRect" presStyleLbl="alignNode1" presStyleIdx="0" presStyleCnt="3"/>
      <dgm:spPr/>
    </dgm:pt>
    <dgm:pt modelId="{AD14D0BF-0C08-F94B-B923-584E96A66D77}" type="pres">
      <dgm:prSet presAssocID="{EBD8388C-9873-214B-B681-E398BECE2B17}" presName="adorn" presStyleLbl="fgAccFollowNode1" presStyleIdx="0" presStyleCnt="3" custScaleX="76716" custScaleY="76716" custLinFactNeighborX="-29665" custLinFactNeighborY="-19708"/>
      <dgm:spPr>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dea outline"/>
        </a:ext>
      </dgm:extLst>
    </dgm:pt>
    <dgm:pt modelId="{41501A65-7339-C94E-A5F8-001AF1D14E89}" type="pres">
      <dgm:prSet presAssocID="{DBD45A1A-0A18-B843-B9CE-EB1857D4A29F}" presName="sibTrans" presStyleLbl="sibTrans2D1" presStyleIdx="0" presStyleCnt="0"/>
      <dgm:spPr/>
    </dgm:pt>
    <dgm:pt modelId="{63D09975-D8E7-694E-B0BA-E7CC6F1FAA10}" type="pres">
      <dgm:prSet presAssocID="{498DCD96-0A86-D847-A591-3094C61B7639}" presName="compNode" presStyleCnt="0"/>
      <dgm:spPr/>
    </dgm:pt>
    <dgm:pt modelId="{6856B2D1-86D0-B645-8B5C-78A111BBAA17}" type="pres">
      <dgm:prSet presAssocID="{498DCD96-0A86-D847-A591-3094C61B7639}" presName="childRect" presStyleLbl="bgAcc1" presStyleIdx="1" presStyleCnt="3">
        <dgm:presLayoutVars>
          <dgm:bulletEnabled val="1"/>
        </dgm:presLayoutVars>
      </dgm:prSet>
      <dgm:spPr/>
    </dgm:pt>
    <dgm:pt modelId="{01022601-DDBC-CE4B-B5EB-448F3A033A3E}" type="pres">
      <dgm:prSet presAssocID="{498DCD96-0A86-D847-A591-3094C61B7639}" presName="parentText" presStyleLbl="node1" presStyleIdx="0" presStyleCnt="0">
        <dgm:presLayoutVars>
          <dgm:chMax val="0"/>
          <dgm:bulletEnabled val="1"/>
        </dgm:presLayoutVars>
      </dgm:prSet>
      <dgm:spPr/>
    </dgm:pt>
    <dgm:pt modelId="{37075D89-ECCE-0A4E-88CD-ED9747B11998}" type="pres">
      <dgm:prSet presAssocID="{498DCD96-0A86-D847-A591-3094C61B7639}" presName="parentRect" presStyleLbl="alignNode1" presStyleIdx="1" presStyleCnt="3"/>
      <dgm:spPr/>
    </dgm:pt>
    <dgm:pt modelId="{C4E266F7-DFDD-4640-A3DF-C4BA290B96A9}" type="pres">
      <dgm:prSet presAssocID="{498DCD96-0A86-D847-A591-3094C61B7639}" presName="adorn" presStyleLbl="fgAccFollowNode1" presStyleIdx="1" presStyleCnt="3" custScaleX="73793" custScaleY="73793" custLinFactNeighborX="-26709" custLinFactNeighborY="-1973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at outline"/>
        </a:ext>
      </dgm:extLst>
    </dgm:pt>
    <dgm:pt modelId="{FF655DC8-7569-824B-8900-51F3DA35F5DA}" type="pres">
      <dgm:prSet presAssocID="{85F80A86-5F98-774B-9AF2-6932BC821AF2}" presName="sibTrans" presStyleLbl="sibTrans2D1" presStyleIdx="0" presStyleCnt="0"/>
      <dgm:spPr/>
    </dgm:pt>
    <dgm:pt modelId="{480F6F1E-FE59-6D4F-95D7-A4EDCED9E2AD}" type="pres">
      <dgm:prSet presAssocID="{2A727C5B-7CC6-7A48-BF6F-7811480E1075}" presName="compNode" presStyleCnt="0"/>
      <dgm:spPr/>
    </dgm:pt>
    <dgm:pt modelId="{35F0CB94-9C76-AB42-A3E4-D25330606536}" type="pres">
      <dgm:prSet presAssocID="{2A727C5B-7CC6-7A48-BF6F-7811480E1075}" presName="childRect" presStyleLbl="bgAcc1" presStyleIdx="2" presStyleCnt="3">
        <dgm:presLayoutVars>
          <dgm:bulletEnabled val="1"/>
        </dgm:presLayoutVars>
      </dgm:prSet>
      <dgm:spPr/>
    </dgm:pt>
    <dgm:pt modelId="{A99CAC67-7BAD-9A4F-B05B-E6C192A8F526}" type="pres">
      <dgm:prSet presAssocID="{2A727C5B-7CC6-7A48-BF6F-7811480E1075}" presName="parentText" presStyleLbl="node1" presStyleIdx="0" presStyleCnt="0">
        <dgm:presLayoutVars>
          <dgm:chMax val="0"/>
          <dgm:bulletEnabled val="1"/>
        </dgm:presLayoutVars>
      </dgm:prSet>
      <dgm:spPr/>
    </dgm:pt>
    <dgm:pt modelId="{74F96751-97F0-4245-98C1-1B94FC62F2DC}" type="pres">
      <dgm:prSet presAssocID="{2A727C5B-7CC6-7A48-BF6F-7811480E1075}" presName="parentRect" presStyleLbl="alignNode1" presStyleIdx="2" presStyleCnt="3"/>
      <dgm:spPr/>
    </dgm:pt>
    <dgm:pt modelId="{3902DE7B-86A3-6E4A-BC9E-826CDEAA9C43}" type="pres">
      <dgm:prSet presAssocID="{2A727C5B-7CC6-7A48-BF6F-7811480E1075}" presName="adorn" presStyleLbl="fgAccFollowNode1" presStyleIdx="2" presStyleCnt="3" custScaleX="72640" custScaleY="72640" custLinFactNeighborX="-22368" custLinFactNeighborY="-1769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eting with solid fill"/>
        </a:ext>
      </dgm:extLst>
    </dgm:pt>
  </dgm:ptLst>
  <dgm:cxnLst>
    <dgm:cxn modelId="{4B46550F-7B24-004D-9A1A-23A4AAACAF32}" type="presOf" srcId="{528632DE-C70A-1145-A03F-AECD8A1E07F0}" destId="{B3973834-A016-274F-9808-03C29302CD26}" srcOrd="0" destOrd="0" presId="urn:microsoft.com/office/officeart/2005/8/layout/bList2"/>
    <dgm:cxn modelId="{9B4E9A2C-FE10-7E48-93A3-F8947EF02DB1}" srcId="{D669BEB4-A800-6A4E-B9DB-BFA7C7EE888D}" destId="{EBD8388C-9873-214B-B681-E398BECE2B17}" srcOrd="0" destOrd="0" parTransId="{3A9A5BF6-3C8F-A14B-BCE9-30DEF1AA52AD}" sibTransId="{DBD45A1A-0A18-B843-B9CE-EB1857D4A29F}"/>
    <dgm:cxn modelId="{C3402630-B1A9-F340-BD90-CA337F3FFB60}" type="presOf" srcId="{EBD8388C-9873-214B-B681-E398BECE2B17}" destId="{E3205F25-3219-4745-B695-959D8029CAC1}" srcOrd="0" destOrd="0" presId="urn:microsoft.com/office/officeart/2005/8/layout/bList2"/>
    <dgm:cxn modelId="{EA54E135-4DF4-9E4B-82BE-DDFCF7C806B5}" type="presOf" srcId="{041AECA6-399F-9B4C-9674-E4345D1DB714}" destId="{6856B2D1-86D0-B645-8B5C-78A111BBAA17}" srcOrd="0" destOrd="0" presId="urn:microsoft.com/office/officeart/2005/8/layout/bList2"/>
    <dgm:cxn modelId="{E89F754D-5A36-E644-BC40-598CF63E567B}" type="presOf" srcId="{D669BEB4-A800-6A4E-B9DB-BFA7C7EE888D}" destId="{DF57C20B-0369-2547-9F9A-B894A0219E62}" srcOrd="0" destOrd="0" presId="urn:microsoft.com/office/officeart/2005/8/layout/bList2"/>
    <dgm:cxn modelId="{BB018D4D-6AC0-3F47-8390-643E60156ADD}" srcId="{D669BEB4-A800-6A4E-B9DB-BFA7C7EE888D}" destId="{498DCD96-0A86-D847-A591-3094C61B7639}" srcOrd="1" destOrd="0" parTransId="{A1AF7D4A-7991-544D-B270-39A45E212587}" sibTransId="{85F80A86-5F98-774B-9AF2-6932BC821AF2}"/>
    <dgm:cxn modelId="{5DFBA473-E028-2245-8ACA-FC74344C6939}" type="presOf" srcId="{DBD45A1A-0A18-B843-B9CE-EB1857D4A29F}" destId="{41501A65-7339-C94E-A5F8-001AF1D14E89}" srcOrd="0" destOrd="0" presId="urn:microsoft.com/office/officeart/2005/8/layout/bList2"/>
    <dgm:cxn modelId="{3D390C54-1A9E-F947-A9FB-DE34BCB9FF40}" type="presOf" srcId="{A0334E97-6391-0B42-ACB5-4B1A6B550D60}" destId="{35F0CB94-9C76-AB42-A3E4-D25330606536}" srcOrd="0" destOrd="1" presId="urn:microsoft.com/office/officeart/2005/8/layout/bList2"/>
    <dgm:cxn modelId="{27900F55-0132-2546-9A8C-7FB8426CAFDC}" type="presOf" srcId="{2A727C5B-7CC6-7A48-BF6F-7811480E1075}" destId="{A99CAC67-7BAD-9A4F-B05B-E6C192A8F526}" srcOrd="0" destOrd="0" presId="urn:microsoft.com/office/officeart/2005/8/layout/bList2"/>
    <dgm:cxn modelId="{3BCCFE78-3B6A-264F-867C-24D35C373A81}" srcId="{498DCD96-0A86-D847-A591-3094C61B7639}" destId="{6978C3CD-4A76-744E-B07B-69CECC8B44A0}" srcOrd="1" destOrd="0" parTransId="{CD0EAB88-235B-7B48-AA45-1D7E322840EA}" sibTransId="{C5F8C62E-D179-7149-947F-4E1581462282}"/>
    <dgm:cxn modelId="{2CF4687A-AD38-7A4A-B77D-C34029BDE693}" srcId="{EBD8388C-9873-214B-B681-E398BECE2B17}" destId="{528632DE-C70A-1145-A03F-AECD8A1E07F0}" srcOrd="0" destOrd="0" parTransId="{28CCAFEC-B023-7540-AD38-28581503C82F}" sibTransId="{DE29324D-89C8-1643-BCC6-2B170C96D15E}"/>
    <dgm:cxn modelId="{B466DA81-3879-C447-A679-F01C590BDA02}" type="presOf" srcId="{85F80A86-5F98-774B-9AF2-6932BC821AF2}" destId="{FF655DC8-7569-824B-8900-51F3DA35F5DA}" srcOrd="0" destOrd="0" presId="urn:microsoft.com/office/officeart/2005/8/layout/bList2"/>
    <dgm:cxn modelId="{94D20088-D13A-9D4F-A2CA-F1F753623D04}" type="presOf" srcId="{2A727C5B-7CC6-7A48-BF6F-7811480E1075}" destId="{74F96751-97F0-4245-98C1-1B94FC62F2DC}" srcOrd="1" destOrd="0" presId="urn:microsoft.com/office/officeart/2005/8/layout/bList2"/>
    <dgm:cxn modelId="{D3474B8A-BD96-1943-BF1F-585E65BC5EBD}" type="presOf" srcId="{EBD8388C-9873-214B-B681-E398BECE2B17}" destId="{9657B6BB-5F9A-0246-A6EC-5B0EAF11207E}" srcOrd="1" destOrd="0" presId="urn:microsoft.com/office/officeart/2005/8/layout/bList2"/>
    <dgm:cxn modelId="{DED6239B-0E31-5B4E-834F-EA65270D1DC9}" type="presOf" srcId="{498DCD96-0A86-D847-A591-3094C61B7639}" destId="{37075D89-ECCE-0A4E-88CD-ED9747B11998}" srcOrd="1" destOrd="0" presId="urn:microsoft.com/office/officeart/2005/8/layout/bList2"/>
    <dgm:cxn modelId="{F77F06B1-7ED9-5940-9C3C-8031846358C2}" srcId="{2A727C5B-7CC6-7A48-BF6F-7811480E1075}" destId="{A0334E97-6391-0B42-ACB5-4B1A6B550D60}" srcOrd="1" destOrd="0" parTransId="{297FCD0F-BF91-1047-BB13-0090EA620F90}" sibTransId="{624D681D-EAB1-2C4C-BCE3-BEA33109C2B2}"/>
    <dgm:cxn modelId="{0849DFB7-85E0-0D40-9B3E-4B8CDA314774}" type="presOf" srcId="{F23D89B5-1F01-6B41-9A04-299825C0A392}" destId="{35F0CB94-9C76-AB42-A3E4-D25330606536}" srcOrd="0" destOrd="0" presId="urn:microsoft.com/office/officeart/2005/8/layout/bList2"/>
    <dgm:cxn modelId="{C59DD8BD-CA28-E34B-8212-7D8613C931E2}" type="presOf" srcId="{498DCD96-0A86-D847-A591-3094C61B7639}" destId="{01022601-DDBC-CE4B-B5EB-448F3A033A3E}" srcOrd="0" destOrd="0" presId="urn:microsoft.com/office/officeart/2005/8/layout/bList2"/>
    <dgm:cxn modelId="{02F27BD1-EAE8-AA45-B225-27EE450C829A}" srcId="{EBD8388C-9873-214B-B681-E398BECE2B17}" destId="{6C78C4D8-D343-0B4B-A31B-15BF9048F4EB}" srcOrd="1" destOrd="0" parTransId="{95CFE7F2-2C9B-2B4A-B773-F1CBABE429F3}" sibTransId="{9FD97489-0775-DE4B-8D10-26BF12D00CF5}"/>
    <dgm:cxn modelId="{C2171EDA-913C-E04A-95BA-D664B0692083}" type="presOf" srcId="{6C78C4D8-D343-0B4B-A31B-15BF9048F4EB}" destId="{B3973834-A016-274F-9808-03C29302CD26}" srcOrd="0" destOrd="1" presId="urn:microsoft.com/office/officeart/2005/8/layout/bList2"/>
    <dgm:cxn modelId="{1BA102EE-7E91-6746-96F4-C92BFE1AF93F}" srcId="{2A727C5B-7CC6-7A48-BF6F-7811480E1075}" destId="{F23D89B5-1F01-6B41-9A04-299825C0A392}" srcOrd="0" destOrd="0" parTransId="{0B65B90E-3C28-4346-A7CA-81B2B79F5776}" sibTransId="{1B3FD54F-C90D-AC42-BFA8-FF679C082536}"/>
    <dgm:cxn modelId="{B84123F1-851A-5B4F-9642-DE11086643FD}" type="presOf" srcId="{6978C3CD-4A76-744E-B07B-69CECC8B44A0}" destId="{6856B2D1-86D0-B645-8B5C-78A111BBAA17}" srcOrd="0" destOrd="1" presId="urn:microsoft.com/office/officeart/2005/8/layout/bList2"/>
    <dgm:cxn modelId="{73F0CAF5-7CE0-7C49-8FCE-29FC75EC9A4B}" srcId="{498DCD96-0A86-D847-A591-3094C61B7639}" destId="{041AECA6-399F-9B4C-9674-E4345D1DB714}" srcOrd="0" destOrd="0" parTransId="{447408AF-BAC8-6447-A0CE-4C1E111B6C78}" sibTransId="{BEE8276E-945B-3E4D-A1F1-8E77BA822501}"/>
    <dgm:cxn modelId="{E16806F7-F783-4245-BE81-F10745B2CFEF}" srcId="{D669BEB4-A800-6A4E-B9DB-BFA7C7EE888D}" destId="{2A727C5B-7CC6-7A48-BF6F-7811480E1075}" srcOrd="2" destOrd="0" parTransId="{868481E7-CCF0-0949-AB94-42E231F77694}" sibTransId="{D38B0D8F-D81E-224A-8734-FE8062E27D02}"/>
    <dgm:cxn modelId="{5F10A4F8-4090-8445-8A3E-4B41DBDE1A46}" type="presOf" srcId="{C125893E-4FF1-7B46-807E-33D165851BB8}" destId="{B3973834-A016-274F-9808-03C29302CD26}" srcOrd="0" destOrd="2" presId="urn:microsoft.com/office/officeart/2005/8/layout/bList2"/>
    <dgm:cxn modelId="{72AACAFC-44F7-ED4C-A44B-5FE2F1B8EBCF}" srcId="{EBD8388C-9873-214B-B681-E398BECE2B17}" destId="{C125893E-4FF1-7B46-807E-33D165851BB8}" srcOrd="2" destOrd="0" parTransId="{38E07E6D-06C8-4645-A391-CCD018283F20}" sibTransId="{4B191D34-36A0-3346-BBEC-B165315732D5}"/>
    <dgm:cxn modelId="{4C19CAAF-670A-244C-99EF-3E88EB6FBD83}" type="presParOf" srcId="{DF57C20B-0369-2547-9F9A-B894A0219E62}" destId="{23A02655-953F-444A-B68D-8F7ABF9760C6}" srcOrd="0" destOrd="0" presId="urn:microsoft.com/office/officeart/2005/8/layout/bList2"/>
    <dgm:cxn modelId="{64072F41-993F-DA4B-A1BA-1B1E8290C243}" type="presParOf" srcId="{23A02655-953F-444A-B68D-8F7ABF9760C6}" destId="{B3973834-A016-274F-9808-03C29302CD26}" srcOrd="0" destOrd="0" presId="urn:microsoft.com/office/officeart/2005/8/layout/bList2"/>
    <dgm:cxn modelId="{DF119046-1377-DB4C-A16C-72561E3BAFA8}" type="presParOf" srcId="{23A02655-953F-444A-B68D-8F7ABF9760C6}" destId="{E3205F25-3219-4745-B695-959D8029CAC1}" srcOrd="1" destOrd="0" presId="urn:microsoft.com/office/officeart/2005/8/layout/bList2"/>
    <dgm:cxn modelId="{ADD617C8-2536-F64C-B28B-A6F3F3044CA8}" type="presParOf" srcId="{23A02655-953F-444A-B68D-8F7ABF9760C6}" destId="{9657B6BB-5F9A-0246-A6EC-5B0EAF11207E}" srcOrd="2" destOrd="0" presId="urn:microsoft.com/office/officeart/2005/8/layout/bList2"/>
    <dgm:cxn modelId="{2CBF7867-B4F7-2C4A-A2B6-718C24E1282C}" type="presParOf" srcId="{23A02655-953F-444A-B68D-8F7ABF9760C6}" destId="{AD14D0BF-0C08-F94B-B923-584E96A66D77}" srcOrd="3" destOrd="0" presId="urn:microsoft.com/office/officeart/2005/8/layout/bList2"/>
    <dgm:cxn modelId="{DC5D92B8-8435-EF4E-B54D-A4C031C25659}" type="presParOf" srcId="{DF57C20B-0369-2547-9F9A-B894A0219E62}" destId="{41501A65-7339-C94E-A5F8-001AF1D14E89}" srcOrd="1" destOrd="0" presId="urn:microsoft.com/office/officeart/2005/8/layout/bList2"/>
    <dgm:cxn modelId="{F88A272E-9840-7741-A89E-DA80F457BF40}" type="presParOf" srcId="{DF57C20B-0369-2547-9F9A-B894A0219E62}" destId="{63D09975-D8E7-694E-B0BA-E7CC6F1FAA10}" srcOrd="2" destOrd="0" presId="urn:microsoft.com/office/officeart/2005/8/layout/bList2"/>
    <dgm:cxn modelId="{FC802962-9CBE-D64B-A207-7079795075D8}" type="presParOf" srcId="{63D09975-D8E7-694E-B0BA-E7CC6F1FAA10}" destId="{6856B2D1-86D0-B645-8B5C-78A111BBAA17}" srcOrd="0" destOrd="0" presId="urn:microsoft.com/office/officeart/2005/8/layout/bList2"/>
    <dgm:cxn modelId="{627E535A-78F0-854F-99DF-E6A02F83D01D}" type="presParOf" srcId="{63D09975-D8E7-694E-B0BA-E7CC6F1FAA10}" destId="{01022601-DDBC-CE4B-B5EB-448F3A033A3E}" srcOrd="1" destOrd="0" presId="urn:microsoft.com/office/officeart/2005/8/layout/bList2"/>
    <dgm:cxn modelId="{70DE94B7-B5A4-E146-9E65-F83B382B1F20}" type="presParOf" srcId="{63D09975-D8E7-694E-B0BA-E7CC6F1FAA10}" destId="{37075D89-ECCE-0A4E-88CD-ED9747B11998}" srcOrd="2" destOrd="0" presId="urn:microsoft.com/office/officeart/2005/8/layout/bList2"/>
    <dgm:cxn modelId="{3016BD0A-09E4-0B4C-80E5-360A3AF9DF6E}" type="presParOf" srcId="{63D09975-D8E7-694E-B0BA-E7CC6F1FAA10}" destId="{C4E266F7-DFDD-4640-A3DF-C4BA290B96A9}" srcOrd="3" destOrd="0" presId="urn:microsoft.com/office/officeart/2005/8/layout/bList2"/>
    <dgm:cxn modelId="{9E80630F-7444-7C43-A7A5-1C69C29F2313}" type="presParOf" srcId="{DF57C20B-0369-2547-9F9A-B894A0219E62}" destId="{FF655DC8-7569-824B-8900-51F3DA35F5DA}" srcOrd="3" destOrd="0" presId="urn:microsoft.com/office/officeart/2005/8/layout/bList2"/>
    <dgm:cxn modelId="{A41CC5E0-C8BD-5D4D-8D53-50C3FD31337F}" type="presParOf" srcId="{DF57C20B-0369-2547-9F9A-B894A0219E62}" destId="{480F6F1E-FE59-6D4F-95D7-A4EDCED9E2AD}" srcOrd="4" destOrd="0" presId="urn:microsoft.com/office/officeart/2005/8/layout/bList2"/>
    <dgm:cxn modelId="{B2A9ED2C-1309-8E49-9E15-A93E5E4B3339}" type="presParOf" srcId="{480F6F1E-FE59-6D4F-95D7-A4EDCED9E2AD}" destId="{35F0CB94-9C76-AB42-A3E4-D25330606536}" srcOrd="0" destOrd="0" presId="urn:microsoft.com/office/officeart/2005/8/layout/bList2"/>
    <dgm:cxn modelId="{766A8D00-085D-B64A-90A1-BFE3B99AB683}" type="presParOf" srcId="{480F6F1E-FE59-6D4F-95D7-A4EDCED9E2AD}" destId="{A99CAC67-7BAD-9A4F-B05B-E6C192A8F526}" srcOrd="1" destOrd="0" presId="urn:microsoft.com/office/officeart/2005/8/layout/bList2"/>
    <dgm:cxn modelId="{C80792C0-B316-C545-BEDC-A761BEBA6839}" type="presParOf" srcId="{480F6F1E-FE59-6D4F-95D7-A4EDCED9E2AD}" destId="{74F96751-97F0-4245-98C1-1B94FC62F2DC}" srcOrd="2" destOrd="0" presId="urn:microsoft.com/office/officeart/2005/8/layout/bList2"/>
    <dgm:cxn modelId="{D44335F4-EFDA-2C4E-B3EE-21B5D9F68CC1}" type="presParOf" srcId="{480F6F1E-FE59-6D4F-95D7-A4EDCED9E2AD}" destId="{3902DE7B-86A3-6E4A-BC9E-826CDEAA9C43}"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54CBD9-4625-4D4A-9446-C068A1670292}" type="doc">
      <dgm:prSet loTypeId="urn:microsoft.com/office/officeart/2005/8/layout/chevron1" loCatId="" qsTypeId="urn:microsoft.com/office/officeart/2005/8/quickstyle/simple1" qsCatId="simple" csTypeId="urn:microsoft.com/office/officeart/2005/8/colors/accent1_2" csCatId="accent1" phldr="1"/>
      <dgm:spPr/>
      <dgm:t>
        <a:bodyPr/>
        <a:lstStyle/>
        <a:p>
          <a:endParaRPr lang="en-US"/>
        </a:p>
      </dgm:t>
    </dgm:pt>
    <dgm:pt modelId="{1E9D3A44-F9B6-904F-AA8A-57F72D3485A8}">
      <dgm:prSet phldrT="[Text]"/>
      <dgm:spPr/>
      <dgm:t>
        <a:bodyPr/>
        <a:lstStyle/>
        <a:p>
          <a:r>
            <a:rPr lang="en-US"/>
            <a:t>For health workers</a:t>
          </a:r>
        </a:p>
      </dgm:t>
    </dgm:pt>
    <dgm:pt modelId="{625B48E5-FD1C-6643-BE61-005DC12D5DCA}" type="parTrans" cxnId="{C07AB759-CF3A-1641-9FC9-70BA62BFF0BE}">
      <dgm:prSet/>
      <dgm:spPr/>
      <dgm:t>
        <a:bodyPr/>
        <a:lstStyle/>
        <a:p>
          <a:endParaRPr lang="en-US"/>
        </a:p>
      </dgm:t>
    </dgm:pt>
    <dgm:pt modelId="{BCECD9FB-1595-B74A-9689-D4268C5A777D}" type="sibTrans" cxnId="{C07AB759-CF3A-1641-9FC9-70BA62BFF0BE}">
      <dgm:prSet/>
      <dgm:spPr/>
      <dgm:t>
        <a:bodyPr/>
        <a:lstStyle/>
        <a:p>
          <a:endParaRPr lang="en-US"/>
        </a:p>
      </dgm:t>
    </dgm:pt>
    <dgm:pt modelId="{B123D962-C2BB-E74F-A1BA-526A460BE44B}">
      <dgm:prSet phldrT="[Text]"/>
      <dgm:spPr/>
      <dgm:t>
        <a:bodyPr/>
        <a:lstStyle/>
        <a:p>
          <a:r>
            <a:rPr lang="en-US"/>
            <a:t>Insomnia, heart disease</a:t>
          </a:r>
        </a:p>
      </dgm:t>
    </dgm:pt>
    <dgm:pt modelId="{84851171-B1B1-6741-9205-A6C9C93DB59B}" type="parTrans" cxnId="{90EA4570-1FFC-D14E-A797-9818A96C1141}">
      <dgm:prSet/>
      <dgm:spPr/>
      <dgm:t>
        <a:bodyPr/>
        <a:lstStyle/>
        <a:p>
          <a:endParaRPr lang="en-US"/>
        </a:p>
      </dgm:t>
    </dgm:pt>
    <dgm:pt modelId="{56EDD8F9-ADBE-AD48-AB0D-48D99194E1D8}" type="sibTrans" cxnId="{90EA4570-1FFC-D14E-A797-9818A96C1141}">
      <dgm:prSet/>
      <dgm:spPr/>
      <dgm:t>
        <a:bodyPr/>
        <a:lstStyle/>
        <a:p>
          <a:endParaRPr lang="en-US"/>
        </a:p>
      </dgm:t>
    </dgm:pt>
    <dgm:pt modelId="{940DA28D-71E6-5946-8E9C-401A95A6A081}">
      <dgm:prSet phldrT="[Text]"/>
      <dgm:spPr/>
      <dgm:t>
        <a:bodyPr/>
        <a:lstStyle/>
        <a:p>
          <a:r>
            <a:rPr lang="en-US"/>
            <a:t>For patients/clients</a:t>
          </a:r>
        </a:p>
      </dgm:t>
    </dgm:pt>
    <dgm:pt modelId="{EBB89B75-746D-A14F-8E9C-E02D6100891F}" type="parTrans" cxnId="{960F097F-FD3C-384D-8513-2130AF65F9E0}">
      <dgm:prSet/>
      <dgm:spPr/>
      <dgm:t>
        <a:bodyPr/>
        <a:lstStyle/>
        <a:p>
          <a:endParaRPr lang="en-US"/>
        </a:p>
      </dgm:t>
    </dgm:pt>
    <dgm:pt modelId="{2622506D-E6E8-994F-AFF9-17A4334429F6}" type="sibTrans" cxnId="{960F097F-FD3C-384D-8513-2130AF65F9E0}">
      <dgm:prSet/>
      <dgm:spPr/>
      <dgm:t>
        <a:bodyPr/>
        <a:lstStyle/>
        <a:p>
          <a:endParaRPr lang="en-US"/>
        </a:p>
      </dgm:t>
    </dgm:pt>
    <dgm:pt modelId="{B7ACA3A3-D172-1142-9188-C5B657F3AFF8}">
      <dgm:prSet phldrT="[Text]"/>
      <dgm:spPr/>
      <dgm:t>
        <a:bodyPr/>
        <a:lstStyle/>
        <a:p>
          <a:r>
            <a:rPr lang="en-US"/>
            <a:t>Delays in care </a:t>
          </a:r>
        </a:p>
      </dgm:t>
    </dgm:pt>
    <dgm:pt modelId="{4F589600-A6B7-4241-B669-96675F81A7F2}" type="parTrans" cxnId="{43720182-DFEE-4947-92EE-432B4CC653BA}">
      <dgm:prSet/>
      <dgm:spPr/>
      <dgm:t>
        <a:bodyPr/>
        <a:lstStyle/>
        <a:p>
          <a:endParaRPr lang="en-US"/>
        </a:p>
      </dgm:t>
    </dgm:pt>
    <dgm:pt modelId="{B3CC9260-425F-C243-82BA-34083B8604BD}" type="sibTrans" cxnId="{43720182-DFEE-4947-92EE-432B4CC653BA}">
      <dgm:prSet/>
      <dgm:spPr/>
      <dgm:t>
        <a:bodyPr/>
        <a:lstStyle/>
        <a:p>
          <a:endParaRPr lang="en-US"/>
        </a:p>
      </dgm:t>
    </dgm:pt>
    <dgm:pt modelId="{6613ECD7-C79E-5D4B-A3BD-BE77D400098B}">
      <dgm:prSet phldrT="[Text]"/>
      <dgm:spPr/>
      <dgm:t>
        <a:bodyPr/>
        <a:lstStyle/>
        <a:p>
          <a:r>
            <a:rPr lang="en-US"/>
            <a:t>For the healthcare system broadly</a:t>
          </a:r>
        </a:p>
      </dgm:t>
    </dgm:pt>
    <dgm:pt modelId="{33ABAEA5-7512-2048-913F-F80AF07A303F}" type="parTrans" cxnId="{7263EAD3-310D-1F47-8803-C225D6D2AB8C}">
      <dgm:prSet/>
      <dgm:spPr/>
      <dgm:t>
        <a:bodyPr/>
        <a:lstStyle/>
        <a:p>
          <a:endParaRPr lang="en-US"/>
        </a:p>
      </dgm:t>
    </dgm:pt>
    <dgm:pt modelId="{9FC256E1-C7C0-DE4F-AEAC-D2DFF42DACF1}" type="sibTrans" cxnId="{7263EAD3-310D-1F47-8803-C225D6D2AB8C}">
      <dgm:prSet/>
      <dgm:spPr/>
      <dgm:t>
        <a:bodyPr/>
        <a:lstStyle/>
        <a:p>
          <a:endParaRPr lang="en-US"/>
        </a:p>
      </dgm:t>
    </dgm:pt>
    <dgm:pt modelId="{BBEC6356-C561-9F47-BD75-165C6350B1FE}">
      <dgm:prSet phldrT="[Text]"/>
      <dgm:spPr/>
      <dgm:t>
        <a:bodyPr/>
        <a:lstStyle/>
        <a:p>
          <a:r>
            <a:rPr lang="en-US"/>
            <a:t>Workforce shortages</a:t>
          </a:r>
        </a:p>
      </dgm:t>
    </dgm:pt>
    <dgm:pt modelId="{F1D35137-6041-F048-B980-94DF4BEA4686}" type="parTrans" cxnId="{85ABB381-D812-B94B-B8B7-22E652A843D6}">
      <dgm:prSet/>
      <dgm:spPr/>
      <dgm:t>
        <a:bodyPr/>
        <a:lstStyle/>
        <a:p>
          <a:endParaRPr lang="en-US"/>
        </a:p>
      </dgm:t>
    </dgm:pt>
    <dgm:pt modelId="{415E7BA2-6286-4049-8DEF-8657B61A8D40}" type="sibTrans" cxnId="{85ABB381-D812-B94B-B8B7-22E652A843D6}">
      <dgm:prSet/>
      <dgm:spPr/>
      <dgm:t>
        <a:bodyPr/>
        <a:lstStyle/>
        <a:p>
          <a:endParaRPr lang="en-US"/>
        </a:p>
      </dgm:t>
    </dgm:pt>
    <dgm:pt modelId="{BF6EF20A-ABF5-444D-939D-B73AA996434D}">
      <dgm:prSet phldrT="[Text]"/>
      <dgm:spPr/>
      <dgm:t>
        <a:bodyPr/>
        <a:lstStyle/>
        <a:p>
          <a:r>
            <a:rPr lang="en-US"/>
            <a:t>For communities and society</a:t>
          </a:r>
        </a:p>
      </dgm:t>
    </dgm:pt>
    <dgm:pt modelId="{228837A8-D1CC-9143-A361-38CF9DB8D46A}" type="parTrans" cxnId="{8DA53304-38CC-5740-8F1D-BF8F70C13B7B}">
      <dgm:prSet/>
      <dgm:spPr/>
      <dgm:t>
        <a:bodyPr/>
        <a:lstStyle/>
        <a:p>
          <a:endParaRPr lang="en-US"/>
        </a:p>
      </dgm:t>
    </dgm:pt>
    <dgm:pt modelId="{2D5E5B64-E98B-0446-8DD9-3F9B61D3F993}" type="sibTrans" cxnId="{8DA53304-38CC-5740-8F1D-BF8F70C13B7B}">
      <dgm:prSet/>
      <dgm:spPr/>
      <dgm:t>
        <a:bodyPr/>
        <a:lstStyle/>
        <a:p>
          <a:endParaRPr lang="en-US"/>
        </a:p>
      </dgm:t>
    </dgm:pt>
    <dgm:pt modelId="{57236F0B-1E4F-764E-A195-7E6D2003CBCA}">
      <dgm:prSet phldrT="[Text]"/>
      <dgm:spPr/>
      <dgm:t>
        <a:bodyPr/>
        <a:lstStyle/>
        <a:p>
          <a:r>
            <a:rPr lang="en-US"/>
            <a:t>Eroded trust</a:t>
          </a:r>
        </a:p>
      </dgm:t>
    </dgm:pt>
    <dgm:pt modelId="{2A4AEC16-045B-1242-9FA2-3CC9E05E9580}" type="parTrans" cxnId="{1ABC4F9B-4379-9A44-B796-73F0180FDCBF}">
      <dgm:prSet/>
      <dgm:spPr/>
      <dgm:t>
        <a:bodyPr/>
        <a:lstStyle/>
        <a:p>
          <a:endParaRPr lang="en-US"/>
        </a:p>
      </dgm:t>
    </dgm:pt>
    <dgm:pt modelId="{5AE31788-BC6B-704C-A0DA-A7E37F1FE770}" type="sibTrans" cxnId="{1ABC4F9B-4379-9A44-B796-73F0180FDCBF}">
      <dgm:prSet/>
      <dgm:spPr/>
      <dgm:t>
        <a:bodyPr/>
        <a:lstStyle/>
        <a:p>
          <a:endParaRPr lang="en-US"/>
        </a:p>
      </dgm:t>
    </dgm:pt>
    <dgm:pt modelId="{07878CF4-49F2-2447-B967-7B548E8FA41B}">
      <dgm:prSet phldrT="[Text]"/>
      <dgm:spPr/>
      <dgm:t>
        <a:bodyPr/>
        <a:lstStyle/>
        <a:p>
          <a:r>
            <a:rPr lang="en-US"/>
            <a:t>Isolation, substance use, depression</a:t>
          </a:r>
        </a:p>
      </dgm:t>
    </dgm:pt>
    <dgm:pt modelId="{627CAE08-C771-9747-8E5F-EF1D797B2F78}" type="parTrans" cxnId="{54DD8505-9308-1249-AAE0-3E5DB5771D5A}">
      <dgm:prSet/>
      <dgm:spPr/>
      <dgm:t>
        <a:bodyPr/>
        <a:lstStyle/>
        <a:p>
          <a:endParaRPr lang="en-US"/>
        </a:p>
      </dgm:t>
    </dgm:pt>
    <dgm:pt modelId="{F35628DD-E0C0-BC45-90D7-509A1395E1D9}" type="sibTrans" cxnId="{54DD8505-9308-1249-AAE0-3E5DB5771D5A}">
      <dgm:prSet/>
      <dgm:spPr/>
      <dgm:t>
        <a:bodyPr/>
        <a:lstStyle/>
        <a:p>
          <a:endParaRPr lang="en-US"/>
        </a:p>
      </dgm:t>
    </dgm:pt>
    <dgm:pt modelId="{07C70BF8-EA20-0B4E-A64C-AB5FA37ABA6C}">
      <dgm:prSet phldrT="[Text]"/>
      <dgm:spPr/>
      <dgm:t>
        <a:bodyPr/>
        <a:lstStyle/>
        <a:p>
          <a:r>
            <a:rPr lang="en-US"/>
            <a:t>Relationship challenges</a:t>
          </a:r>
        </a:p>
      </dgm:t>
    </dgm:pt>
    <dgm:pt modelId="{39463F43-752F-7848-BAD7-C9D298B7CAE5}" type="parTrans" cxnId="{F32A99B8-39EF-0E4F-BEB6-28ADBF582F5E}">
      <dgm:prSet/>
      <dgm:spPr/>
      <dgm:t>
        <a:bodyPr/>
        <a:lstStyle/>
        <a:p>
          <a:endParaRPr lang="en-US"/>
        </a:p>
      </dgm:t>
    </dgm:pt>
    <dgm:pt modelId="{D4F620BA-E56A-B341-A9E8-6EC30D315AAB}" type="sibTrans" cxnId="{F32A99B8-39EF-0E4F-BEB6-28ADBF582F5E}">
      <dgm:prSet/>
      <dgm:spPr/>
      <dgm:t>
        <a:bodyPr/>
        <a:lstStyle/>
        <a:p>
          <a:endParaRPr lang="en-US"/>
        </a:p>
      </dgm:t>
    </dgm:pt>
    <dgm:pt modelId="{2D8B96EB-F954-6940-B825-CD5BAC9A52C0}">
      <dgm:prSet phldrT="[Text]"/>
      <dgm:spPr/>
      <dgm:t>
        <a:bodyPr/>
        <a:lstStyle/>
        <a:p>
          <a:r>
            <a:rPr lang="en-US"/>
            <a:t>Exhaustion</a:t>
          </a:r>
        </a:p>
      </dgm:t>
    </dgm:pt>
    <dgm:pt modelId="{63D4C8E0-D4F0-C844-A176-D31622448B9F}" type="parTrans" cxnId="{0C62B11C-BDF1-574C-9D07-0D8A5A83C347}">
      <dgm:prSet/>
      <dgm:spPr/>
      <dgm:t>
        <a:bodyPr/>
        <a:lstStyle/>
        <a:p>
          <a:endParaRPr lang="en-US"/>
        </a:p>
      </dgm:t>
    </dgm:pt>
    <dgm:pt modelId="{257A44A1-1ACD-1D46-8F5E-DBE77253CDF4}" type="sibTrans" cxnId="{0C62B11C-BDF1-574C-9D07-0D8A5A83C347}">
      <dgm:prSet/>
      <dgm:spPr/>
      <dgm:t>
        <a:bodyPr/>
        <a:lstStyle/>
        <a:p>
          <a:endParaRPr lang="en-US"/>
        </a:p>
      </dgm:t>
    </dgm:pt>
    <dgm:pt modelId="{9AB11C5F-699F-EB4E-8EC2-9C80035EBA95}">
      <dgm:prSet phldrT="[Text]"/>
      <dgm:spPr/>
      <dgm:t>
        <a:bodyPr/>
        <a:lstStyle/>
        <a:p>
          <a:r>
            <a:rPr lang="en-US"/>
            <a:t>Lower quality care</a:t>
          </a:r>
        </a:p>
      </dgm:t>
    </dgm:pt>
    <dgm:pt modelId="{E9170195-8BB0-384E-8A23-F4EF064E40D2}" type="parTrans" cxnId="{3592E656-AABB-E549-93EA-1F2527A735B8}">
      <dgm:prSet/>
      <dgm:spPr/>
      <dgm:t>
        <a:bodyPr/>
        <a:lstStyle/>
        <a:p>
          <a:endParaRPr lang="en-US"/>
        </a:p>
      </dgm:t>
    </dgm:pt>
    <dgm:pt modelId="{C0D6EA99-1F75-D44C-BF9C-F99029ABB517}" type="sibTrans" cxnId="{3592E656-AABB-E549-93EA-1F2527A735B8}">
      <dgm:prSet/>
      <dgm:spPr/>
      <dgm:t>
        <a:bodyPr/>
        <a:lstStyle/>
        <a:p>
          <a:endParaRPr lang="en-US"/>
        </a:p>
      </dgm:t>
    </dgm:pt>
    <dgm:pt modelId="{34E7D690-5FF7-F349-8200-D0510B476357}">
      <dgm:prSet phldrT="[Text]"/>
      <dgm:spPr/>
      <dgm:t>
        <a:bodyPr/>
        <a:lstStyle/>
        <a:p>
          <a:r>
            <a:rPr lang="en-US"/>
            <a:t>Limited services and low access</a:t>
          </a:r>
        </a:p>
      </dgm:t>
    </dgm:pt>
    <dgm:pt modelId="{206023E8-22B0-8D44-BBBD-7FF7EABB927A}" type="parTrans" cxnId="{CFC06ABD-C2FF-264A-A187-D47F72EFCD7E}">
      <dgm:prSet/>
      <dgm:spPr/>
      <dgm:t>
        <a:bodyPr/>
        <a:lstStyle/>
        <a:p>
          <a:endParaRPr lang="en-US"/>
        </a:p>
      </dgm:t>
    </dgm:pt>
    <dgm:pt modelId="{2ED13ECF-B769-264F-A5F8-7D3D4FB51033}" type="sibTrans" cxnId="{CFC06ABD-C2FF-264A-A187-D47F72EFCD7E}">
      <dgm:prSet/>
      <dgm:spPr/>
      <dgm:t>
        <a:bodyPr/>
        <a:lstStyle/>
        <a:p>
          <a:endParaRPr lang="en-US"/>
        </a:p>
      </dgm:t>
    </dgm:pt>
    <dgm:pt modelId="{42D7A008-65AF-814D-B8CA-C31B1F0DD4B7}">
      <dgm:prSet phldrT="[Text]"/>
      <dgm:spPr/>
      <dgm:t>
        <a:bodyPr/>
        <a:lstStyle/>
        <a:p>
          <a:r>
            <a:rPr lang="en-US"/>
            <a:t>Worse outcomes</a:t>
          </a:r>
        </a:p>
      </dgm:t>
    </dgm:pt>
    <dgm:pt modelId="{546478BF-DF80-2D45-98B8-44C5F2329EF0}" type="parTrans" cxnId="{92C149E7-B83F-3A45-8335-826489C29CF4}">
      <dgm:prSet/>
      <dgm:spPr/>
      <dgm:t>
        <a:bodyPr/>
        <a:lstStyle/>
        <a:p>
          <a:endParaRPr lang="en-US"/>
        </a:p>
      </dgm:t>
    </dgm:pt>
    <dgm:pt modelId="{B3D8E5E0-A91C-9040-8FCB-E2F41118BF8D}" type="sibTrans" cxnId="{92C149E7-B83F-3A45-8335-826489C29CF4}">
      <dgm:prSet/>
      <dgm:spPr/>
      <dgm:t>
        <a:bodyPr/>
        <a:lstStyle/>
        <a:p>
          <a:endParaRPr lang="en-US"/>
        </a:p>
      </dgm:t>
    </dgm:pt>
    <dgm:pt modelId="{A3ECBE48-7235-EE49-9AF5-3FB74EC91129}">
      <dgm:prSet phldrT="[Text]"/>
      <dgm:spPr/>
      <dgm:t>
        <a:bodyPr/>
        <a:lstStyle/>
        <a:p>
          <a:r>
            <a:rPr lang="en-US"/>
            <a:t>Increased disparities</a:t>
          </a:r>
        </a:p>
      </dgm:t>
    </dgm:pt>
    <dgm:pt modelId="{2885607D-E987-E947-95E3-E4483CD27AB0}" type="parTrans" cxnId="{D31DF495-F940-4D49-BAA3-0B6261867953}">
      <dgm:prSet/>
      <dgm:spPr/>
      <dgm:t>
        <a:bodyPr/>
        <a:lstStyle/>
        <a:p>
          <a:endParaRPr lang="en-US"/>
        </a:p>
      </dgm:t>
    </dgm:pt>
    <dgm:pt modelId="{97FE8F69-2258-F14A-BA3D-ADDC671A27C6}" type="sibTrans" cxnId="{D31DF495-F940-4D49-BAA3-0B6261867953}">
      <dgm:prSet/>
      <dgm:spPr/>
      <dgm:t>
        <a:bodyPr/>
        <a:lstStyle/>
        <a:p>
          <a:endParaRPr lang="en-US"/>
        </a:p>
      </dgm:t>
    </dgm:pt>
    <dgm:pt modelId="{696DC250-5C02-5143-BB4F-C5BAC0B22B55}" type="pres">
      <dgm:prSet presAssocID="{3754CBD9-4625-4D4A-9446-C068A1670292}" presName="Name0" presStyleCnt="0">
        <dgm:presLayoutVars>
          <dgm:dir/>
          <dgm:animLvl val="lvl"/>
          <dgm:resizeHandles val="exact"/>
        </dgm:presLayoutVars>
      </dgm:prSet>
      <dgm:spPr/>
    </dgm:pt>
    <dgm:pt modelId="{4A4B265E-2100-444C-B5D0-A58740A78E1D}" type="pres">
      <dgm:prSet presAssocID="{1E9D3A44-F9B6-904F-AA8A-57F72D3485A8}" presName="composite" presStyleCnt="0"/>
      <dgm:spPr/>
    </dgm:pt>
    <dgm:pt modelId="{5901E6A4-893C-7546-A455-BDB2136309ED}" type="pres">
      <dgm:prSet presAssocID="{1E9D3A44-F9B6-904F-AA8A-57F72D3485A8}" presName="parTx" presStyleLbl="node1" presStyleIdx="0" presStyleCnt="4">
        <dgm:presLayoutVars>
          <dgm:chMax val="0"/>
          <dgm:chPref val="0"/>
          <dgm:bulletEnabled val="1"/>
        </dgm:presLayoutVars>
      </dgm:prSet>
      <dgm:spPr/>
    </dgm:pt>
    <dgm:pt modelId="{2D64AF5F-1CAD-F349-941A-44059D6CA452}" type="pres">
      <dgm:prSet presAssocID="{1E9D3A44-F9B6-904F-AA8A-57F72D3485A8}" presName="desTx" presStyleLbl="revTx" presStyleIdx="0" presStyleCnt="4">
        <dgm:presLayoutVars>
          <dgm:bulletEnabled val="1"/>
        </dgm:presLayoutVars>
      </dgm:prSet>
      <dgm:spPr/>
    </dgm:pt>
    <dgm:pt modelId="{3B1D2B79-30A3-2D43-A206-81C77D813363}" type="pres">
      <dgm:prSet presAssocID="{BCECD9FB-1595-B74A-9689-D4268C5A777D}" presName="space" presStyleCnt="0"/>
      <dgm:spPr/>
    </dgm:pt>
    <dgm:pt modelId="{9953A4C8-6430-684B-943B-FB2725E22BB1}" type="pres">
      <dgm:prSet presAssocID="{940DA28D-71E6-5946-8E9C-401A95A6A081}" presName="composite" presStyleCnt="0"/>
      <dgm:spPr/>
    </dgm:pt>
    <dgm:pt modelId="{15D54AD3-A49A-9145-859E-E0C18D695D45}" type="pres">
      <dgm:prSet presAssocID="{940DA28D-71E6-5946-8E9C-401A95A6A081}" presName="parTx" presStyleLbl="node1" presStyleIdx="1" presStyleCnt="4">
        <dgm:presLayoutVars>
          <dgm:chMax val="0"/>
          <dgm:chPref val="0"/>
          <dgm:bulletEnabled val="1"/>
        </dgm:presLayoutVars>
      </dgm:prSet>
      <dgm:spPr/>
    </dgm:pt>
    <dgm:pt modelId="{6EBC3B97-0225-544D-9C26-5A79207C5DE2}" type="pres">
      <dgm:prSet presAssocID="{940DA28D-71E6-5946-8E9C-401A95A6A081}" presName="desTx" presStyleLbl="revTx" presStyleIdx="1" presStyleCnt="4">
        <dgm:presLayoutVars>
          <dgm:bulletEnabled val="1"/>
        </dgm:presLayoutVars>
      </dgm:prSet>
      <dgm:spPr/>
    </dgm:pt>
    <dgm:pt modelId="{32036F2A-1019-EC40-BF7F-1B5FB034D582}" type="pres">
      <dgm:prSet presAssocID="{2622506D-E6E8-994F-AFF9-17A4334429F6}" presName="space" presStyleCnt="0"/>
      <dgm:spPr/>
    </dgm:pt>
    <dgm:pt modelId="{D0A0612F-7804-7044-BA52-1989DD29C8B9}" type="pres">
      <dgm:prSet presAssocID="{6613ECD7-C79E-5D4B-A3BD-BE77D400098B}" presName="composite" presStyleCnt="0"/>
      <dgm:spPr/>
    </dgm:pt>
    <dgm:pt modelId="{C7B7A6C7-3C80-4D4F-A590-9A1FC21181E4}" type="pres">
      <dgm:prSet presAssocID="{6613ECD7-C79E-5D4B-A3BD-BE77D400098B}" presName="parTx" presStyleLbl="node1" presStyleIdx="2" presStyleCnt="4">
        <dgm:presLayoutVars>
          <dgm:chMax val="0"/>
          <dgm:chPref val="0"/>
          <dgm:bulletEnabled val="1"/>
        </dgm:presLayoutVars>
      </dgm:prSet>
      <dgm:spPr/>
    </dgm:pt>
    <dgm:pt modelId="{4DD9BE89-64DC-8A42-BB51-B8E47785F9F7}" type="pres">
      <dgm:prSet presAssocID="{6613ECD7-C79E-5D4B-A3BD-BE77D400098B}" presName="desTx" presStyleLbl="revTx" presStyleIdx="2" presStyleCnt="4">
        <dgm:presLayoutVars>
          <dgm:bulletEnabled val="1"/>
        </dgm:presLayoutVars>
      </dgm:prSet>
      <dgm:spPr/>
    </dgm:pt>
    <dgm:pt modelId="{A1D82607-752E-DD49-84D1-86FB2F9113AB}" type="pres">
      <dgm:prSet presAssocID="{9FC256E1-C7C0-DE4F-AEAC-D2DFF42DACF1}" presName="space" presStyleCnt="0"/>
      <dgm:spPr/>
    </dgm:pt>
    <dgm:pt modelId="{A5A1176F-D7B6-214E-B58B-2AE9AD6FADF2}" type="pres">
      <dgm:prSet presAssocID="{BF6EF20A-ABF5-444D-939D-B73AA996434D}" presName="composite" presStyleCnt="0"/>
      <dgm:spPr/>
    </dgm:pt>
    <dgm:pt modelId="{ECB1E25F-9E59-D94D-BFCC-DE55D3F71121}" type="pres">
      <dgm:prSet presAssocID="{BF6EF20A-ABF5-444D-939D-B73AA996434D}" presName="parTx" presStyleLbl="node1" presStyleIdx="3" presStyleCnt="4">
        <dgm:presLayoutVars>
          <dgm:chMax val="0"/>
          <dgm:chPref val="0"/>
          <dgm:bulletEnabled val="1"/>
        </dgm:presLayoutVars>
      </dgm:prSet>
      <dgm:spPr/>
    </dgm:pt>
    <dgm:pt modelId="{DF7EFA65-4F82-824D-AF5E-AF275FB0E5AB}" type="pres">
      <dgm:prSet presAssocID="{BF6EF20A-ABF5-444D-939D-B73AA996434D}" presName="desTx" presStyleLbl="revTx" presStyleIdx="3" presStyleCnt="4">
        <dgm:presLayoutVars>
          <dgm:bulletEnabled val="1"/>
        </dgm:presLayoutVars>
      </dgm:prSet>
      <dgm:spPr/>
    </dgm:pt>
  </dgm:ptLst>
  <dgm:cxnLst>
    <dgm:cxn modelId="{8DA53304-38CC-5740-8F1D-BF8F70C13B7B}" srcId="{3754CBD9-4625-4D4A-9446-C068A1670292}" destId="{BF6EF20A-ABF5-444D-939D-B73AA996434D}" srcOrd="3" destOrd="0" parTransId="{228837A8-D1CC-9143-A361-38CF9DB8D46A}" sibTransId="{2D5E5B64-E98B-0446-8DD9-3F9B61D3F993}"/>
    <dgm:cxn modelId="{54DD8505-9308-1249-AAE0-3E5DB5771D5A}" srcId="{1E9D3A44-F9B6-904F-AA8A-57F72D3485A8}" destId="{07878CF4-49F2-2447-B967-7B548E8FA41B}" srcOrd="1" destOrd="0" parTransId="{627CAE08-C771-9747-8E5F-EF1D797B2F78}" sibTransId="{F35628DD-E0C0-BC45-90D7-509A1395E1D9}"/>
    <dgm:cxn modelId="{8342EE0B-2BE4-1B44-8E45-1D56558E5850}" type="presOf" srcId="{42D7A008-65AF-814D-B8CA-C31B1F0DD4B7}" destId="{DF7EFA65-4F82-824D-AF5E-AF275FB0E5AB}" srcOrd="0" destOrd="1" presId="urn:microsoft.com/office/officeart/2005/8/layout/chevron1"/>
    <dgm:cxn modelId="{0C62B11C-BDF1-574C-9D07-0D8A5A83C347}" srcId="{1E9D3A44-F9B6-904F-AA8A-57F72D3485A8}" destId="{2D8B96EB-F954-6940-B825-CD5BAC9A52C0}" srcOrd="3" destOrd="0" parTransId="{63D4C8E0-D4F0-C844-A176-D31622448B9F}" sibTransId="{257A44A1-1ACD-1D46-8F5E-DBE77253CDF4}"/>
    <dgm:cxn modelId="{0DABC82C-CC87-1144-B0F1-C4D2D9E72C7B}" type="presOf" srcId="{9AB11C5F-699F-EB4E-8EC2-9C80035EBA95}" destId="{6EBC3B97-0225-544D-9C26-5A79207C5DE2}" srcOrd="0" destOrd="1" presId="urn:microsoft.com/office/officeart/2005/8/layout/chevron1"/>
    <dgm:cxn modelId="{9263252E-303B-8C43-BC6B-07B007B058D0}" type="presOf" srcId="{BBEC6356-C561-9F47-BD75-165C6350B1FE}" destId="{4DD9BE89-64DC-8A42-BB51-B8E47785F9F7}" srcOrd="0" destOrd="0" presId="urn:microsoft.com/office/officeart/2005/8/layout/chevron1"/>
    <dgm:cxn modelId="{B1382E5F-DAE3-474D-BB73-AF0CD5DE6C5A}" type="presOf" srcId="{34E7D690-5FF7-F349-8200-D0510B476357}" destId="{4DD9BE89-64DC-8A42-BB51-B8E47785F9F7}" srcOrd="0" destOrd="1" presId="urn:microsoft.com/office/officeart/2005/8/layout/chevron1"/>
    <dgm:cxn modelId="{FD4AAB46-6269-A546-89D9-633D43044748}" type="presOf" srcId="{57236F0B-1E4F-764E-A195-7E6D2003CBCA}" destId="{DF7EFA65-4F82-824D-AF5E-AF275FB0E5AB}" srcOrd="0" destOrd="0" presId="urn:microsoft.com/office/officeart/2005/8/layout/chevron1"/>
    <dgm:cxn modelId="{90EA4570-1FFC-D14E-A797-9818A96C1141}" srcId="{1E9D3A44-F9B6-904F-AA8A-57F72D3485A8}" destId="{B123D962-C2BB-E74F-A1BA-526A460BE44B}" srcOrd="0" destOrd="0" parTransId="{84851171-B1B1-6741-9205-A6C9C93DB59B}" sibTransId="{56EDD8F9-ADBE-AD48-AB0D-48D99194E1D8}"/>
    <dgm:cxn modelId="{3592E656-AABB-E549-93EA-1F2527A735B8}" srcId="{940DA28D-71E6-5946-8E9C-401A95A6A081}" destId="{9AB11C5F-699F-EB4E-8EC2-9C80035EBA95}" srcOrd="1" destOrd="0" parTransId="{E9170195-8BB0-384E-8A23-F4EF064E40D2}" sibTransId="{C0D6EA99-1F75-D44C-BF9C-F99029ABB517}"/>
    <dgm:cxn modelId="{83DEA159-A5D4-514A-ACD4-D9B3C5DD7D7B}" type="presOf" srcId="{2D8B96EB-F954-6940-B825-CD5BAC9A52C0}" destId="{2D64AF5F-1CAD-F349-941A-44059D6CA452}" srcOrd="0" destOrd="3" presId="urn:microsoft.com/office/officeart/2005/8/layout/chevron1"/>
    <dgm:cxn modelId="{C07AB759-CF3A-1641-9FC9-70BA62BFF0BE}" srcId="{3754CBD9-4625-4D4A-9446-C068A1670292}" destId="{1E9D3A44-F9B6-904F-AA8A-57F72D3485A8}" srcOrd="0" destOrd="0" parTransId="{625B48E5-FD1C-6643-BE61-005DC12D5DCA}" sibTransId="{BCECD9FB-1595-B74A-9689-D4268C5A777D}"/>
    <dgm:cxn modelId="{960F097F-FD3C-384D-8513-2130AF65F9E0}" srcId="{3754CBD9-4625-4D4A-9446-C068A1670292}" destId="{940DA28D-71E6-5946-8E9C-401A95A6A081}" srcOrd="1" destOrd="0" parTransId="{EBB89B75-746D-A14F-8E9C-E02D6100891F}" sibTransId="{2622506D-E6E8-994F-AFF9-17A4334429F6}"/>
    <dgm:cxn modelId="{85ABB381-D812-B94B-B8B7-22E652A843D6}" srcId="{6613ECD7-C79E-5D4B-A3BD-BE77D400098B}" destId="{BBEC6356-C561-9F47-BD75-165C6350B1FE}" srcOrd="0" destOrd="0" parTransId="{F1D35137-6041-F048-B980-94DF4BEA4686}" sibTransId="{415E7BA2-6286-4049-8DEF-8657B61A8D40}"/>
    <dgm:cxn modelId="{43720182-DFEE-4947-92EE-432B4CC653BA}" srcId="{940DA28D-71E6-5946-8E9C-401A95A6A081}" destId="{B7ACA3A3-D172-1142-9188-C5B657F3AFF8}" srcOrd="0" destOrd="0" parTransId="{4F589600-A6B7-4241-B669-96675F81A7F2}" sibTransId="{B3CC9260-425F-C243-82BA-34083B8604BD}"/>
    <dgm:cxn modelId="{19092C82-290F-2249-97E0-854F6CE96A55}" type="presOf" srcId="{07C70BF8-EA20-0B4E-A64C-AB5FA37ABA6C}" destId="{2D64AF5F-1CAD-F349-941A-44059D6CA452}" srcOrd="0" destOrd="2" presId="urn:microsoft.com/office/officeart/2005/8/layout/chevron1"/>
    <dgm:cxn modelId="{6714978D-15FF-A748-B13F-8DCA363D3C7A}" type="presOf" srcId="{6613ECD7-C79E-5D4B-A3BD-BE77D400098B}" destId="{C7B7A6C7-3C80-4D4F-A590-9A1FC21181E4}" srcOrd="0" destOrd="0" presId="urn:microsoft.com/office/officeart/2005/8/layout/chevron1"/>
    <dgm:cxn modelId="{A4F60295-7C09-544D-AF8C-2A8000934F6C}" type="presOf" srcId="{1E9D3A44-F9B6-904F-AA8A-57F72D3485A8}" destId="{5901E6A4-893C-7546-A455-BDB2136309ED}" srcOrd="0" destOrd="0" presId="urn:microsoft.com/office/officeart/2005/8/layout/chevron1"/>
    <dgm:cxn modelId="{D31DF495-F940-4D49-BAA3-0B6261867953}" srcId="{BF6EF20A-ABF5-444D-939D-B73AA996434D}" destId="{A3ECBE48-7235-EE49-9AF5-3FB74EC91129}" srcOrd="2" destOrd="0" parTransId="{2885607D-E987-E947-95E3-E4483CD27AB0}" sibTransId="{97FE8F69-2258-F14A-BA3D-ADDC671A27C6}"/>
    <dgm:cxn modelId="{1ABC4F9B-4379-9A44-B796-73F0180FDCBF}" srcId="{BF6EF20A-ABF5-444D-939D-B73AA996434D}" destId="{57236F0B-1E4F-764E-A195-7E6D2003CBCA}" srcOrd="0" destOrd="0" parTransId="{2A4AEC16-045B-1242-9FA2-3CC9E05E9580}" sibTransId="{5AE31788-BC6B-704C-A0DA-A7E37F1FE770}"/>
    <dgm:cxn modelId="{A0F5E3B0-1E38-7140-A94C-C01063786D5B}" type="presOf" srcId="{07878CF4-49F2-2447-B967-7B548E8FA41B}" destId="{2D64AF5F-1CAD-F349-941A-44059D6CA452}" srcOrd="0" destOrd="1" presId="urn:microsoft.com/office/officeart/2005/8/layout/chevron1"/>
    <dgm:cxn modelId="{F32A99B8-39EF-0E4F-BEB6-28ADBF582F5E}" srcId="{1E9D3A44-F9B6-904F-AA8A-57F72D3485A8}" destId="{07C70BF8-EA20-0B4E-A64C-AB5FA37ABA6C}" srcOrd="2" destOrd="0" parTransId="{39463F43-752F-7848-BAD7-C9D298B7CAE5}" sibTransId="{D4F620BA-E56A-B341-A9E8-6EC30D315AAB}"/>
    <dgm:cxn modelId="{CFC06ABD-C2FF-264A-A187-D47F72EFCD7E}" srcId="{6613ECD7-C79E-5D4B-A3BD-BE77D400098B}" destId="{34E7D690-5FF7-F349-8200-D0510B476357}" srcOrd="1" destOrd="0" parTransId="{206023E8-22B0-8D44-BBBD-7FF7EABB927A}" sibTransId="{2ED13ECF-B769-264F-A5F8-7D3D4FB51033}"/>
    <dgm:cxn modelId="{E2FDA8C1-AD5F-3144-B498-28F559D36F75}" type="presOf" srcId="{BF6EF20A-ABF5-444D-939D-B73AA996434D}" destId="{ECB1E25F-9E59-D94D-BFCC-DE55D3F71121}" srcOrd="0" destOrd="0" presId="urn:microsoft.com/office/officeart/2005/8/layout/chevron1"/>
    <dgm:cxn modelId="{EFADBBCB-9C7D-5043-AC0B-CC5675F65C8B}" type="presOf" srcId="{3754CBD9-4625-4D4A-9446-C068A1670292}" destId="{696DC250-5C02-5143-BB4F-C5BAC0B22B55}" srcOrd="0" destOrd="0" presId="urn:microsoft.com/office/officeart/2005/8/layout/chevron1"/>
    <dgm:cxn modelId="{7263EAD3-310D-1F47-8803-C225D6D2AB8C}" srcId="{3754CBD9-4625-4D4A-9446-C068A1670292}" destId="{6613ECD7-C79E-5D4B-A3BD-BE77D400098B}" srcOrd="2" destOrd="0" parTransId="{33ABAEA5-7512-2048-913F-F80AF07A303F}" sibTransId="{9FC256E1-C7C0-DE4F-AEAC-D2DFF42DACF1}"/>
    <dgm:cxn modelId="{4EACB6D5-3E3C-D445-B24E-B265EB843039}" type="presOf" srcId="{940DA28D-71E6-5946-8E9C-401A95A6A081}" destId="{15D54AD3-A49A-9145-859E-E0C18D695D45}" srcOrd="0" destOrd="0" presId="urn:microsoft.com/office/officeart/2005/8/layout/chevron1"/>
    <dgm:cxn modelId="{92C149E7-B83F-3A45-8335-826489C29CF4}" srcId="{BF6EF20A-ABF5-444D-939D-B73AA996434D}" destId="{42D7A008-65AF-814D-B8CA-C31B1F0DD4B7}" srcOrd="1" destOrd="0" parTransId="{546478BF-DF80-2D45-98B8-44C5F2329EF0}" sibTransId="{B3D8E5E0-A91C-9040-8FCB-E2F41118BF8D}"/>
    <dgm:cxn modelId="{CC9E67EB-A66E-F447-9EFB-E649AB49A805}" type="presOf" srcId="{B7ACA3A3-D172-1142-9188-C5B657F3AFF8}" destId="{6EBC3B97-0225-544D-9C26-5A79207C5DE2}" srcOrd="0" destOrd="0" presId="urn:microsoft.com/office/officeart/2005/8/layout/chevron1"/>
    <dgm:cxn modelId="{CC2538F3-AE10-A44A-8CD1-9C4AACE11253}" type="presOf" srcId="{B123D962-C2BB-E74F-A1BA-526A460BE44B}" destId="{2D64AF5F-1CAD-F349-941A-44059D6CA452}" srcOrd="0" destOrd="0" presId="urn:microsoft.com/office/officeart/2005/8/layout/chevron1"/>
    <dgm:cxn modelId="{242D5EFF-48F4-4B4B-99FA-7C1C1F22E218}" type="presOf" srcId="{A3ECBE48-7235-EE49-9AF5-3FB74EC91129}" destId="{DF7EFA65-4F82-824D-AF5E-AF275FB0E5AB}" srcOrd="0" destOrd="2" presId="urn:microsoft.com/office/officeart/2005/8/layout/chevron1"/>
    <dgm:cxn modelId="{F826F0EA-E1CC-F546-A3FC-8112343F49D9}" type="presParOf" srcId="{696DC250-5C02-5143-BB4F-C5BAC0B22B55}" destId="{4A4B265E-2100-444C-B5D0-A58740A78E1D}" srcOrd="0" destOrd="0" presId="urn:microsoft.com/office/officeart/2005/8/layout/chevron1"/>
    <dgm:cxn modelId="{E3395ABF-B61A-E54F-B0FB-91A7A1D4B9C9}" type="presParOf" srcId="{4A4B265E-2100-444C-B5D0-A58740A78E1D}" destId="{5901E6A4-893C-7546-A455-BDB2136309ED}" srcOrd="0" destOrd="0" presId="urn:microsoft.com/office/officeart/2005/8/layout/chevron1"/>
    <dgm:cxn modelId="{8868CA3E-1977-A74A-9460-9E45A8618B1D}" type="presParOf" srcId="{4A4B265E-2100-444C-B5D0-A58740A78E1D}" destId="{2D64AF5F-1CAD-F349-941A-44059D6CA452}" srcOrd="1" destOrd="0" presId="urn:microsoft.com/office/officeart/2005/8/layout/chevron1"/>
    <dgm:cxn modelId="{95F2CD2B-C8C6-884B-9EE0-B04E9520D04C}" type="presParOf" srcId="{696DC250-5C02-5143-BB4F-C5BAC0B22B55}" destId="{3B1D2B79-30A3-2D43-A206-81C77D813363}" srcOrd="1" destOrd="0" presId="urn:microsoft.com/office/officeart/2005/8/layout/chevron1"/>
    <dgm:cxn modelId="{5DB229AE-4434-AB4E-8A66-9198F9349A6E}" type="presParOf" srcId="{696DC250-5C02-5143-BB4F-C5BAC0B22B55}" destId="{9953A4C8-6430-684B-943B-FB2725E22BB1}" srcOrd="2" destOrd="0" presId="urn:microsoft.com/office/officeart/2005/8/layout/chevron1"/>
    <dgm:cxn modelId="{6AFBC933-7F27-4A4A-8936-00EA373738AF}" type="presParOf" srcId="{9953A4C8-6430-684B-943B-FB2725E22BB1}" destId="{15D54AD3-A49A-9145-859E-E0C18D695D45}" srcOrd="0" destOrd="0" presId="urn:microsoft.com/office/officeart/2005/8/layout/chevron1"/>
    <dgm:cxn modelId="{AA241FD5-D417-724F-9CDE-04B7B3FA59F8}" type="presParOf" srcId="{9953A4C8-6430-684B-943B-FB2725E22BB1}" destId="{6EBC3B97-0225-544D-9C26-5A79207C5DE2}" srcOrd="1" destOrd="0" presId="urn:microsoft.com/office/officeart/2005/8/layout/chevron1"/>
    <dgm:cxn modelId="{E027C193-672C-E048-AA08-20F5613C5DE7}" type="presParOf" srcId="{696DC250-5C02-5143-BB4F-C5BAC0B22B55}" destId="{32036F2A-1019-EC40-BF7F-1B5FB034D582}" srcOrd="3" destOrd="0" presId="urn:microsoft.com/office/officeart/2005/8/layout/chevron1"/>
    <dgm:cxn modelId="{98A1CC64-7303-9A41-ACF4-E24A901634D5}" type="presParOf" srcId="{696DC250-5C02-5143-BB4F-C5BAC0B22B55}" destId="{D0A0612F-7804-7044-BA52-1989DD29C8B9}" srcOrd="4" destOrd="0" presId="urn:microsoft.com/office/officeart/2005/8/layout/chevron1"/>
    <dgm:cxn modelId="{23B8CBA7-D298-E746-8188-6A185F25F0BE}" type="presParOf" srcId="{D0A0612F-7804-7044-BA52-1989DD29C8B9}" destId="{C7B7A6C7-3C80-4D4F-A590-9A1FC21181E4}" srcOrd="0" destOrd="0" presId="urn:microsoft.com/office/officeart/2005/8/layout/chevron1"/>
    <dgm:cxn modelId="{A8C117D9-34E0-F043-82A7-2779CF9CDA4D}" type="presParOf" srcId="{D0A0612F-7804-7044-BA52-1989DD29C8B9}" destId="{4DD9BE89-64DC-8A42-BB51-B8E47785F9F7}" srcOrd="1" destOrd="0" presId="urn:microsoft.com/office/officeart/2005/8/layout/chevron1"/>
    <dgm:cxn modelId="{BA9F3F46-E276-BC4F-BA74-697AB91B0C60}" type="presParOf" srcId="{696DC250-5C02-5143-BB4F-C5BAC0B22B55}" destId="{A1D82607-752E-DD49-84D1-86FB2F9113AB}" srcOrd="5" destOrd="0" presId="urn:microsoft.com/office/officeart/2005/8/layout/chevron1"/>
    <dgm:cxn modelId="{370C617C-C29E-5649-A1F7-1C592543B106}" type="presParOf" srcId="{696DC250-5C02-5143-BB4F-C5BAC0B22B55}" destId="{A5A1176F-D7B6-214E-B58B-2AE9AD6FADF2}" srcOrd="6" destOrd="0" presId="urn:microsoft.com/office/officeart/2005/8/layout/chevron1"/>
    <dgm:cxn modelId="{3159F975-09FD-5043-ABFE-FF65FD2833B0}" type="presParOf" srcId="{A5A1176F-D7B6-214E-B58B-2AE9AD6FADF2}" destId="{ECB1E25F-9E59-D94D-BFCC-DE55D3F71121}" srcOrd="0" destOrd="0" presId="urn:microsoft.com/office/officeart/2005/8/layout/chevron1"/>
    <dgm:cxn modelId="{81E4EE52-AC47-034D-AB3E-54697658944A}" type="presParOf" srcId="{A5A1176F-D7B6-214E-B58B-2AE9AD6FADF2}" destId="{DF7EFA65-4F82-824D-AF5E-AF275FB0E5AB}"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accent1"/>
        </a:solidFill>
        <a:ln>
          <a:solidFill>
            <a:schemeClr val="bg1"/>
          </a:solidFill>
        </a:ln>
      </dgm:spPr>
      <dgm:t>
        <a:bodyPr/>
        <a:lstStyle/>
        <a:p>
          <a:r>
            <a:rPr lang="en-US" sz="15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accent2"/>
        </a:solidFill>
        <a:ln>
          <a:solidFill>
            <a:schemeClr val="bg1"/>
          </a:solidFill>
        </a:ln>
      </dgm:spPr>
      <dgm:t>
        <a:bodyPr/>
        <a:lstStyle/>
        <a:p>
          <a:r>
            <a:rPr lang="en-US" sz="145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accent3"/>
        </a:solidFill>
        <a:ln>
          <a:solidFill>
            <a:schemeClr val="bg1"/>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accent5"/>
        </a:solidFill>
        <a:ln>
          <a:solidFill>
            <a:schemeClr val="bg1"/>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custScaleY="100000" custLinFactNeighborX="-238" custLinFactNeighborY="3348"/>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accent1"/>
        </a:solidFill>
        <a:ln>
          <a:solidFill>
            <a:schemeClr val="bg1"/>
          </a:solidFill>
        </a:ln>
      </dgm:spPr>
      <dgm:t>
        <a:bodyPr/>
        <a:lstStyle/>
        <a:p>
          <a:r>
            <a:rPr lang="en-US" sz="15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accent2"/>
        </a:solidFill>
        <a:ln>
          <a:solidFill>
            <a:schemeClr val="bg1"/>
          </a:solidFill>
        </a:ln>
      </dgm:spPr>
      <dgm:t>
        <a:bodyPr/>
        <a:lstStyle/>
        <a:p>
          <a:r>
            <a:rPr lang="en-US" sz="145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accent3"/>
        </a:solidFill>
        <a:ln>
          <a:solidFill>
            <a:schemeClr val="bg1"/>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accent5"/>
        </a:solidFill>
        <a:ln>
          <a:solidFill>
            <a:schemeClr val="bg1"/>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accent1"/>
        </a:solidFill>
        <a:ln>
          <a:solidFill>
            <a:schemeClr val="bg1"/>
          </a:solidFill>
        </a:ln>
      </dgm:spPr>
      <dgm:t>
        <a:bodyPr/>
        <a:lstStyle/>
        <a:p>
          <a:r>
            <a:rPr lang="en-US" sz="12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accent2"/>
        </a:solidFill>
        <a:ln>
          <a:solidFill>
            <a:schemeClr val="bg1"/>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accent3"/>
        </a:solidFill>
        <a:ln>
          <a:solidFill>
            <a:schemeClr val="bg1"/>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accent5"/>
        </a:solidFill>
        <a:ln>
          <a:solidFill>
            <a:schemeClr val="bg1"/>
          </a:solidFill>
        </a:ln>
      </dgm:spPr>
      <dgm:t>
        <a:bodyPr/>
        <a:lstStyle/>
        <a:p>
          <a:r>
            <a:rPr lang="en-US" b="1">
              <a:solidFill>
                <a:schemeClr val="bg1"/>
              </a:solidFill>
            </a:rPr>
            <a:t>Interpersonal</a:t>
          </a:r>
        </a:p>
      </dgm:t>
    </dgm:pt>
    <dgm:pt modelId="{12D336F0-A36D-514D-A1B4-D011A5EDCFF2}" type="sibTrans" cxnId="{09792DD7-F2C9-2A47-89E4-C39BB2440297}">
      <dgm:prSet/>
      <dgm:spPr/>
      <dgm:t>
        <a:bodyPr/>
        <a:lstStyle/>
        <a:p>
          <a:endParaRPr lang="en-US"/>
        </a:p>
      </dgm:t>
    </dgm:pt>
    <dgm:pt modelId="{1D76682E-3C2C-0245-96A5-FA25590BD4C4}" type="par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accent1"/>
        </a:solidFill>
        <a:ln>
          <a:solidFill>
            <a:schemeClr val="bg1"/>
          </a:solidFill>
        </a:ln>
      </dgm:spPr>
      <dgm:t>
        <a:bodyPr/>
        <a:lstStyle/>
        <a:p>
          <a:r>
            <a:rPr lang="en-US" sz="12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bg1"/>
        </a:solidFill>
        <a:ln>
          <a:solidFill>
            <a:schemeClr val="accent2"/>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bg1"/>
        </a:solidFill>
        <a:ln>
          <a:solidFill>
            <a:schemeClr val="accent3"/>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bg1"/>
        </a:solidFill>
        <a:ln>
          <a:solidFill>
            <a:schemeClr val="accent5"/>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bg1"/>
        </a:solidFill>
        <a:ln>
          <a:solidFill>
            <a:schemeClr val="accent1"/>
          </a:solidFill>
        </a:ln>
      </dgm:spPr>
      <dgm:t>
        <a:bodyPr/>
        <a:lstStyle/>
        <a:p>
          <a:r>
            <a:rPr lang="en-US" sz="1200" b="1">
              <a:solidFill>
                <a:schemeClr val="bg1"/>
              </a:solidFill>
            </a:rPr>
            <a:t>Structural</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accent2"/>
        </a:solidFill>
        <a:ln>
          <a:solidFill>
            <a:schemeClr val="accent2"/>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bg1"/>
        </a:solidFill>
        <a:ln>
          <a:solidFill>
            <a:schemeClr val="accent3"/>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bg1"/>
        </a:solidFill>
        <a:ln>
          <a:solidFill>
            <a:schemeClr val="accent5"/>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bg1"/>
        </a:solidFill>
        <a:ln>
          <a:solidFill>
            <a:schemeClr val="accent1"/>
          </a:solidFill>
        </a:ln>
      </dgm:spPr>
      <dgm:t>
        <a:bodyPr/>
        <a:lstStyle/>
        <a:p>
          <a:r>
            <a:rPr lang="en-US" sz="1200" b="1">
              <a:solidFill>
                <a:schemeClr val="bg1"/>
              </a:solidFill>
            </a:rPr>
            <a:t>Structural, Environmental, Policy</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bg1"/>
        </a:solidFill>
        <a:ln>
          <a:solidFill>
            <a:schemeClr val="accent2"/>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bg1"/>
        </a:solidFill>
        <a:ln>
          <a:solidFill>
            <a:schemeClr val="accent3"/>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accent5"/>
        </a:solidFill>
        <a:ln>
          <a:solidFill>
            <a:schemeClr val="accent5"/>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9C32B05-62EA-407A-B21C-2310C7945705}" type="doc">
      <dgm:prSet loTypeId="urn:microsoft.com/office/officeart/2005/8/layout/venn2" loCatId="relationship" qsTypeId="urn:microsoft.com/office/officeart/2005/8/quickstyle/simple1" qsCatId="simple" csTypeId="urn:microsoft.com/office/officeart/2005/8/colors/accent0_1" csCatId="mainScheme" phldr="1"/>
      <dgm:spPr/>
      <dgm:t>
        <a:bodyPr/>
        <a:lstStyle/>
        <a:p>
          <a:endParaRPr lang="en-US"/>
        </a:p>
      </dgm:t>
    </dgm:pt>
    <dgm:pt modelId="{8EA7219F-BDB2-48EB-9EEB-3133522D132E}">
      <dgm:prSet phldrT="[Text]" custT="1"/>
      <dgm:spPr>
        <a:solidFill>
          <a:schemeClr val="bg1"/>
        </a:solidFill>
        <a:ln>
          <a:solidFill>
            <a:schemeClr val="accent1"/>
          </a:solidFill>
        </a:ln>
      </dgm:spPr>
      <dgm:t>
        <a:bodyPr/>
        <a:lstStyle/>
        <a:p>
          <a:r>
            <a:rPr lang="en-US" sz="1200" b="1">
              <a:solidFill>
                <a:schemeClr val="bg1"/>
              </a:solidFill>
            </a:rPr>
            <a:t>Structural, Environmental, Policy</a:t>
          </a:r>
        </a:p>
      </dgm:t>
    </dgm:pt>
    <dgm:pt modelId="{3EE8403A-CB7C-4815-85BD-AEBCAEB71B37}" type="parTrans" cxnId="{58AD7EEF-D408-406B-87EE-4691D4C30668}">
      <dgm:prSet/>
      <dgm:spPr/>
      <dgm:t>
        <a:bodyPr/>
        <a:lstStyle/>
        <a:p>
          <a:endParaRPr lang="en-US"/>
        </a:p>
      </dgm:t>
    </dgm:pt>
    <dgm:pt modelId="{C94B7947-85DC-4B21-BB99-DF8438356F98}" type="sibTrans" cxnId="{58AD7EEF-D408-406B-87EE-4691D4C30668}">
      <dgm:prSet/>
      <dgm:spPr/>
      <dgm:t>
        <a:bodyPr/>
        <a:lstStyle/>
        <a:p>
          <a:endParaRPr lang="en-US"/>
        </a:p>
      </dgm:t>
    </dgm:pt>
    <dgm:pt modelId="{54A10F5D-C417-4F97-8612-CE684295DDDD}">
      <dgm:prSet phldrT="[Text]" custT="1"/>
      <dgm:spPr>
        <a:solidFill>
          <a:schemeClr val="bg1"/>
        </a:solidFill>
        <a:ln>
          <a:solidFill>
            <a:schemeClr val="accent2"/>
          </a:solidFill>
        </a:ln>
      </dgm:spPr>
      <dgm:t>
        <a:bodyPr/>
        <a:lstStyle/>
        <a:p>
          <a:r>
            <a:rPr lang="en-US" sz="1200" b="1">
              <a:solidFill>
                <a:schemeClr val="bg1"/>
              </a:solidFill>
            </a:rPr>
            <a:t>Organizational</a:t>
          </a:r>
        </a:p>
      </dgm:t>
    </dgm:pt>
    <dgm:pt modelId="{8ABDAA28-1E03-411B-BC21-8D931DE3C43E}" type="parTrans" cxnId="{517AFA30-BB19-43D1-84E3-E6B4C9B9E30A}">
      <dgm:prSet/>
      <dgm:spPr/>
      <dgm:t>
        <a:bodyPr/>
        <a:lstStyle/>
        <a:p>
          <a:endParaRPr lang="en-US"/>
        </a:p>
      </dgm:t>
    </dgm:pt>
    <dgm:pt modelId="{60811977-1F2E-41FC-8E06-EBD37DD18733}" type="sibTrans" cxnId="{517AFA30-BB19-43D1-84E3-E6B4C9B9E30A}">
      <dgm:prSet/>
      <dgm:spPr/>
      <dgm:t>
        <a:bodyPr/>
        <a:lstStyle/>
        <a:p>
          <a:endParaRPr lang="en-US"/>
        </a:p>
      </dgm:t>
    </dgm:pt>
    <dgm:pt modelId="{6AE49727-F1EE-4322-A9E8-6D8BD588DA28}">
      <dgm:prSet phldrT="[Text]"/>
      <dgm:spPr>
        <a:solidFill>
          <a:schemeClr val="accent3"/>
        </a:solidFill>
        <a:ln>
          <a:solidFill>
            <a:schemeClr val="accent3"/>
          </a:solidFill>
        </a:ln>
      </dgm:spPr>
      <dgm:t>
        <a:bodyPr/>
        <a:lstStyle/>
        <a:p>
          <a:r>
            <a:rPr lang="en-US" b="1">
              <a:solidFill>
                <a:schemeClr val="bg1"/>
              </a:solidFill>
            </a:rPr>
            <a:t>Individual</a:t>
          </a:r>
        </a:p>
      </dgm:t>
    </dgm:pt>
    <dgm:pt modelId="{A368C715-F314-40A5-8FB2-0D8C4609A5B2}" type="parTrans" cxnId="{C23F4798-1782-47D2-864C-5258EB8E5224}">
      <dgm:prSet/>
      <dgm:spPr/>
      <dgm:t>
        <a:bodyPr/>
        <a:lstStyle/>
        <a:p>
          <a:endParaRPr lang="en-US"/>
        </a:p>
      </dgm:t>
    </dgm:pt>
    <dgm:pt modelId="{8D800EE2-5FA9-4090-865F-475ED124815A}" type="sibTrans" cxnId="{C23F4798-1782-47D2-864C-5258EB8E5224}">
      <dgm:prSet/>
      <dgm:spPr/>
      <dgm:t>
        <a:bodyPr/>
        <a:lstStyle/>
        <a:p>
          <a:endParaRPr lang="en-US"/>
        </a:p>
      </dgm:t>
    </dgm:pt>
    <dgm:pt modelId="{C7C0C63F-4EBB-3440-8A75-6220C7F9A80F}">
      <dgm:prSet phldrT="[Text]"/>
      <dgm:spPr>
        <a:solidFill>
          <a:schemeClr val="bg1"/>
        </a:solidFill>
        <a:ln>
          <a:solidFill>
            <a:schemeClr val="accent5"/>
          </a:solidFill>
        </a:ln>
      </dgm:spPr>
      <dgm:t>
        <a:bodyPr/>
        <a:lstStyle/>
        <a:p>
          <a:r>
            <a:rPr lang="en-US" b="1">
              <a:solidFill>
                <a:schemeClr val="bg1"/>
              </a:solidFill>
            </a:rPr>
            <a:t>Interpersonal</a:t>
          </a:r>
        </a:p>
      </dgm:t>
    </dgm:pt>
    <dgm:pt modelId="{1D76682E-3C2C-0245-96A5-FA25590BD4C4}" type="parTrans" cxnId="{09792DD7-F2C9-2A47-89E4-C39BB2440297}">
      <dgm:prSet/>
      <dgm:spPr/>
      <dgm:t>
        <a:bodyPr/>
        <a:lstStyle/>
        <a:p>
          <a:endParaRPr lang="en-US"/>
        </a:p>
      </dgm:t>
    </dgm:pt>
    <dgm:pt modelId="{12D336F0-A36D-514D-A1B4-D011A5EDCFF2}" type="sibTrans" cxnId="{09792DD7-F2C9-2A47-89E4-C39BB2440297}">
      <dgm:prSet/>
      <dgm:spPr/>
      <dgm:t>
        <a:bodyPr/>
        <a:lstStyle/>
        <a:p>
          <a:endParaRPr lang="en-US"/>
        </a:p>
      </dgm:t>
    </dgm:pt>
    <dgm:pt modelId="{7B0EB2D2-67E5-491D-BAB6-811F173DCE9A}" type="pres">
      <dgm:prSet presAssocID="{B9C32B05-62EA-407A-B21C-2310C7945705}" presName="Name0" presStyleCnt="0">
        <dgm:presLayoutVars>
          <dgm:chMax val="7"/>
          <dgm:resizeHandles val="exact"/>
        </dgm:presLayoutVars>
      </dgm:prSet>
      <dgm:spPr/>
    </dgm:pt>
    <dgm:pt modelId="{4F794DAD-1C88-45D3-9716-6014128A5B90}" type="pres">
      <dgm:prSet presAssocID="{B9C32B05-62EA-407A-B21C-2310C7945705}" presName="comp1" presStyleCnt="0"/>
      <dgm:spPr/>
    </dgm:pt>
    <dgm:pt modelId="{65FC41D9-D5C6-49E1-9B96-B8E8FBCCF82F}" type="pres">
      <dgm:prSet presAssocID="{B9C32B05-62EA-407A-B21C-2310C7945705}" presName="circle1" presStyleLbl="node1" presStyleIdx="0" presStyleCnt="4"/>
      <dgm:spPr/>
    </dgm:pt>
    <dgm:pt modelId="{830FECD2-98B8-4F49-A73B-29C3BA30AAF7}" type="pres">
      <dgm:prSet presAssocID="{B9C32B05-62EA-407A-B21C-2310C7945705}" presName="c1text" presStyleLbl="node1" presStyleIdx="0" presStyleCnt="4">
        <dgm:presLayoutVars>
          <dgm:bulletEnabled val="1"/>
        </dgm:presLayoutVars>
      </dgm:prSet>
      <dgm:spPr/>
    </dgm:pt>
    <dgm:pt modelId="{FA0DF2C6-DAA6-4934-A3F7-9C980E098DDC}" type="pres">
      <dgm:prSet presAssocID="{B9C32B05-62EA-407A-B21C-2310C7945705}" presName="comp2" presStyleCnt="0"/>
      <dgm:spPr/>
    </dgm:pt>
    <dgm:pt modelId="{F9FB2F4B-0224-4C33-82C7-B1E17952B325}" type="pres">
      <dgm:prSet presAssocID="{B9C32B05-62EA-407A-B21C-2310C7945705}" presName="circle2" presStyleLbl="node1" presStyleIdx="1" presStyleCnt="4"/>
      <dgm:spPr/>
    </dgm:pt>
    <dgm:pt modelId="{09EE0689-6BEA-4006-9BF8-5635274C03C1}" type="pres">
      <dgm:prSet presAssocID="{B9C32B05-62EA-407A-B21C-2310C7945705}" presName="c2text" presStyleLbl="node1" presStyleIdx="1" presStyleCnt="4">
        <dgm:presLayoutVars>
          <dgm:bulletEnabled val="1"/>
        </dgm:presLayoutVars>
      </dgm:prSet>
      <dgm:spPr/>
    </dgm:pt>
    <dgm:pt modelId="{70570EB2-4265-4F6D-9F83-54CFCEC0069F}" type="pres">
      <dgm:prSet presAssocID="{B9C32B05-62EA-407A-B21C-2310C7945705}" presName="comp3" presStyleCnt="0"/>
      <dgm:spPr/>
    </dgm:pt>
    <dgm:pt modelId="{6201655A-0FE0-42B9-AA34-2790BF97D596}" type="pres">
      <dgm:prSet presAssocID="{B9C32B05-62EA-407A-B21C-2310C7945705}" presName="circle3" presStyleLbl="node1" presStyleIdx="2" presStyleCnt="4"/>
      <dgm:spPr/>
    </dgm:pt>
    <dgm:pt modelId="{9A048DB9-9379-43C7-9EB2-19D4C0B32B47}" type="pres">
      <dgm:prSet presAssocID="{B9C32B05-62EA-407A-B21C-2310C7945705}" presName="c3text" presStyleLbl="node1" presStyleIdx="2" presStyleCnt="4">
        <dgm:presLayoutVars>
          <dgm:bulletEnabled val="1"/>
        </dgm:presLayoutVars>
      </dgm:prSet>
      <dgm:spPr/>
    </dgm:pt>
    <dgm:pt modelId="{593E595E-78A5-094A-BE73-063821751068}" type="pres">
      <dgm:prSet presAssocID="{B9C32B05-62EA-407A-B21C-2310C7945705}" presName="comp4" presStyleCnt="0"/>
      <dgm:spPr/>
    </dgm:pt>
    <dgm:pt modelId="{9149AED6-9585-274D-9AE5-6853BC415E96}" type="pres">
      <dgm:prSet presAssocID="{B9C32B05-62EA-407A-B21C-2310C7945705}" presName="circle4" presStyleLbl="node1" presStyleIdx="3" presStyleCnt="4"/>
      <dgm:spPr/>
    </dgm:pt>
    <dgm:pt modelId="{135F6D79-6DD6-A846-8D55-29D6FE0A4D1A}" type="pres">
      <dgm:prSet presAssocID="{B9C32B05-62EA-407A-B21C-2310C7945705}" presName="c4text" presStyleLbl="node1" presStyleIdx="3" presStyleCnt="4">
        <dgm:presLayoutVars>
          <dgm:bulletEnabled val="1"/>
        </dgm:presLayoutVars>
      </dgm:prSet>
      <dgm:spPr/>
    </dgm:pt>
  </dgm:ptLst>
  <dgm:cxnLst>
    <dgm:cxn modelId="{517AFA30-BB19-43D1-84E3-E6B4C9B9E30A}" srcId="{B9C32B05-62EA-407A-B21C-2310C7945705}" destId="{54A10F5D-C417-4F97-8612-CE684295DDDD}" srcOrd="1" destOrd="0" parTransId="{8ABDAA28-1E03-411B-BC21-8D931DE3C43E}" sibTransId="{60811977-1F2E-41FC-8E06-EBD37DD18733}"/>
    <dgm:cxn modelId="{18C94A33-4E7F-4630-BD6B-BF091F03F55A}" type="presOf" srcId="{B9C32B05-62EA-407A-B21C-2310C7945705}" destId="{7B0EB2D2-67E5-491D-BAB6-811F173DCE9A}" srcOrd="0" destOrd="0" presId="urn:microsoft.com/office/officeart/2005/8/layout/venn2"/>
    <dgm:cxn modelId="{D589D536-E1EE-4D60-9432-4DCB76875384}" type="presOf" srcId="{54A10F5D-C417-4F97-8612-CE684295DDDD}" destId="{F9FB2F4B-0224-4C33-82C7-B1E17952B325}" srcOrd="0" destOrd="0" presId="urn:microsoft.com/office/officeart/2005/8/layout/venn2"/>
    <dgm:cxn modelId="{3D23F470-D344-E04D-849F-047267C9A77B}" type="presOf" srcId="{6AE49727-F1EE-4322-A9E8-6D8BD588DA28}" destId="{135F6D79-6DD6-A846-8D55-29D6FE0A4D1A}" srcOrd="1" destOrd="0" presId="urn:microsoft.com/office/officeart/2005/8/layout/venn2"/>
    <dgm:cxn modelId="{548ED971-E1A3-FA49-8545-101A10C33872}" type="presOf" srcId="{C7C0C63F-4EBB-3440-8A75-6220C7F9A80F}" destId="{6201655A-0FE0-42B9-AA34-2790BF97D596}" srcOrd="0" destOrd="0" presId="urn:microsoft.com/office/officeart/2005/8/layout/venn2"/>
    <dgm:cxn modelId="{EAF9D683-E67E-0841-BF13-D76DBCDF029C}" type="presOf" srcId="{C7C0C63F-4EBB-3440-8A75-6220C7F9A80F}" destId="{9A048DB9-9379-43C7-9EB2-19D4C0B32B47}" srcOrd="1" destOrd="0" presId="urn:microsoft.com/office/officeart/2005/8/layout/venn2"/>
    <dgm:cxn modelId="{05E12A90-5226-A64A-BABC-121B78C1FE2E}" type="presOf" srcId="{6AE49727-F1EE-4322-A9E8-6D8BD588DA28}" destId="{9149AED6-9585-274D-9AE5-6853BC415E96}" srcOrd="0" destOrd="0" presId="urn:microsoft.com/office/officeart/2005/8/layout/venn2"/>
    <dgm:cxn modelId="{C23F4798-1782-47D2-864C-5258EB8E5224}" srcId="{B9C32B05-62EA-407A-B21C-2310C7945705}" destId="{6AE49727-F1EE-4322-A9E8-6D8BD588DA28}" srcOrd="3" destOrd="0" parTransId="{A368C715-F314-40A5-8FB2-0D8C4609A5B2}" sibTransId="{8D800EE2-5FA9-4090-865F-475ED124815A}"/>
    <dgm:cxn modelId="{B73A82AB-85A7-4C05-BB55-635FA0D369EA}" type="presOf" srcId="{8EA7219F-BDB2-48EB-9EEB-3133522D132E}" destId="{65FC41D9-D5C6-49E1-9B96-B8E8FBCCF82F}" srcOrd="0" destOrd="0" presId="urn:microsoft.com/office/officeart/2005/8/layout/venn2"/>
    <dgm:cxn modelId="{09792DD7-F2C9-2A47-89E4-C39BB2440297}" srcId="{B9C32B05-62EA-407A-B21C-2310C7945705}" destId="{C7C0C63F-4EBB-3440-8A75-6220C7F9A80F}" srcOrd="2" destOrd="0" parTransId="{1D76682E-3C2C-0245-96A5-FA25590BD4C4}" sibTransId="{12D336F0-A36D-514D-A1B4-D011A5EDCFF2}"/>
    <dgm:cxn modelId="{182B2FE5-C66F-4A7A-A2C2-D7EF0A90F186}" type="presOf" srcId="{54A10F5D-C417-4F97-8612-CE684295DDDD}" destId="{09EE0689-6BEA-4006-9BF8-5635274C03C1}" srcOrd="1" destOrd="0" presId="urn:microsoft.com/office/officeart/2005/8/layout/venn2"/>
    <dgm:cxn modelId="{58AD7EEF-D408-406B-87EE-4691D4C30668}" srcId="{B9C32B05-62EA-407A-B21C-2310C7945705}" destId="{8EA7219F-BDB2-48EB-9EEB-3133522D132E}" srcOrd="0" destOrd="0" parTransId="{3EE8403A-CB7C-4815-85BD-AEBCAEB71B37}" sibTransId="{C94B7947-85DC-4B21-BB99-DF8438356F98}"/>
    <dgm:cxn modelId="{73B46DF1-18B7-4F3C-AE55-225F83B7F49D}" type="presOf" srcId="{8EA7219F-BDB2-48EB-9EEB-3133522D132E}" destId="{830FECD2-98B8-4F49-A73B-29C3BA30AAF7}" srcOrd="1" destOrd="0" presId="urn:microsoft.com/office/officeart/2005/8/layout/venn2"/>
    <dgm:cxn modelId="{E5CBA0FE-AEB2-4125-BF8A-C8C8DCBE2812}" type="presParOf" srcId="{7B0EB2D2-67E5-491D-BAB6-811F173DCE9A}" destId="{4F794DAD-1C88-45D3-9716-6014128A5B90}" srcOrd="0" destOrd="0" presId="urn:microsoft.com/office/officeart/2005/8/layout/venn2"/>
    <dgm:cxn modelId="{AFFB436C-EE4A-4518-AA53-7081D06D6752}" type="presParOf" srcId="{4F794DAD-1C88-45D3-9716-6014128A5B90}" destId="{65FC41D9-D5C6-49E1-9B96-B8E8FBCCF82F}" srcOrd="0" destOrd="0" presId="urn:microsoft.com/office/officeart/2005/8/layout/venn2"/>
    <dgm:cxn modelId="{1533B2DB-A6D8-4FF0-813C-E642808C8F54}" type="presParOf" srcId="{4F794DAD-1C88-45D3-9716-6014128A5B90}" destId="{830FECD2-98B8-4F49-A73B-29C3BA30AAF7}" srcOrd="1" destOrd="0" presId="urn:microsoft.com/office/officeart/2005/8/layout/venn2"/>
    <dgm:cxn modelId="{A02C875F-4955-4D3C-B7E5-551C2B677673}" type="presParOf" srcId="{7B0EB2D2-67E5-491D-BAB6-811F173DCE9A}" destId="{FA0DF2C6-DAA6-4934-A3F7-9C980E098DDC}" srcOrd="1" destOrd="0" presId="urn:microsoft.com/office/officeart/2005/8/layout/venn2"/>
    <dgm:cxn modelId="{CB302E5F-1C14-4377-91A0-30E6770C4A40}" type="presParOf" srcId="{FA0DF2C6-DAA6-4934-A3F7-9C980E098DDC}" destId="{F9FB2F4B-0224-4C33-82C7-B1E17952B325}" srcOrd="0" destOrd="0" presId="urn:microsoft.com/office/officeart/2005/8/layout/venn2"/>
    <dgm:cxn modelId="{E6ADC547-C3A1-44B4-B6C8-7B09440732BA}" type="presParOf" srcId="{FA0DF2C6-DAA6-4934-A3F7-9C980E098DDC}" destId="{09EE0689-6BEA-4006-9BF8-5635274C03C1}" srcOrd="1" destOrd="0" presId="urn:microsoft.com/office/officeart/2005/8/layout/venn2"/>
    <dgm:cxn modelId="{45376881-55EE-43BB-AE28-058A76E02C4E}" type="presParOf" srcId="{7B0EB2D2-67E5-491D-BAB6-811F173DCE9A}" destId="{70570EB2-4265-4F6D-9F83-54CFCEC0069F}" srcOrd="2" destOrd="0" presId="urn:microsoft.com/office/officeart/2005/8/layout/venn2"/>
    <dgm:cxn modelId="{18A9B0FE-D9B0-4CA9-9B9C-EE1407AA8E4A}" type="presParOf" srcId="{70570EB2-4265-4F6D-9F83-54CFCEC0069F}" destId="{6201655A-0FE0-42B9-AA34-2790BF97D596}" srcOrd="0" destOrd="0" presId="urn:microsoft.com/office/officeart/2005/8/layout/venn2"/>
    <dgm:cxn modelId="{3163FD2E-F19B-4E36-8D22-D06FE0BB5571}" type="presParOf" srcId="{70570EB2-4265-4F6D-9F83-54CFCEC0069F}" destId="{9A048DB9-9379-43C7-9EB2-19D4C0B32B47}" srcOrd="1" destOrd="0" presId="urn:microsoft.com/office/officeart/2005/8/layout/venn2"/>
    <dgm:cxn modelId="{D0158975-1CA3-374B-9470-09DC8A6A4DD4}" type="presParOf" srcId="{7B0EB2D2-67E5-491D-BAB6-811F173DCE9A}" destId="{593E595E-78A5-094A-BE73-063821751068}" srcOrd="3" destOrd="0" presId="urn:microsoft.com/office/officeart/2005/8/layout/venn2"/>
    <dgm:cxn modelId="{3AA8785F-9BE8-4E44-9AA8-9AB58CA47F45}" type="presParOf" srcId="{593E595E-78A5-094A-BE73-063821751068}" destId="{9149AED6-9585-274D-9AE5-6853BC415E96}" srcOrd="0" destOrd="0" presId="urn:microsoft.com/office/officeart/2005/8/layout/venn2"/>
    <dgm:cxn modelId="{E4560045-14A4-EF4E-ADBA-62EF7F19135A}" type="presParOf" srcId="{593E595E-78A5-094A-BE73-063821751068}" destId="{135F6D79-6DD6-A846-8D55-29D6FE0A4D1A}"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73834-A016-274F-9808-03C29302CD26}">
      <dsp:nvSpPr>
        <dsp:cNvPr id="0" name=""/>
        <dsp:cNvSpPr/>
      </dsp:nvSpPr>
      <dsp:spPr>
        <a:xfrm>
          <a:off x="8994" y="1453535"/>
          <a:ext cx="2578987" cy="1925159"/>
        </a:xfrm>
        <a:prstGeom prst="round2SameRect">
          <a:avLst>
            <a:gd name="adj1" fmla="val 8000"/>
            <a:gd name="adj2" fmla="val 0"/>
          </a:avLst>
        </a:prstGeom>
        <a:solidFill>
          <a:srgbClr val="D2D2D2"/>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Pause and think</a:t>
          </a:r>
        </a:p>
        <a:p>
          <a:pPr marL="228600" lvl="1" indent="-228600" algn="l" defTabSz="889000">
            <a:lnSpc>
              <a:spcPct val="90000"/>
            </a:lnSpc>
            <a:spcBef>
              <a:spcPct val="0"/>
            </a:spcBef>
            <a:spcAft>
              <a:spcPct val="15000"/>
            </a:spcAft>
            <a:buChar char="•"/>
          </a:pPr>
          <a:r>
            <a:rPr lang="en-US" sz="2000" kern="1200" dirty="0"/>
            <a:t>Write down notes</a:t>
          </a:r>
        </a:p>
        <a:p>
          <a:pPr marL="228600" lvl="1" indent="-228600" algn="l" defTabSz="889000">
            <a:lnSpc>
              <a:spcPct val="90000"/>
            </a:lnSpc>
            <a:spcBef>
              <a:spcPct val="0"/>
            </a:spcBef>
            <a:spcAft>
              <a:spcPct val="15000"/>
            </a:spcAft>
            <a:buChar char="•"/>
          </a:pPr>
          <a:r>
            <a:rPr lang="en-US" sz="2000" kern="1200" dirty="0"/>
            <a:t>Think about self and team members</a:t>
          </a:r>
        </a:p>
      </dsp:txBody>
      <dsp:txXfrm>
        <a:off x="54103" y="1498644"/>
        <a:ext cx="2488769" cy="1880050"/>
      </dsp:txXfrm>
    </dsp:sp>
    <dsp:sp modelId="{9657B6BB-5F9A-0246-A6EC-5B0EAF11207E}">
      <dsp:nvSpPr>
        <dsp:cNvPr id="0" name=""/>
        <dsp:cNvSpPr/>
      </dsp:nvSpPr>
      <dsp:spPr>
        <a:xfrm>
          <a:off x="8994" y="3378694"/>
          <a:ext cx="2578987" cy="827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t>Reflect</a:t>
          </a:r>
        </a:p>
      </dsp:txBody>
      <dsp:txXfrm>
        <a:off x="8994" y="3378694"/>
        <a:ext cx="1816188" cy="827818"/>
      </dsp:txXfrm>
    </dsp:sp>
    <dsp:sp modelId="{AD14D0BF-0C08-F94B-B923-584E96A66D77}">
      <dsp:nvSpPr>
        <dsp:cNvPr id="0" name=""/>
        <dsp:cNvSpPr/>
      </dsp:nvSpPr>
      <dsp:spPr>
        <a:xfrm>
          <a:off x="1735454" y="3437378"/>
          <a:ext cx="692473" cy="69247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56B2D1-86D0-B645-8B5C-78A111BBAA17}">
      <dsp:nvSpPr>
        <dsp:cNvPr id="0" name=""/>
        <dsp:cNvSpPr/>
      </dsp:nvSpPr>
      <dsp:spPr>
        <a:xfrm>
          <a:off x="2919322" y="1460131"/>
          <a:ext cx="2578987" cy="1925159"/>
        </a:xfrm>
        <a:prstGeom prst="round2SameRect">
          <a:avLst>
            <a:gd name="adj1" fmla="val 8000"/>
            <a:gd name="adj2" fmla="val 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Ask questions throughout</a:t>
          </a:r>
        </a:p>
        <a:p>
          <a:pPr marL="228600" lvl="1" indent="-228600" algn="l" defTabSz="889000">
            <a:lnSpc>
              <a:spcPct val="90000"/>
            </a:lnSpc>
            <a:spcBef>
              <a:spcPct val="0"/>
            </a:spcBef>
            <a:spcAft>
              <a:spcPct val="15000"/>
            </a:spcAft>
            <a:buChar char="•"/>
          </a:pPr>
          <a:r>
            <a:rPr lang="en-US" sz="2000" kern="1200" dirty="0"/>
            <a:t>Share ideas and strategies if comfortable</a:t>
          </a:r>
        </a:p>
      </dsp:txBody>
      <dsp:txXfrm>
        <a:off x="2964431" y="1505240"/>
        <a:ext cx="2488769" cy="1880050"/>
      </dsp:txXfrm>
    </dsp:sp>
    <dsp:sp modelId="{37075D89-ECCE-0A4E-88CD-ED9747B11998}">
      <dsp:nvSpPr>
        <dsp:cNvPr id="0" name=""/>
        <dsp:cNvSpPr/>
      </dsp:nvSpPr>
      <dsp:spPr>
        <a:xfrm>
          <a:off x="2919322" y="3385290"/>
          <a:ext cx="2578987" cy="827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t>Discuss</a:t>
          </a:r>
        </a:p>
      </dsp:txBody>
      <dsp:txXfrm>
        <a:off x="2919322" y="3385290"/>
        <a:ext cx="1816188" cy="827818"/>
      </dsp:txXfrm>
    </dsp:sp>
    <dsp:sp modelId="{C4E266F7-DFDD-4640-A3DF-C4BA290B96A9}">
      <dsp:nvSpPr>
        <dsp:cNvPr id="0" name=""/>
        <dsp:cNvSpPr/>
      </dsp:nvSpPr>
      <dsp:spPr>
        <a:xfrm>
          <a:off x="4685656" y="3456932"/>
          <a:ext cx="666089" cy="666089"/>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0CB94-9C76-AB42-A3E4-D25330606536}">
      <dsp:nvSpPr>
        <dsp:cNvPr id="0" name=""/>
        <dsp:cNvSpPr/>
      </dsp:nvSpPr>
      <dsp:spPr>
        <a:xfrm>
          <a:off x="5816458" y="1462733"/>
          <a:ext cx="2578987" cy="1925159"/>
        </a:xfrm>
        <a:prstGeom prst="round2SameRect">
          <a:avLst>
            <a:gd name="adj1" fmla="val 8000"/>
            <a:gd name="adj2" fmla="val 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Consider how to continue conversations</a:t>
          </a:r>
        </a:p>
        <a:p>
          <a:pPr marL="228600" lvl="1" indent="-228600" algn="l" defTabSz="889000">
            <a:lnSpc>
              <a:spcPct val="90000"/>
            </a:lnSpc>
            <a:spcBef>
              <a:spcPct val="0"/>
            </a:spcBef>
            <a:spcAft>
              <a:spcPct val="15000"/>
            </a:spcAft>
            <a:buChar char="•"/>
          </a:pPr>
          <a:r>
            <a:rPr lang="en-US" sz="2000" kern="1200" dirty="0"/>
            <a:t>Learn more</a:t>
          </a:r>
        </a:p>
      </dsp:txBody>
      <dsp:txXfrm>
        <a:off x="5861567" y="1507842"/>
        <a:ext cx="2488769" cy="1880050"/>
      </dsp:txXfrm>
    </dsp:sp>
    <dsp:sp modelId="{74F96751-97F0-4245-98C1-1B94FC62F2DC}">
      <dsp:nvSpPr>
        <dsp:cNvPr id="0" name=""/>
        <dsp:cNvSpPr/>
      </dsp:nvSpPr>
      <dsp:spPr>
        <a:xfrm>
          <a:off x="5816458" y="3387892"/>
          <a:ext cx="2578987" cy="827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b="1" kern="1200" dirty="0"/>
            <a:t>Take</a:t>
          </a:r>
          <a:br>
            <a:rPr lang="en-US" sz="2400" b="1" kern="1200" dirty="0"/>
          </a:br>
          <a:r>
            <a:rPr lang="en-US" sz="2400" b="1" kern="1200" dirty="0"/>
            <a:t>Forward</a:t>
          </a:r>
        </a:p>
      </dsp:txBody>
      <dsp:txXfrm>
        <a:off x="5816458" y="3387892"/>
        <a:ext cx="1816188" cy="827818"/>
      </dsp:txXfrm>
    </dsp:sp>
    <dsp:sp modelId="{3902DE7B-86A3-6E4A-BC9E-826CDEAA9C43}">
      <dsp:nvSpPr>
        <dsp:cNvPr id="0" name=""/>
        <dsp:cNvSpPr/>
      </dsp:nvSpPr>
      <dsp:spPr>
        <a:xfrm>
          <a:off x="7627179" y="3483160"/>
          <a:ext cx="655681" cy="65568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1E6A4-893C-7546-A455-BDB2136309ED}">
      <dsp:nvSpPr>
        <dsp:cNvPr id="0" name=""/>
        <dsp:cNvSpPr/>
      </dsp:nvSpPr>
      <dsp:spPr>
        <a:xfrm>
          <a:off x="8732" y="638584"/>
          <a:ext cx="2761133" cy="1026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For health workers</a:t>
          </a:r>
        </a:p>
      </dsp:txBody>
      <dsp:txXfrm>
        <a:off x="521732" y="638584"/>
        <a:ext cx="1735133" cy="1026000"/>
      </dsp:txXfrm>
    </dsp:sp>
    <dsp:sp modelId="{2D64AF5F-1CAD-F349-941A-44059D6CA452}">
      <dsp:nvSpPr>
        <dsp:cNvPr id="0" name=""/>
        <dsp:cNvSpPr/>
      </dsp:nvSpPr>
      <dsp:spPr>
        <a:xfrm>
          <a:off x="8732" y="1792834"/>
          <a:ext cx="2208907" cy="20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Insomnia, heart disease</a:t>
          </a:r>
        </a:p>
        <a:p>
          <a:pPr marL="171450" lvl="1" indent="-171450" algn="l" defTabSz="844550">
            <a:lnSpc>
              <a:spcPct val="90000"/>
            </a:lnSpc>
            <a:spcBef>
              <a:spcPct val="0"/>
            </a:spcBef>
            <a:spcAft>
              <a:spcPct val="15000"/>
            </a:spcAft>
            <a:buChar char="•"/>
          </a:pPr>
          <a:r>
            <a:rPr lang="en-US" sz="1900" kern="1200"/>
            <a:t>Isolation, substance use, depression</a:t>
          </a:r>
        </a:p>
        <a:p>
          <a:pPr marL="171450" lvl="1" indent="-171450" algn="l" defTabSz="844550">
            <a:lnSpc>
              <a:spcPct val="90000"/>
            </a:lnSpc>
            <a:spcBef>
              <a:spcPct val="0"/>
            </a:spcBef>
            <a:spcAft>
              <a:spcPct val="15000"/>
            </a:spcAft>
            <a:buChar char="•"/>
          </a:pPr>
          <a:r>
            <a:rPr lang="en-US" sz="1900" kern="1200"/>
            <a:t>Relationship challenges</a:t>
          </a:r>
        </a:p>
        <a:p>
          <a:pPr marL="171450" lvl="1" indent="-171450" algn="l" defTabSz="844550">
            <a:lnSpc>
              <a:spcPct val="90000"/>
            </a:lnSpc>
            <a:spcBef>
              <a:spcPct val="0"/>
            </a:spcBef>
            <a:spcAft>
              <a:spcPct val="15000"/>
            </a:spcAft>
            <a:buChar char="•"/>
          </a:pPr>
          <a:r>
            <a:rPr lang="en-US" sz="1900" kern="1200"/>
            <a:t>Exhaustion</a:t>
          </a:r>
        </a:p>
      </dsp:txBody>
      <dsp:txXfrm>
        <a:off x="8732" y="1792834"/>
        <a:ext cx="2208907" cy="2009250"/>
      </dsp:txXfrm>
    </dsp:sp>
    <dsp:sp modelId="{15D54AD3-A49A-9145-859E-E0C18D695D45}">
      <dsp:nvSpPr>
        <dsp:cNvPr id="0" name=""/>
        <dsp:cNvSpPr/>
      </dsp:nvSpPr>
      <dsp:spPr>
        <a:xfrm>
          <a:off x="2553866" y="638584"/>
          <a:ext cx="2761133" cy="1026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For patients/clients</a:t>
          </a:r>
        </a:p>
      </dsp:txBody>
      <dsp:txXfrm>
        <a:off x="3066866" y="638584"/>
        <a:ext cx="1735133" cy="1026000"/>
      </dsp:txXfrm>
    </dsp:sp>
    <dsp:sp modelId="{6EBC3B97-0225-544D-9C26-5A79207C5DE2}">
      <dsp:nvSpPr>
        <dsp:cNvPr id="0" name=""/>
        <dsp:cNvSpPr/>
      </dsp:nvSpPr>
      <dsp:spPr>
        <a:xfrm>
          <a:off x="2553866" y="1792834"/>
          <a:ext cx="2208907" cy="20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Delays in care </a:t>
          </a:r>
        </a:p>
        <a:p>
          <a:pPr marL="171450" lvl="1" indent="-171450" algn="l" defTabSz="844550">
            <a:lnSpc>
              <a:spcPct val="90000"/>
            </a:lnSpc>
            <a:spcBef>
              <a:spcPct val="0"/>
            </a:spcBef>
            <a:spcAft>
              <a:spcPct val="15000"/>
            </a:spcAft>
            <a:buChar char="•"/>
          </a:pPr>
          <a:r>
            <a:rPr lang="en-US" sz="1900" kern="1200"/>
            <a:t>Lower quality care</a:t>
          </a:r>
        </a:p>
      </dsp:txBody>
      <dsp:txXfrm>
        <a:off x="2553866" y="1792834"/>
        <a:ext cx="2208907" cy="2009250"/>
      </dsp:txXfrm>
    </dsp:sp>
    <dsp:sp modelId="{C7B7A6C7-3C80-4D4F-A590-9A1FC21181E4}">
      <dsp:nvSpPr>
        <dsp:cNvPr id="0" name=""/>
        <dsp:cNvSpPr/>
      </dsp:nvSpPr>
      <dsp:spPr>
        <a:xfrm>
          <a:off x="5099000" y="638584"/>
          <a:ext cx="2761133" cy="1026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For the healthcare system broadly</a:t>
          </a:r>
        </a:p>
      </dsp:txBody>
      <dsp:txXfrm>
        <a:off x="5612000" y="638584"/>
        <a:ext cx="1735133" cy="1026000"/>
      </dsp:txXfrm>
    </dsp:sp>
    <dsp:sp modelId="{4DD9BE89-64DC-8A42-BB51-B8E47785F9F7}">
      <dsp:nvSpPr>
        <dsp:cNvPr id="0" name=""/>
        <dsp:cNvSpPr/>
      </dsp:nvSpPr>
      <dsp:spPr>
        <a:xfrm>
          <a:off x="5099000" y="1792834"/>
          <a:ext cx="2208907" cy="20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Workforce shortages</a:t>
          </a:r>
        </a:p>
        <a:p>
          <a:pPr marL="171450" lvl="1" indent="-171450" algn="l" defTabSz="844550">
            <a:lnSpc>
              <a:spcPct val="90000"/>
            </a:lnSpc>
            <a:spcBef>
              <a:spcPct val="0"/>
            </a:spcBef>
            <a:spcAft>
              <a:spcPct val="15000"/>
            </a:spcAft>
            <a:buChar char="•"/>
          </a:pPr>
          <a:r>
            <a:rPr lang="en-US" sz="1900" kern="1200"/>
            <a:t>Limited services and low access</a:t>
          </a:r>
        </a:p>
      </dsp:txBody>
      <dsp:txXfrm>
        <a:off x="5099000" y="1792834"/>
        <a:ext cx="2208907" cy="2009250"/>
      </dsp:txXfrm>
    </dsp:sp>
    <dsp:sp modelId="{ECB1E25F-9E59-D94D-BFCC-DE55D3F71121}">
      <dsp:nvSpPr>
        <dsp:cNvPr id="0" name=""/>
        <dsp:cNvSpPr/>
      </dsp:nvSpPr>
      <dsp:spPr>
        <a:xfrm>
          <a:off x="7644133" y="638584"/>
          <a:ext cx="2761133" cy="1026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For communities and society</a:t>
          </a:r>
        </a:p>
      </dsp:txBody>
      <dsp:txXfrm>
        <a:off x="8157133" y="638584"/>
        <a:ext cx="1735133" cy="1026000"/>
      </dsp:txXfrm>
    </dsp:sp>
    <dsp:sp modelId="{DF7EFA65-4F82-824D-AF5E-AF275FB0E5AB}">
      <dsp:nvSpPr>
        <dsp:cNvPr id="0" name=""/>
        <dsp:cNvSpPr/>
      </dsp:nvSpPr>
      <dsp:spPr>
        <a:xfrm>
          <a:off x="7644133" y="1792834"/>
          <a:ext cx="2208907" cy="200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44550">
            <a:lnSpc>
              <a:spcPct val="90000"/>
            </a:lnSpc>
            <a:spcBef>
              <a:spcPct val="0"/>
            </a:spcBef>
            <a:spcAft>
              <a:spcPct val="15000"/>
            </a:spcAft>
            <a:buChar char="•"/>
          </a:pPr>
          <a:r>
            <a:rPr lang="en-US" sz="1900" kern="1200"/>
            <a:t>Eroded trust</a:t>
          </a:r>
        </a:p>
        <a:p>
          <a:pPr marL="171450" lvl="1" indent="-171450" algn="l" defTabSz="844550">
            <a:lnSpc>
              <a:spcPct val="90000"/>
            </a:lnSpc>
            <a:spcBef>
              <a:spcPct val="0"/>
            </a:spcBef>
            <a:spcAft>
              <a:spcPct val="15000"/>
            </a:spcAft>
            <a:buChar char="•"/>
          </a:pPr>
          <a:r>
            <a:rPr lang="en-US" sz="1900" kern="1200"/>
            <a:t>Worse outcomes</a:t>
          </a:r>
        </a:p>
        <a:p>
          <a:pPr marL="171450" lvl="1" indent="-171450" algn="l" defTabSz="844550">
            <a:lnSpc>
              <a:spcPct val="90000"/>
            </a:lnSpc>
            <a:spcBef>
              <a:spcPct val="0"/>
            </a:spcBef>
            <a:spcAft>
              <a:spcPct val="15000"/>
            </a:spcAft>
            <a:buChar char="•"/>
          </a:pPr>
          <a:r>
            <a:rPr lang="en-US" sz="1900" kern="1200"/>
            <a:t>Increased disparities</a:t>
          </a:r>
        </a:p>
      </dsp:txBody>
      <dsp:txXfrm>
        <a:off x="7644133" y="1792834"/>
        <a:ext cx="2208907" cy="2009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2058593" y="0"/>
          <a:ext cx="4834466" cy="4834466"/>
        </a:xfrm>
        <a:prstGeom prst="ellipse">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Structural</a:t>
          </a:r>
        </a:p>
      </dsp:txBody>
      <dsp:txXfrm>
        <a:off x="3799968" y="241723"/>
        <a:ext cx="1351716" cy="725169"/>
      </dsp:txXfrm>
    </dsp:sp>
    <dsp:sp modelId="{F9FB2F4B-0224-4C33-82C7-B1E17952B325}">
      <dsp:nvSpPr>
        <dsp:cNvPr id="0" name=""/>
        <dsp:cNvSpPr/>
      </dsp:nvSpPr>
      <dsp:spPr>
        <a:xfrm>
          <a:off x="2553546" y="966893"/>
          <a:ext cx="3867572" cy="3867572"/>
        </a:xfrm>
        <a:prstGeom prst="ellipse">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44525">
            <a:lnSpc>
              <a:spcPct val="90000"/>
            </a:lnSpc>
            <a:spcBef>
              <a:spcPct val="0"/>
            </a:spcBef>
            <a:spcAft>
              <a:spcPct val="35000"/>
            </a:spcAft>
            <a:buNone/>
          </a:pPr>
          <a:r>
            <a:rPr lang="en-US" sz="1450" b="1" kern="1200">
              <a:solidFill>
                <a:schemeClr val="bg1"/>
              </a:solidFill>
            </a:rPr>
            <a:t>Organizational</a:t>
          </a:r>
        </a:p>
      </dsp:txBody>
      <dsp:txXfrm>
        <a:off x="3811474" y="1198947"/>
        <a:ext cx="1351716" cy="696163"/>
      </dsp:txXfrm>
    </dsp:sp>
    <dsp:sp modelId="{6201655A-0FE0-42B9-AA34-2790BF97D596}">
      <dsp:nvSpPr>
        <dsp:cNvPr id="0" name=""/>
        <dsp:cNvSpPr/>
      </dsp:nvSpPr>
      <dsp:spPr>
        <a:xfrm>
          <a:off x="3036992" y="1933786"/>
          <a:ext cx="2900679" cy="2900679"/>
        </a:xfrm>
        <a:prstGeom prst="ellipse">
          <a:avLst/>
        </a:prstGeom>
        <a:solidFill>
          <a:schemeClr val="accent5"/>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Interpersonal</a:t>
          </a:r>
        </a:p>
      </dsp:txBody>
      <dsp:txXfrm>
        <a:off x="3811474" y="2151337"/>
        <a:ext cx="1351716" cy="652652"/>
      </dsp:txXfrm>
    </dsp:sp>
    <dsp:sp modelId="{9149AED6-9585-274D-9AE5-6853BC415E96}">
      <dsp:nvSpPr>
        <dsp:cNvPr id="0" name=""/>
        <dsp:cNvSpPr/>
      </dsp:nvSpPr>
      <dsp:spPr>
        <a:xfrm>
          <a:off x="3520439" y="2900679"/>
          <a:ext cx="1933786" cy="1933786"/>
        </a:xfrm>
        <a:prstGeom prst="ellipse">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Individual</a:t>
          </a:r>
        </a:p>
      </dsp:txBody>
      <dsp:txXfrm>
        <a:off x="3803635" y="3384126"/>
        <a:ext cx="1367393" cy="9668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2070099" y="0"/>
          <a:ext cx="4834466" cy="4834466"/>
        </a:xfrm>
        <a:prstGeom prst="ellipse">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Structural</a:t>
          </a:r>
        </a:p>
      </dsp:txBody>
      <dsp:txXfrm>
        <a:off x="3811474" y="241723"/>
        <a:ext cx="1351716" cy="725169"/>
      </dsp:txXfrm>
    </dsp:sp>
    <dsp:sp modelId="{F9FB2F4B-0224-4C33-82C7-B1E17952B325}">
      <dsp:nvSpPr>
        <dsp:cNvPr id="0" name=""/>
        <dsp:cNvSpPr/>
      </dsp:nvSpPr>
      <dsp:spPr>
        <a:xfrm>
          <a:off x="2553546" y="966893"/>
          <a:ext cx="3867572" cy="3867572"/>
        </a:xfrm>
        <a:prstGeom prst="ellipse">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44525">
            <a:lnSpc>
              <a:spcPct val="90000"/>
            </a:lnSpc>
            <a:spcBef>
              <a:spcPct val="0"/>
            </a:spcBef>
            <a:spcAft>
              <a:spcPct val="35000"/>
            </a:spcAft>
            <a:buNone/>
          </a:pPr>
          <a:r>
            <a:rPr lang="en-US" sz="1450" b="1" kern="1200">
              <a:solidFill>
                <a:schemeClr val="bg1"/>
              </a:solidFill>
            </a:rPr>
            <a:t>Organizational</a:t>
          </a:r>
        </a:p>
      </dsp:txBody>
      <dsp:txXfrm>
        <a:off x="3811474" y="1198947"/>
        <a:ext cx="1351716" cy="696163"/>
      </dsp:txXfrm>
    </dsp:sp>
    <dsp:sp modelId="{6201655A-0FE0-42B9-AA34-2790BF97D596}">
      <dsp:nvSpPr>
        <dsp:cNvPr id="0" name=""/>
        <dsp:cNvSpPr/>
      </dsp:nvSpPr>
      <dsp:spPr>
        <a:xfrm>
          <a:off x="3036992" y="1933786"/>
          <a:ext cx="2900679" cy="2900679"/>
        </a:xfrm>
        <a:prstGeom prst="ellipse">
          <a:avLst/>
        </a:prstGeom>
        <a:solidFill>
          <a:schemeClr val="accent5"/>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Interpersonal</a:t>
          </a:r>
        </a:p>
      </dsp:txBody>
      <dsp:txXfrm>
        <a:off x="3811474" y="2151337"/>
        <a:ext cx="1351716" cy="652652"/>
      </dsp:txXfrm>
    </dsp:sp>
    <dsp:sp modelId="{9149AED6-9585-274D-9AE5-6853BC415E96}">
      <dsp:nvSpPr>
        <dsp:cNvPr id="0" name=""/>
        <dsp:cNvSpPr/>
      </dsp:nvSpPr>
      <dsp:spPr>
        <a:xfrm>
          <a:off x="3520439" y="2900679"/>
          <a:ext cx="1933786" cy="1933786"/>
        </a:xfrm>
        <a:prstGeom prst="ellipse">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Individual</a:t>
          </a:r>
        </a:p>
      </dsp:txBody>
      <dsp:txXfrm>
        <a:off x="3803635" y="3384126"/>
        <a:ext cx="1367393" cy="9668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2070099" y="0"/>
          <a:ext cx="4834466" cy="4834466"/>
        </a:xfrm>
        <a:prstGeom prst="ellipse">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a:t>
          </a:r>
        </a:p>
      </dsp:txBody>
      <dsp:txXfrm>
        <a:off x="3811474" y="241723"/>
        <a:ext cx="1351716" cy="725169"/>
      </dsp:txXfrm>
    </dsp:sp>
    <dsp:sp modelId="{F9FB2F4B-0224-4C33-82C7-B1E17952B325}">
      <dsp:nvSpPr>
        <dsp:cNvPr id="0" name=""/>
        <dsp:cNvSpPr/>
      </dsp:nvSpPr>
      <dsp:spPr>
        <a:xfrm>
          <a:off x="2553546" y="966893"/>
          <a:ext cx="3867572" cy="3867572"/>
        </a:xfrm>
        <a:prstGeom prst="ellipse">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3811474" y="1198947"/>
        <a:ext cx="1351716" cy="696163"/>
      </dsp:txXfrm>
    </dsp:sp>
    <dsp:sp modelId="{6201655A-0FE0-42B9-AA34-2790BF97D596}">
      <dsp:nvSpPr>
        <dsp:cNvPr id="0" name=""/>
        <dsp:cNvSpPr/>
      </dsp:nvSpPr>
      <dsp:spPr>
        <a:xfrm>
          <a:off x="3036992" y="1933786"/>
          <a:ext cx="2900679" cy="2900679"/>
        </a:xfrm>
        <a:prstGeom prst="ellipse">
          <a:avLst/>
        </a:prstGeom>
        <a:solidFill>
          <a:schemeClr val="accent5"/>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Interpersonal</a:t>
          </a:r>
        </a:p>
      </dsp:txBody>
      <dsp:txXfrm>
        <a:off x="3811474" y="2151337"/>
        <a:ext cx="1351716" cy="652652"/>
      </dsp:txXfrm>
    </dsp:sp>
    <dsp:sp modelId="{9149AED6-9585-274D-9AE5-6853BC415E96}">
      <dsp:nvSpPr>
        <dsp:cNvPr id="0" name=""/>
        <dsp:cNvSpPr/>
      </dsp:nvSpPr>
      <dsp:spPr>
        <a:xfrm>
          <a:off x="3520439" y="2900679"/>
          <a:ext cx="1933786" cy="1933786"/>
        </a:xfrm>
        <a:prstGeom prst="ellipse">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bg1"/>
              </a:solidFill>
            </a:rPr>
            <a:t>Individual</a:t>
          </a:r>
        </a:p>
      </dsp:txBody>
      <dsp:txXfrm>
        <a:off x="3803635" y="3384126"/>
        <a:ext cx="1367393" cy="9668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3690902" y="0"/>
          <a:ext cx="5324475" cy="5324475"/>
        </a:xfrm>
        <a:prstGeom prst="ellipse">
          <a:avLst/>
        </a:prstGeom>
        <a:solidFill>
          <a:schemeClr val="accent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a:t>
          </a:r>
        </a:p>
      </dsp:txBody>
      <dsp:txXfrm>
        <a:off x="5608778" y="266223"/>
        <a:ext cx="1488723" cy="798671"/>
      </dsp:txXfrm>
    </dsp:sp>
    <dsp:sp modelId="{F9FB2F4B-0224-4C33-82C7-B1E17952B325}">
      <dsp:nvSpPr>
        <dsp:cNvPr id="0" name=""/>
        <dsp:cNvSpPr/>
      </dsp:nvSpPr>
      <dsp:spPr>
        <a:xfrm>
          <a:off x="4223350" y="1064895"/>
          <a:ext cx="4259580" cy="4259580"/>
        </a:xfrm>
        <a:prstGeom prst="ellipse">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5608778" y="1320469"/>
        <a:ext cx="1488723" cy="766724"/>
      </dsp:txXfrm>
    </dsp:sp>
    <dsp:sp modelId="{6201655A-0FE0-42B9-AA34-2790BF97D596}">
      <dsp:nvSpPr>
        <dsp:cNvPr id="0" name=""/>
        <dsp:cNvSpPr/>
      </dsp:nvSpPr>
      <dsp:spPr>
        <a:xfrm>
          <a:off x="4755797" y="2129789"/>
          <a:ext cx="3194685" cy="3194685"/>
        </a:xfrm>
        <a:prstGeom prst="ellipse">
          <a:avLst/>
        </a:prstGeom>
        <a:solidFill>
          <a:schemeClr val="bg1"/>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Interpersonal</a:t>
          </a:r>
        </a:p>
      </dsp:txBody>
      <dsp:txXfrm>
        <a:off x="5608778" y="2369391"/>
        <a:ext cx="1488723" cy="718804"/>
      </dsp:txXfrm>
    </dsp:sp>
    <dsp:sp modelId="{9149AED6-9585-274D-9AE5-6853BC415E96}">
      <dsp:nvSpPr>
        <dsp:cNvPr id="0" name=""/>
        <dsp:cNvSpPr/>
      </dsp:nvSpPr>
      <dsp:spPr>
        <a:xfrm>
          <a:off x="5288245" y="3194685"/>
          <a:ext cx="2129790" cy="2129790"/>
        </a:xfrm>
        <a:prstGeom prst="ellipse">
          <a:avLst/>
        </a:prstGeom>
        <a:solidFill>
          <a:schemeClr val="bg1"/>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Individual</a:t>
          </a:r>
        </a:p>
      </dsp:txBody>
      <dsp:txXfrm>
        <a:off x="5600145" y="3727132"/>
        <a:ext cx="1505988" cy="10648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3202641" y="0"/>
          <a:ext cx="5371701" cy="5371701"/>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a:t>
          </a:r>
        </a:p>
      </dsp:txBody>
      <dsp:txXfrm>
        <a:off x="5137527" y="268585"/>
        <a:ext cx="1501927" cy="805755"/>
      </dsp:txXfrm>
    </dsp:sp>
    <dsp:sp modelId="{F9FB2F4B-0224-4C33-82C7-B1E17952B325}">
      <dsp:nvSpPr>
        <dsp:cNvPr id="0" name=""/>
        <dsp:cNvSpPr/>
      </dsp:nvSpPr>
      <dsp:spPr>
        <a:xfrm>
          <a:off x="3739811" y="1074340"/>
          <a:ext cx="4297360" cy="4297360"/>
        </a:xfrm>
        <a:prstGeom prst="ellipse">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5137527" y="1332181"/>
        <a:ext cx="1501927" cy="773524"/>
      </dsp:txXfrm>
    </dsp:sp>
    <dsp:sp modelId="{6201655A-0FE0-42B9-AA34-2790BF97D596}">
      <dsp:nvSpPr>
        <dsp:cNvPr id="0" name=""/>
        <dsp:cNvSpPr/>
      </dsp:nvSpPr>
      <dsp:spPr>
        <a:xfrm>
          <a:off x="4276981" y="2148680"/>
          <a:ext cx="3223020" cy="3223020"/>
        </a:xfrm>
        <a:prstGeom prst="ellipse">
          <a:avLst/>
        </a:prstGeom>
        <a:solidFill>
          <a:schemeClr val="bg1"/>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Interpersonal</a:t>
          </a:r>
        </a:p>
      </dsp:txBody>
      <dsp:txXfrm>
        <a:off x="5137527" y="2390406"/>
        <a:ext cx="1501927" cy="725179"/>
      </dsp:txXfrm>
    </dsp:sp>
    <dsp:sp modelId="{9149AED6-9585-274D-9AE5-6853BC415E96}">
      <dsp:nvSpPr>
        <dsp:cNvPr id="0" name=""/>
        <dsp:cNvSpPr/>
      </dsp:nvSpPr>
      <dsp:spPr>
        <a:xfrm>
          <a:off x="4814151" y="3223020"/>
          <a:ext cx="2148680" cy="2148680"/>
        </a:xfrm>
        <a:prstGeom prst="ellipse">
          <a:avLst/>
        </a:prstGeom>
        <a:solidFill>
          <a:schemeClr val="bg1"/>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Individual</a:t>
          </a:r>
        </a:p>
      </dsp:txBody>
      <dsp:txXfrm>
        <a:off x="5128818" y="3760190"/>
        <a:ext cx="1519346" cy="10743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3168555" y="0"/>
          <a:ext cx="4927164" cy="4927164"/>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 Environmental, Policy</a:t>
          </a:r>
        </a:p>
      </dsp:txBody>
      <dsp:txXfrm>
        <a:off x="4943319" y="246358"/>
        <a:ext cx="1377635" cy="739074"/>
      </dsp:txXfrm>
    </dsp:sp>
    <dsp:sp modelId="{F9FB2F4B-0224-4C33-82C7-B1E17952B325}">
      <dsp:nvSpPr>
        <dsp:cNvPr id="0" name=""/>
        <dsp:cNvSpPr/>
      </dsp:nvSpPr>
      <dsp:spPr>
        <a:xfrm>
          <a:off x="3661271" y="985432"/>
          <a:ext cx="3941731" cy="3941731"/>
        </a:xfrm>
        <a:prstGeom prst="ellipse">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4943319" y="1221936"/>
        <a:ext cx="1377635" cy="709511"/>
      </dsp:txXfrm>
    </dsp:sp>
    <dsp:sp modelId="{6201655A-0FE0-42B9-AA34-2790BF97D596}">
      <dsp:nvSpPr>
        <dsp:cNvPr id="0" name=""/>
        <dsp:cNvSpPr/>
      </dsp:nvSpPr>
      <dsp:spPr>
        <a:xfrm>
          <a:off x="4153988" y="1970865"/>
          <a:ext cx="2956298" cy="2956298"/>
        </a:xfrm>
        <a:prstGeom prst="ellipse">
          <a:avLst/>
        </a:prstGeom>
        <a:solidFill>
          <a:schemeClr val="accent5"/>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Interpersonal</a:t>
          </a:r>
        </a:p>
      </dsp:txBody>
      <dsp:txXfrm>
        <a:off x="4943319" y="2192587"/>
        <a:ext cx="1377635" cy="665167"/>
      </dsp:txXfrm>
    </dsp:sp>
    <dsp:sp modelId="{9149AED6-9585-274D-9AE5-6853BC415E96}">
      <dsp:nvSpPr>
        <dsp:cNvPr id="0" name=""/>
        <dsp:cNvSpPr/>
      </dsp:nvSpPr>
      <dsp:spPr>
        <a:xfrm>
          <a:off x="4646704" y="2956298"/>
          <a:ext cx="1970865" cy="1970865"/>
        </a:xfrm>
        <a:prstGeom prst="ellipse">
          <a:avLst/>
        </a:prstGeom>
        <a:solidFill>
          <a:schemeClr val="bg1"/>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Individual</a:t>
          </a:r>
        </a:p>
      </dsp:txBody>
      <dsp:txXfrm>
        <a:off x="4935331" y="3449014"/>
        <a:ext cx="1393612" cy="9854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C41D9-D5C6-49E1-9B96-B8E8FBCCF82F}">
      <dsp:nvSpPr>
        <dsp:cNvPr id="0" name=""/>
        <dsp:cNvSpPr/>
      </dsp:nvSpPr>
      <dsp:spPr>
        <a:xfrm>
          <a:off x="3509119" y="0"/>
          <a:ext cx="4905604" cy="4905604"/>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Structural, Environmental, Policy</a:t>
          </a:r>
        </a:p>
      </dsp:txBody>
      <dsp:txXfrm>
        <a:off x="5276118" y="245280"/>
        <a:ext cx="1371606" cy="735840"/>
      </dsp:txXfrm>
    </dsp:sp>
    <dsp:sp modelId="{F9FB2F4B-0224-4C33-82C7-B1E17952B325}">
      <dsp:nvSpPr>
        <dsp:cNvPr id="0" name=""/>
        <dsp:cNvSpPr/>
      </dsp:nvSpPr>
      <dsp:spPr>
        <a:xfrm>
          <a:off x="3999679" y="981120"/>
          <a:ext cx="3924483" cy="3924483"/>
        </a:xfrm>
        <a:prstGeom prst="ellipse">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rPr>
            <a:t>Organizational</a:t>
          </a:r>
        </a:p>
      </dsp:txBody>
      <dsp:txXfrm>
        <a:off x="5276118" y="1216589"/>
        <a:ext cx="1371606" cy="706406"/>
      </dsp:txXfrm>
    </dsp:sp>
    <dsp:sp modelId="{6201655A-0FE0-42B9-AA34-2790BF97D596}">
      <dsp:nvSpPr>
        <dsp:cNvPr id="0" name=""/>
        <dsp:cNvSpPr/>
      </dsp:nvSpPr>
      <dsp:spPr>
        <a:xfrm>
          <a:off x="4490240" y="1962241"/>
          <a:ext cx="2943362" cy="2943362"/>
        </a:xfrm>
        <a:prstGeom prst="ellipse">
          <a:avLst/>
        </a:prstGeom>
        <a:solidFill>
          <a:schemeClr val="bg1"/>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Interpersonal</a:t>
          </a:r>
        </a:p>
      </dsp:txBody>
      <dsp:txXfrm>
        <a:off x="5276118" y="2182993"/>
        <a:ext cx="1371606" cy="662256"/>
      </dsp:txXfrm>
    </dsp:sp>
    <dsp:sp modelId="{9149AED6-9585-274D-9AE5-6853BC415E96}">
      <dsp:nvSpPr>
        <dsp:cNvPr id="0" name=""/>
        <dsp:cNvSpPr/>
      </dsp:nvSpPr>
      <dsp:spPr>
        <a:xfrm>
          <a:off x="4980800" y="2943362"/>
          <a:ext cx="1962241" cy="1962241"/>
        </a:xfrm>
        <a:prstGeom prst="ellipse">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Individual</a:t>
          </a:r>
        </a:p>
      </dsp:txBody>
      <dsp:txXfrm>
        <a:off x="5268164" y="3433922"/>
        <a:ext cx="1387514" cy="98112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ACAEA-F214-DE4E-8179-C8923D478567}"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BE307-AE69-4641-8ECB-14AFD766E067}" type="slidenum">
              <a:rPr lang="en-US" smtClean="0"/>
              <a:t>‹#›</a:t>
            </a:fld>
            <a:endParaRPr lang="en-US"/>
          </a:p>
        </p:txBody>
      </p:sp>
    </p:spTree>
    <p:extLst>
      <p:ext uri="{BB962C8B-B14F-4D97-AF65-F5344CB8AC3E}">
        <p14:creationId xmlns:p14="http://schemas.microsoft.com/office/powerpoint/2010/main" val="88513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a:t>
            </a:fld>
            <a:endParaRPr lang="en-US"/>
          </a:p>
        </p:txBody>
      </p:sp>
    </p:spTree>
    <p:extLst>
      <p:ext uri="{BB962C8B-B14F-4D97-AF65-F5344CB8AC3E}">
        <p14:creationId xmlns:p14="http://schemas.microsoft.com/office/powerpoint/2010/main" val="2443649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a:t>
            </a:r>
            <a:r>
              <a:rPr lang="en-US" dirty="0">
                <a:cs typeface="Calibri"/>
              </a:rPr>
              <a:t>So with that background in mind, let’s talk about burning and workplace wellbeing.”</a:t>
            </a:r>
          </a:p>
        </p:txBody>
      </p:sp>
      <p:sp>
        <p:nvSpPr>
          <p:cNvPr id="4" name="Slide Number Placeholder 3"/>
          <p:cNvSpPr>
            <a:spLocks noGrp="1"/>
          </p:cNvSpPr>
          <p:nvPr>
            <p:ph type="sldNum" sz="quarter" idx="5"/>
          </p:nvPr>
        </p:nvSpPr>
        <p:spPr/>
        <p:txBody>
          <a:bodyPr/>
          <a:lstStyle/>
          <a:p>
            <a:fld id="{F42BE307-AE69-4641-8ECB-14AFD766E067}" type="slidenum">
              <a:rPr lang="en-US" smtClean="0"/>
              <a:t>10</a:t>
            </a:fld>
            <a:endParaRPr lang="en-US"/>
          </a:p>
        </p:txBody>
      </p:sp>
    </p:spTree>
    <p:extLst>
      <p:ext uri="{BB962C8B-B14F-4D97-AF65-F5344CB8AC3E}">
        <p14:creationId xmlns:p14="http://schemas.microsoft.com/office/powerpoint/2010/main" val="121749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a:t>
            </a:r>
            <a:r>
              <a:rPr lang="en-US" dirty="0"/>
              <a:t>Burnout was a huge topic during the pandemic throughout the public health and health workforce. This is a small sample of the headlines many of us saw. But burnout was not new then, and it hasn’t gone away.</a:t>
            </a:r>
          </a:p>
          <a:p>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11</a:t>
            </a:fld>
            <a:endParaRPr lang="en-US"/>
          </a:p>
        </p:txBody>
      </p:sp>
    </p:spTree>
    <p:extLst>
      <p:ext uri="{BB962C8B-B14F-4D97-AF65-F5344CB8AC3E}">
        <p14:creationId xmlns:p14="http://schemas.microsoft.com/office/powerpoint/2010/main" val="940715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Offer this definition for burnout, highlighting emotional exhaustion and depersonalization. Emphasize again why CHWs are at high risk: they walk alongside clients and communities and navigate difficult physical, emotional and psychosocial needs.</a:t>
            </a:r>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12</a:t>
            </a:fld>
            <a:endParaRPr lang="en-US"/>
          </a:p>
        </p:txBody>
      </p:sp>
    </p:spTree>
    <p:extLst>
      <p:ext uri="{BB962C8B-B14F-4D97-AF65-F5344CB8AC3E}">
        <p14:creationId xmlns:p14="http://schemas.microsoft.com/office/powerpoint/2010/main" val="404704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Note the implications of burnout across the entire health value chain. There are physical and psychosocial effects for the individuals themselves. There are additional consequences for patients or clients. There are others for the healthcare system, and for communities/society. Read this quote from the US Surgeon General.</a:t>
            </a:r>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13</a:t>
            </a:fld>
            <a:endParaRPr lang="en-US"/>
          </a:p>
        </p:txBody>
      </p:sp>
    </p:spTree>
    <p:extLst>
      <p:ext uri="{BB962C8B-B14F-4D97-AF65-F5344CB8AC3E}">
        <p14:creationId xmlns:p14="http://schemas.microsoft.com/office/powerpoint/2010/main" val="1573790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State that ”We know this is a big, complex challenge and that change takes time, but there are steps we can all take. We all have a role to play. Too often, we focus on self-care as the solution, but this is not a problem that can be solved by an individual CHW. We’re having this conversation to find some practical steps we can all take as [mention roles present] to promote the health and wellbeing of our community health workforce.”</a:t>
            </a:r>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14</a:t>
            </a:fld>
            <a:endParaRPr lang="en-US"/>
          </a:p>
        </p:txBody>
      </p:sp>
    </p:spTree>
    <p:extLst>
      <p:ext uri="{BB962C8B-B14F-4D97-AF65-F5344CB8AC3E}">
        <p14:creationId xmlns:p14="http://schemas.microsoft.com/office/powerpoint/2010/main" val="86564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Facilitation notes: On this slide, ask for people to pause and reflect, writing down their thoughts. Read the questions on the slide and give 5 minutes to independently think. Then, invite individuals to share. You may ask for a volunteer or call on someone, depending on comfort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Before moving to next slide: “</a:t>
            </a:r>
            <a:r>
              <a:rPr lang="en-US" sz="1200" dirty="0">
                <a:latin typeface="Calibri"/>
                <a:ea typeface="Calibri"/>
                <a:cs typeface="Calibri"/>
              </a:rPr>
              <a:t>It can be difficult to break apart feelings of burnout and identify where we may be able to take action to prevent or address it. </a:t>
            </a:r>
            <a:r>
              <a:rPr lang="en-US" dirty="0"/>
              <a:t>In the next section we’re going to talk about one tool/framework that can help us to really pull apart the many things that may be contributing to burnout.”</a:t>
            </a:r>
          </a:p>
        </p:txBody>
      </p:sp>
      <p:sp>
        <p:nvSpPr>
          <p:cNvPr id="4" name="Slide Number Placeholder 3"/>
          <p:cNvSpPr>
            <a:spLocks noGrp="1"/>
          </p:cNvSpPr>
          <p:nvPr>
            <p:ph type="sldNum" sz="quarter" idx="5"/>
          </p:nvPr>
        </p:nvSpPr>
        <p:spPr/>
        <p:txBody>
          <a:bodyPr/>
          <a:lstStyle/>
          <a:p>
            <a:fld id="{F42BE307-AE69-4641-8ECB-14AFD766E067}" type="slidenum">
              <a:rPr lang="en-US" smtClean="0"/>
              <a:t>15</a:t>
            </a:fld>
            <a:endParaRPr lang="en-US"/>
          </a:p>
        </p:txBody>
      </p:sp>
    </p:spTree>
    <p:extLst>
      <p:ext uri="{BB962C8B-B14F-4D97-AF65-F5344CB8AC3E}">
        <p14:creationId xmlns:p14="http://schemas.microsoft.com/office/powerpoint/2010/main" val="3751141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a:t>
            </a:r>
          </a:p>
        </p:txBody>
      </p:sp>
      <p:sp>
        <p:nvSpPr>
          <p:cNvPr id="4" name="Slide Number Placeholder 3"/>
          <p:cNvSpPr>
            <a:spLocks noGrp="1"/>
          </p:cNvSpPr>
          <p:nvPr>
            <p:ph type="sldNum" sz="quarter" idx="5"/>
          </p:nvPr>
        </p:nvSpPr>
        <p:spPr/>
        <p:txBody>
          <a:bodyPr/>
          <a:lstStyle/>
          <a:p>
            <a:fld id="{F42BE307-AE69-4641-8ECB-14AFD766E067}" type="slidenum">
              <a:rPr lang="en-US" smtClean="0"/>
              <a:t>16</a:t>
            </a:fld>
            <a:endParaRPr lang="en-US"/>
          </a:p>
        </p:txBody>
      </p:sp>
    </p:spTree>
    <p:extLst>
      <p:ext uri="{BB962C8B-B14F-4D97-AF65-F5344CB8AC3E}">
        <p14:creationId xmlns:p14="http://schemas.microsoft.com/office/powerpoint/2010/main" val="2846490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The US Surgeon General, recognizing widespread burnout in various workforces after the pandemic, released this framework for workplace wellbeing. While it’s complex, it is widely applicable to a range of roles and helps to separate some of the complex factors that determine our health and wellness. </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Calibri"/>
                <a:cs typeface="Calibri"/>
              </a:rPr>
              <a:t>Centered on the </a:t>
            </a:r>
            <a:r>
              <a:rPr lang="en-US" b="1" i="0" u="sng" dirty="0">
                <a:solidFill>
                  <a:srgbClr val="104459"/>
                </a:solidFill>
                <a:effectLst/>
                <a:latin typeface="Calibri"/>
                <a:cs typeface="Calibri"/>
              </a:rPr>
              <a:t>worker’s voice and equity</a:t>
            </a:r>
            <a:r>
              <a:rPr lang="en-US" b="1" i="0" dirty="0">
                <a:effectLst/>
                <a:latin typeface="Calibri"/>
                <a:cs typeface="Calibri"/>
              </a:rPr>
              <a:t>,</a:t>
            </a:r>
            <a:r>
              <a:rPr lang="en-US" b="0" i="0" dirty="0">
                <a:effectLst/>
                <a:latin typeface="Calibri"/>
                <a:cs typeface="Calibri"/>
              </a:rPr>
              <a:t> </a:t>
            </a:r>
            <a:r>
              <a:rPr lang="en-US" dirty="0">
                <a:latin typeface="Calibri"/>
                <a:cs typeface="Calibri"/>
              </a:rPr>
              <a:t>the framework names</a:t>
            </a:r>
            <a:r>
              <a:rPr lang="en-US" dirty="0">
                <a:solidFill>
                  <a:srgbClr val="114459"/>
                </a:solidFill>
                <a:latin typeface="Calibri"/>
                <a:cs typeface="Calibri"/>
              </a:rPr>
              <a:t> </a:t>
            </a:r>
            <a:r>
              <a:rPr lang="en-US" b="1" dirty="0">
                <a:solidFill>
                  <a:srgbClr val="114459"/>
                </a:solidFill>
                <a:latin typeface="Calibri"/>
                <a:cs typeface="Calibri"/>
              </a:rPr>
              <a:t>"Five</a:t>
            </a:r>
            <a:r>
              <a:rPr lang="en-US" b="1" i="0" dirty="0">
                <a:solidFill>
                  <a:srgbClr val="114459"/>
                </a:solidFill>
                <a:effectLst/>
                <a:latin typeface="Calibri"/>
                <a:cs typeface="Calibri"/>
              </a:rPr>
              <a:t> Essentials</a:t>
            </a:r>
            <a:r>
              <a:rPr lang="en-US" b="1" dirty="0">
                <a:solidFill>
                  <a:srgbClr val="114459"/>
                </a:solidFill>
                <a:latin typeface="Calibri"/>
                <a:cs typeface="Calibri"/>
              </a:rPr>
              <a:t>"</a:t>
            </a:r>
            <a:r>
              <a:rPr lang="en-US" b="1" dirty="0">
                <a:solidFill>
                  <a:srgbClr val="004A93"/>
                </a:solidFill>
                <a:latin typeface="Calibri"/>
                <a:cs typeface="Calibri"/>
              </a:rPr>
              <a:t> </a:t>
            </a:r>
            <a:r>
              <a:rPr lang="en-US" dirty="0">
                <a:latin typeface="Calibri"/>
                <a:cs typeface="Calibri"/>
              </a:rPr>
              <a:t>to help workplaces</a:t>
            </a:r>
            <a:r>
              <a:rPr lang="en-US" b="0" i="0" dirty="0">
                <a:effectLst/>
                <a:latin typeface="Calibri"/>
                <a:cs typeface="Calibri"/>
              </a:rPr>
              <a:t> work as engines for well-being. Each essential is connected to two human needs that must be understood and </a:t>
            </a:r>
            <a:r>
              <a:rPr lang="en-US" dirty="0">
                <a:latin typeface="Calibri"/>
                <a:cs typeface="Calibri"/>
              </a:rPr>
              <a:t>met</a:t>
            </a:r>
            <a:r>
              <a:rPr lang="en-US" b="0" i="0" dirty="0">
                <a:effectLst/>
                <a:latin typeface="Calibri"/>
                <a:cs typeface="Calibri"/>
              </a:rPr>
              <a:t> for holistic workplace wellbeing. [Read through each of the five essentials and corresponding needs, offering examples from your context as needed to clarify meaning].</a:t>
            </a:r>
            <a:endParaRPr lang="en-US" b="0" i="0" u="none" strike="sngStrike" cap="none" spc="0" normalizeH="0" baseline="0" dirty="0">
              <a:ln>
                <a:noFill/>
              </a:ln>
              <a:effectLst/>
              <a:uFillTx/>
              <a:latin typeface="Calibri"/>
              <a:ea typeface="+mj-ea"/>
              <a:cs typeface="Calibri"/>
            </a:endParaRPr>
          </a:p>
          <a:p>
            <a:endParaRPr lang="en-US" dirty="0"/>
          </a:p>
          <a:p>
            <a:r>
              <a:rPr lang="en-US" dirty="0"/>
              <a:t>We know that we will always face challenges, but this can help us dissect them and diagnose where we or our team members may be struggling. We’ll talk through each of these in the context of CHWs soon.</a:t>
            </a:r>
          </a:p>
        </p:txBody>
      </p:sp>
      <p:sp>
        <p:nvSpPr>
          <p:cNvPr id="4" name="Slide Number Placeholder 3"/>
          <p:cNvSpPr>
            <a:spLocks noGrp="1"/>
          </p:cNvSpPr>
          <p:nvPr>
            <p:ph type="sldNum" sz="quarter" idx="5"/>
          </p:nvPr>
        </p:nvSpPr>
        <p:spPr/>
        <p:txBody>
          <a:bodyPr/>
          <a:lstStyle/>
          <a:p>
            <a:fld id="{F42BE307-AE69-4641-8ECB-14AFD766E067}" type="slidenum">
              <a:rPr lang="en-US" smtClean="0"/>
              <a:t>17</a:t>
            </a:fld>
            <a:endParaRPr lang="en-US"/>
          </a:p>
        </p:txBody>
      </p:sp>
    </p:spTree>
    <p:extLst>
      <p:ext uri="{BB962C8B-B14F-4D97-AF65-F5344CB8AC3E}">
        <p14:creationId xmlns:p14="http://schemas.microsoft.com/office/powerpoint/2010/main" val="1903491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before we talk about each of these in context of CHWs, let’s take a moment to process and make sure we understand this. [Read the questions and ask that people write them down. After 3-5 minutes, ask for someone to share*. Invite others as well, before moving to the next slide.</a:t>
            </a:r>
          </a:p>
          <a:p>
            <a:endParaRPr lang="en-US" i="1" dirty="0"/>
          </a:p>
          <a:p>
            <a:r>
              <a:rPr lang="en-US" i="1" dirty="0"/>
              <a:t>*Note that you should be aware of power dynamics in this conversation. For example, if you are a supervisor leading the training, CHWs may hesitate to share a challenge related to your supervision. Do not force anyone to share, and acknowledge your openness to feedback in this space and elsewhere.</a:t>
            </a:r>
          </a:p>
        </p:txBody>
      </p:sp>
      <p:sp>
        <p:nvSpPr>
          <p:cNvPr id="4" name="Slide Number Placeholder 3"/>
          <p:cNvSpPr>
            <a:spLocks noGrp="1"/>
          </p:cNvSpPr>
          <p:nvPr>
            <p:ph type="sldNum" sz="quarter" idx="5"/>
          </p:nvPr>
        </p:nvSpPr>
        <p:spPr/>
        <p:txBody>
          <a:bodyPr/>
          <a:lstStyle/>
          <a:p>
            <a:fld id="{F42BE307-AE69-4641-8ECB-14AFD766E067}" type="slidenum">
              <a:rPr lang="en-US" smtClean="0"/>
              <a:t>18</a:t>
            </a:fld>
            <a:endParaRPr lang="en-US"/>
          </a:p>
        </p:txBody>
      </p:sp>
    </p:spTree>
    <p:extLst>
      <p:ext uri="{BB962C8B-B14F-4D97-AF65-F5344CB8AC3E}">
        <p14:creationId xmlns:p14="http://schemas.microsoft.com/office/powerpoint/2010/main" val="2113056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a:t>
            </a:r>
          </a:p>
        </p:txBody>
      </p:sp>
      <p:sp>
        <p:nvSpPr>
          <p:cNvPr id="4" name="Slide Number Placeholder 3"/>
          <p:cNvSpPr>
            <a:spLocks noGrp="1"/>
          </p:cNvSpPr>
          <p:nvPr>
            <p:ph type="sldNum" sz="quarter" idx="5"/>
          </p:nvPr>
        </p:nvSpPr>
        <p:spPr/>
        <p:txBody>
          <a:bodyPr/>
          <a:lstStyle/>
          <a:p>
            <a:fld id="{F42BE307-AE69-4641-8ECB-14AFD766E067}" type="slidenum">
              <a:rPr lang="en-US" smtClean="0"/>
              <a:t>19</a:t>
            </a:fld>
            <a:endParaRPr lang="en-US"/>
          </a:p>
        </p:txBody>
      </p:sp>
    </p:spTree>
    <p:extLst>
      <p:ext uri="{BB962C8B-B14F-4D97-AF65-F5344CB8AC3E}">
        <p14:creationId xmlns:p14="http://schemas.microsoft.com/office/powerpoint/2010/main" val="55140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Please include the acknowledgement as a part of this presentation; delete “Recording in progress” if you will not be recording or are facilitating an in-person session.</a:t>
            </a:r>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2</a:t>
            </a:fld>
            <a:endParaRPr lang="en-US"/>
          </a:p>
        </p:txBody>
      </p:sp>
    </p:spTree>
    <p:extLst>
      <p:ext uri="{BB962C8B-B14F-4D97-AF65-F5344CB8AC3E}">
        <p14:creationId xmlns:p14="http://schemas.microsoft.com/office/powerpoint/2010/main" val="113518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This is a complicated graphic, and that’s appropriate – because we are complicated, and our wellness is influenced by a lot of factors, some that are within our own control and others that are not. I’m going to introduce one more visual to help us talk about this aspect of locus of control – whose responsibility are some of these things. </a:t>
            </a:r>
            <a:r>
              <a:rPr lang="en-US" u="sng" dirty="0"/>
              <a:t>What can CHWs control, what can supervisors or managers support and ensure, and what needs action at other levels entirely</a:t>
            </a:r>
            <a:r>
              <a:rPr lang="en-US" dirty="0"/>
              <a:t>.</a:t>
            </a:r>
          </a:p>
        </p:txBody>
      </p:sp>
      <p:sp>
        <p:nvSpPr>
          <p:cNvPr id="4" name="Slide Number Placeholder 3"/>
          <p:cNvSpPr>
            <a:spLocks noGrp="1"/>
          </p:cNvSpPr>
          <p:nvPr>
            <p:ph type="sldNum" sz="quarter" idx="5"/>
          </p:nvPr>
        </p:nvSpPr>
        <p:spPr/>
        <p:txBody>
          <a:bodyPr/>
          <a:lstStyle/>
          <a:p>
            <a:fld id="{F42BE307-AE69-4641-8ECB-14AFD766E067}" type="slidenum">
              <a:rPr lang="en-US" smtClean="0"/>
              <a:t>20</a:t>
            </a:fld>
            <a:endParaRPr lang="en-US"/>
          </a:p>
        </p:txBody>
      </p:sp>
    </p:spTree>
    <p:extLst>
      <p:ext uri="{BB962C8B-B14F-4D97-AF65-F5344CB8AC3E}">
        <p14:creationId xmlns:p14="http://schemas.microsoft.com/office/powerpoint/2010/main" val="2498105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The visual I share now relates to levels. Where does the responsibility and capability for action lie? Many of you may be familiar with the socioecological model that helps us think through layers of a system or structure for where things are rooted and where action needs to happen. Starting at the bottom, individual level - habits and behaviors. Moving up to interpersonal – relational interactions with other people. The organizational level refers to institutional polices, culture, and practices. The structural level refers to the societal systems, policies, and social forces.</a:t>
            </a:r>
          </a:p>
        </p:txBody>
      </p:sp>
      <p:sp>
        <p:nvSpPr>
          <p:cNvPr id="4" name="Slide Number Placeholder 3"/>
          <p:cNvSpPr>
            <a:spLocks noGrp="1"/>
          </p:cNvSpPr>
          <p:nvPr>
            <p:ph type="sldNum" sz="quarter" idx="5"/>
          </p:nvPr>
        </p:nvSpPr>
        <p:spPr/>
        <p:txBody>
          <a:bodyPr/>
          <a:lstStyle/>
          <a:p>
            <a:fld id="{F42BE307-AE69-4641-8ECB-14AFD766E067}" type="slidenum">
              <a:rPr lang="en-US" smtClean="0"/>
              <a:t>21</a:t>
            </a:fld>
            <a:endParaRPr lang="en-US"/>
          </a:p>
        </p:txBody>
      </p:sp>
    </p:spTree>
    <p:extLst>
      <p:ext uri="{BB962C8B-B14F-4D97-AF65-F5344CB8AC3E}">
        <p14:creationId xmlns:p14="http://schemas.microsoft.com/office/powerpoint/2010/main" val="3444462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Ask that people return to their reflection sheet and think about the challenges they wrote down. Pick one “Essential” that feels like the biggest or most important challenge and think about factors at each of this levels that create this challenge. Now, think about what needs to happen to overcome the challenges.</a:t>
            </a:r>
          </a:p>
          <a:p>
            <a:endParaRPr lang="en-US" dirty="0"/>
          </a:p>
          <a:p>
            <a:r>
              <a:rPr lang="en-US" dirty="0"/>
              <a:t>Give up to 10 minutes for individual reflection. You may also consider putting people in small groups to discuss, if desired. Ask for volunteers to share. </a:t>
            </a:r>
          </a:p>
          <a:p>
            <a:endParaRPr lang="en-US" dirty="0"/>
          </a:p>
          <a:p>
            <a:r>
              <a:rPr lang="en-US" dirty="0"/>
              <a:t>Close with the last line of the slide. Consider taking a short break here.</a:t>
            </a:r>
          </a:p>
        </p:txBody>
      </p:sp>
      <p:sp>
        <p:nvSpPr>
          <p:cNvPr id="4" name="Slide Number Placeholder 3"/>
          <p:cNvSpPr>
            <a:spLocks noGrp="1"/>
          </p:cNvSpPr>
          <p:nvPr>
            <p:ph type="sldNum" sz="quarter" idx="5"/>
          </p:nvPr>
        </p:nvSpPr>
        <p:spPr/>
        <p:txBody>
          <a:bodyPr/>
          <a:lstStyle/>
          <a:p>
            <a:fld id="{F42BE307-AE69-4641-8ECB-14AFD766E067}" type="slidenum">
              <a:rPr lang="en-US" smtClean="0"/>
              <a:t>22</a:t>
            </a:fld>
            <a:endParaRPr lang="en-US"/>
          </a:p>
        </p:txBody>
      </p:sp>
    </p:spTree>
    <p:extLst>
      <p:ext uri="{BB962C8B-B14F-4D97-AF65-F5344CB8AC3E}">
        <p14:creationId xmlns:p14="http://schemas.microsoft.com/office/powerpoint/2010/main" val="563911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a:t>
            </a:r>
          </a:p>
        </p:txBody>
      </p:sp>
      <p:sp>
        <p:nvSpPr>
          <p:cNvPr id="4" name="Slide Number Placeholder 3"/>
          <p:cNvSpPr>
            <a:spLocks noGrp="1"/>
          </p:cNvSpPr>
          <p:nvPr>
            <p:ph type="sldNum" sz="quarter" idx="5"/>
          </p:nvPr>
        </p:nvSpPr>
        <p:spPr/>
        <p:txBody>
          <a:bodyPr/>
          <a:lstStyle/>
          <a:p>
            <a:fld id="{F42BE307-AE69-4641-8ECB-14AFD766E067}" type="slidenum">
              <a:rPr lang="en-US" smtClean="0"/>
              <a:t>23</a:t>
            </a:fld>
            <a:endParaRPr lang="en-US"/>
          </a:p>
        </p:txBody>
      </p:sp>
    </p:spTree>
    <p:extLst>
      <p:ext uri="{BB962C8B-B14F-4D97-AF65-F5344CB8AC3E}">
        <p14:creationId xmlns:p14="http://schemas.microsoft.com/office/powerpoint/2010/main" val="1570213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Spend little time on this slide. Just note that we’re going to look at each of these in the context of CHWs’ work.</a:t>
            </a:r>
          </a:p>
        </p:txBody>
      </p:sp>
      <p:sp>
        <p:nvSpPr>
          <p:cNvPr id="4" name="Slide Number Placeholder 3"/>
          <p:cNvSpPr>
            <a:spLocks noGrp="1"/>
          </p:cNvSpPr>
          <p:nvPr>
            <p:ph type="sldNum" sz="quarter" idx="5"/>
          </p:nvPr>
        </p:nvSpPr>
        <p:spPr/>
        <p:txBody>
          <a:bodyPr/>
          <a:lstStyle/>
          <a:p>
            <a:fld id="{F42BE307-AE69-4641-8ECB-14AFD766E067}" type="slidenum">
              <a:rPr lang="en-US" smtClean="0"/>
              <a:t>24</a:t>
            </a:fld>
            <a:endParaRPr lang="en-US"/>
          </a:p>
        </p:txBody>
      </p:sp>
    </p:spTree>
    <p:extLst>
      <p:ext uri="{BB962C8B-B14F-4D97-AF65-F5344CB8AC3E}">
        <p14:creationId xmlns:p14="http://schemas.microsoft.com/office/powerpoint/2010/main" val="4038755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Starting with structural. Read this slide – but feel free to adapt to your context with framing that better speaks to your audience.</a:t>
            </a:r>
          </a:p>
        </p:txBody>
      </p:sp>
      <p:sp>
        <p:nvSpPr>
          <p:cNvPr id="4" name="Slide Number Placeholder 3"/>
          <p:cNvSpPr>
            <a:spLocks noGrp="1"/>
          </p:cNvSpPr>
          <p:nvPr>
            <p:ph type="sldNum" sz="quarter" idx="5"/>
          </p:nvPr>
        </p:nvSpPr>
        <p:spPr/>
        <p:txBody>
          <a:bodyPr/>
          <a:lstStyle/>
          <a:p>
            <a:fld id="{F42BE307-AE69-4641-8ECB-14AFD766E067}" type="slidenum">
              <a:rPr lang="en-US" smtClean="0"/>
              <a:t>25</a:t>
            </a:fld>
            <a:endParaRPr lang="en-US"/>
          </a:p>
        </p:txBody>
      </p:sp>
    </p:spTree>
    <p:extLst>
      <p:ext uri="{BB962C8B-B14F-4D97-AF65-F5344CB8AC3E}">
        <p14:creationId xmlns:p14="http://schemas.microsoft.com/office/powerpoint/2010/main" val="2564956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Facilitation notes: Read first paragraph. Structural change can happen via the long-term work of jurisdictions and civil society organizations to advocate for more funding and better support. </a:t>
            </a:r>
          </a:p>
          <a:p>
            <a:r>
              <a:rPr lang="en-US" dirty="0"/>
              <a:t> Note that getting involved in movements at the local level can be a helpful way to work towards systems change, depending on your role. Read example at right; invite any additional examples from attendees.</a:t>
            </a:r>
          </a:p>
          <a:p>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26</a:t>
            </a:fld>
            <a:endParaRPr lang="en-US"/>
          </a:p>
        </p:txBody>
      </p:sp>
    </p:spTree>
    <p:extLst>
      <p:ext uri="{BB962C8B-B14F-4D97-AF65-F5344CB8AC3E}">
        <p14:creationId xmlns:p14="http://schemas.microsoft.com/office/powerpoint/2010/main" val="2770509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Let’s move now to organizational factors. There are a lot, but Ill go into more detail on 4 because there are some really strong examples in the CHW space of changing organizational factors for the better. This can start by reviewing policies, practices and program design to look at things like: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i="0" u="none" strike="noStrike" normalizeH="0" baseline="0" dirty="0">
                <a:ln w="0"/>
                <a:solidFill>
                  <a:srgbClr val="282828"/>
                </a:solidFill>
                <a:effectLst/>
                <a:uFillTx/>
                <a:latin typeface="+mj-lt"/>
                <a:ea typeface="+mj-ea"/>
                <a:cs typeface="+mj-cs"/>
                <a:sym typeface="Arial"/>
              </a:rPr>
              <a:t>- What supports and benefits are in place for CHWs?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dirty="0">
                <a:ln w="0"/>
                <a:solidFill>
                  <a:srgbClr val="282828"/>
                </a:solidFill>
                <a:latin typeface="+mj-lt"/>
                <a:ea typeface="+mj-ea"/>
                <a:cs typeface="+mj-cs"/>
                <a:sym typeface="Arial"/>
              </a:rPr>
              <a:t>- I</a:t>
            </a:r>
            <a:r>
              <a:rPr kumimoji="0" lang="en-US" i="0" u="none" strike="noStrike" normalizeH="0" baseline="0" dirty="0">
                <a:ln w="0"/>
                <a:solidFill>
                  <a:srgbClr val="282828"/>
                </a:solidFill>
                <a:effectLst/>
                <a:uFillTx/>
                <a:latin typeface="+mj-lt"/>
                <a:ea typeface="+mj-ea"/>
                <a:cs typeface="+mj-cs"/>
                <a:sym typeface="Arial"/>
              </a:rPr>
              <a:t>s there a </a:t>
            </a:r>
            <a:r>
              <a:rPr lang="en-US" dirty="0">
                <a:ln w="0"/>
                <a:solidFill>
                  <a:srgbClr val="282828"/>
                </a:solidFill>
                <a:latin typeface="+mj-lt"/>
                <a:ea typeface="+mj-ea"/>
                <a:cs typeface="+mj-cs"/>
                <a:sym typeface="Arial"/>
              </a:rPr>
              <a:t>pathway to promotion? </a:t>
            </a:r>
          </a:p>
          <a:p>
            <a:pPr marL="0" marR="0" lvl="0" indent="0" algn="l" defTabSz="914400" rtl="0" eaLnBrk="1" fontAlgn="auto" latinLnBrk="0" hangingPunct="0">
              <a:lnSpc>
                <a:spcPct val="100000"/>
              </a:lnSpc>
              <a:spcBef>
                <a:spcPts val="0"/>
              </a:spcBef>
              <a:spcAft>
                <a:spcPts val="0"/>
              </a:spcAft>
              <a:buClrTx/>
              <a:buSzTx/>
              <a:buFontTx/>
              <a:buNone/>
              <a:tabLst/>
              <a:defRPr/>
            </a:pPr>
            <a:r>
              <a:rPr lang="en-US" dirty="0">
                <a:ln w="0"/>
                <a:solidFill>
                  <a:srgbClr val="282828"/>
                </a:solidFill>
                <a:latin typeface="+mj-lt"/>
                <a:ea typeface="+mj-ea"/>
                <a:cs typeface="+mj-cs"/>
                <a:sym typeface="Arial"/>
              </a:rPr>
              <a:t>- Do CHWs get adequate time off?</a:t>
            </a:r>
          </a:p>
          <a:p>
            <a:endParaRPr lang="en-US" dirty="0"/>
          </a:p>
        </p:txBody>
      </p:sp>
      <p:sp>
        <p:nvSpPr>
          <p:cNvPr id="4" name="Slide Number Placeholder 3"/>
          <p:cNvSpPr>
            <a:spLocks noGrp="1"/>
          </p:cNvSpPr>
          <p:nvPr>
            <p:ph type="sldNum" sz="quarter" idx="5"/>
          </p:nvPr>
        </p:nvSpPr>
        <p:spPr/>
        <p:txBody>
          <a:bodyPr/>
          <a:lstStyle/>
          <a:p>
            <a:fld id="{F42BE307-AE69-4641-8ECB-14AFD766E067}" type="slidenum">
              <a:rPr lang="en-US" smtClean="0"/>
              <a:t>27</a:t>
            </a:fld>
            <a:endParaRPr lang="en-US"/>
          </a:p>
        </p:txBody>
      </p:sp>
    </p:spTree>
    <p:extLst>
      <p:ext uri="{BB962C8B-B14F-4D97-AF65-F5344CB8AC3E}">
        <p14:creationId xmlns:p14="http://schemas.microsoft.com/office/powerpoint/2010/main" val="3301688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The first factors we’ll look at is work overload. [read items in the arrow shape, then read the possible actions]. Note that supervisors play a critical role and that there are some great resources available to better equip supervisors to serve as advocates for their teams and watch for signs of overload.</a:t>
            </a:r>
          </a:p>
          <a:p>
            <a:endParaRPr lang="en-US" dirty="0"/>
          </a:p>
          <a:p>
            <a:r>
              <a:rPr lang="en-US" dirty="0"/>
              <a:t>Ask attendees: Anyone have different strategies or approaches they have used to prevent or manage overload?</a:t>
            </a:r>
          </a:p>
        </p:txBody>
      </p:sp>
      <p:sp>
        <p:nvSpPr>
          <p:cNvPr id="4" name="Slide Number Placeholder 3"/>
          <p:cNvSpPr>
            <a:spLocks noGrp="1"/>
          </p:cNvSpPr>
          <p:nvPr>
            <p:ph type="sldNum" sz="quarter" idx="5"/>
          </p:nvPr>
        </p:nvSpPr>
        <p:spPr/>
        <p:txBody>
          <a:bodyPr/>
          <a:lstStyle/>
          <a:p>
            <a:fld id="{F42BE307-AE69-4641-8ECB-14AFD766E067}" type="slidenum">
              <a:rPr lang="en-US" smtClean="0"/>
              <a:t>28</a:t>
            </a:fld>
            <a:endParaRPr lang="en-US"/>
          </a:p>
        </p:txBody>
      </p:sp>
    </p:spTree>
    <p:extLst>
      <p:ext uri="{BB962C8B-B14F-4D97-AF65-F5344CB8AC3E}">
        <p14:creationId xmlns:p14="http://schemas.microsoft.com/office/powerpoint/2010/main" val="302526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Facilitation notes: Next, lack of care team integration (or programmatic team integration!) You can naturally see how this reduces sense of belonging, dignity, meaning, autonomy. </a:t>
            </a:r>
          </a:p>
          <a:p>
            <a:r>
              <a:rPr lang="en-US" dirty="0"/>
              <a:t> It’s so important to feel like you’re part of a team. [Read text in arrow, and actions in gray box beside it. Share example from Benton country (or replace with your own). Invite others to share examples of how they’ve worked to prevent or manage workload for teams.]</a:t>
            </a:r>
          </a:p>
        </p:txBody>
      </p:sp>
      <p:sp>
        <p:nvSpPr>
          <p:cNvPr id="4" name="Slide Number Placeholder 3"/>
          <p:cNvSpPr>
            <a:spLocks noGrp="1"/>
          </p:cNvSpPr>
          <p:nvPr>
            <p:ph type="sldNum" sz="quarter" idx="5"/>
          </p:nvPr>
        </p:nvSpPr>
        <p:spPr/>
        <p:txBody>
          <a:bodyPr/>
          <a:lstStyle/>
          <a:p>
            <a:fld id="{F42BE307-AE69-4641-8ECB-14AFD766E067}" type="slidenum">
              <a:rPr lang="en-US" smtClean="0"/>
              <a:t>29</a:t>
            </a:fld>
            <a:endParaRPr lang="en-US"/>
          </a:p>
        </p:txBody>
      </p:sp>
    </p:spTree>
    <p:extLst>
      <p:ext uri="{BB962C8B-B14F-4D97-AF65-F5344CB8AC3E}">
        <p14:creationId xmlns:p14="http://schemas.microsoft.com/office/powerpoint/2010/main" val="366244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Please adapt to your setting based on your specific goals.</a:t>
            </a:r>
          </a:p>
        </p:txBody>
      </p:sp>
      <p:sp>
        <p:nvSpPr>
          <p:cNvPr id="4" name="Slide Number Placeholder 3"/>
          <p:cNvSpPr>
            <a:spLocks noGrp="1"/>
          </p:cNvSpPr>
          <p:nvPr>
            <p:ph type="sldNum" sz="quarter" idx="5"/>
          </p:nvPr>
        </p:nvSpPr>
        <p:spPr/>
        <p:txBody>
          <a:bodyPr/>
          <a:lstStyle/>
          <a:p>
            <a:fld id="{F42BE307-AE69-4641-8ECB-14AFD766E067}" type="slidenum">
              <a:rPr lang="en-US" smtClean="0"/>
              <a:t>3</a:t>
            </a:fld>
            <a:endParaRPr lang="en-US"/>
          </a:p>
        </p:txBody>
      </p:sp>
    </p:spTree>
    <p:extLst>
      <p:ext uri="{BB962C8B-B14F-4D97-AF65-F5344CB8AC3E}">
        <p14:creationId xmlns:p14="http://schemas.microsoft.com/office/powerpoint/2010/main" val="1099172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Coming back to supportive supervision. This is critical and underrecognized, but we all know how much a difference a supportive supervisor can make in our wellbeing. [read text in arrow, then in gray box. Note that effective supervision is a critical indicator of program success, as named by the CHW Common Indicators Project]. </a:t>
            </a:r>
          </a:p>
          <a:p>
            <a:endParaRPr lang="en-US" dirty="0"/>
          </a:p>
          <a:p>
            <a:r>
              <a:rPr lang="en-US" dirty="0"/>
              <a:t>Side note – supporting CHWs to eventually step into supervisor roles helps with another of the essentials of wellbeing – accomplishment. And it helps ground in real experience.</a:t>
            </a:r>
          </a:p>
        </p:txBody>
      </p:sp>
      <p:sp>
        <p:nvSpPr>
          <p:cNvPr id="4" name="Slide Number Placeholder 3"/>
          <p:cNvSpPr>
            <a:spLocks noGrp="1"/>
          </p:cNvSpPr>
          <p:nvPr>
            <p:ph type="sldNum" sz="quarter" idx="5"/>
          </p:nvPr>
        </p:nvSpPr>
        <p:spPr/>
        <p:txBody>
          <a:bodyPr/>
          <a:lstStyle/>
          <a:p>
            <a:fld id="{F42BE307-AE69-4641-8ECB-14AFD766E067}" type="slidenum">
              <a:rPr lang="en-US" smtClean="0"/>
              <a:t>30</a:t>
            </a:fld>
            <a:endParaRPr lang="en-US"/>
          </a:p>
        </p:txBody>
      </p:sp>
    </p:spTree>
    <p:extLst>
      <p:ext uri="{BB962C8B-B14F-4D97-AF65-F5344CB8AC3E}">
        <p14:creationId xmlns:p14="http://schemas.microsoft.com/office/powerpoint/2010/main" val="1998263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Finally, training. It’s a big topic, and it can feel like an immense amount of work. But it’s important to so many of the essentials. [Read the text in the arrow, highlighting the aspects in bold as you speak. Read the actions in the gray box]. </a:t>
            </a:r>
          </a:p>
          <a:p>
            <a:endParaRPr lang="en-US" dirty="0"/>
          </a:p>
          <a:p>
            <a:r>
              <a:rPr lang="en-US" dirty="0"/>
              <a:t>Note that the tool provided has some great ideas for making training fun and engaging but there are many others out there. Invite individuals to share their best experience in a training. Why was it so great?</a:t>
            </a:r>
          </a:p>
        </p:txBody>
      </p:sp>
      <p:sp>
        <p:nvSpPr>
          <p:cNvPr id="4" name="Slide Number Placeholder 3"/>
          <p:cNvSpPr>
            <a:spLocks noGrp="1"/>
          </p:cNvSpPr>
          <p:nvPr>
            <p:ph type="sldNum" sz="quarter" idx="5"/>
          </p:nvPr>
        </p:nvSpPr>
        <p:spPr/>
        <p:txBody>
          <a:bodyPr/>
          <a:lstStyle/>
          <a:p>
            <a:fld id="{F42BE307-AE69-4641-8ECB-14AFD766E067}" type="slidenum">
              <a:rPr lang="en-US" smtClean="0"/>
              <a:t>31</a:t>
            </a:fld>
            <a:endParaRPr lang="en-US"/>
          </a:p>
        </p:txBody>
      </p:sp>
    </p:spTree>
    <p:extLst>
      <p:ext uri="{BB962C8B-B14F-4D97-AF65-F5344CB8AC3E}">
        <p14:creationId xmlns:p14="http://schemas.microsoft.com/office/powerpoint/2010/main" val="3879984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Moving to our next level, the interpersonal. How can we increase interactions and strengthen relationships? Some of this relates back to organizational responsibilities to support connection and build it into the way of working, and to supervision, but there are also things that CHWs themselves can do.</a:t>
            </a:r>
          </a:p>
        </p:txBody>
      </p:sp>
      <p:sp>
        <p:nvSpPr>
          <p:cNvPr id="4" name="Slide Number Placeholder 3"/>
          <p:cNvSpPr>
            <a:spLocks noGrp="1"/>
          </p:cNvSpPr>
          <p:nvPr>
            <p:ph type="sldNum" sz="quarter" idx="5"/>
          </p:nvPr>
        </p:nvSpPr>
        <p:spPr/>
        <p:txBody>
          <a:bodyPr/>
          <a:lstStyle/>
          <a:p>
            <a:fld id="{F42BE307-AE69-4641-8ECB-14AFD766E067}" type="slidenum">
              <a:rPr lang="en-US" smtClean="0"/>
              <a:t>32</a:t>
            </a:fld>
            <a:endParaRPr lang="en-US"/>
          </a:p>
        </p:txBody>
      </p:sp>
    </p:spTree>
    <p:extLst>
      <p:ext uri="{BB962C8B-B14F-4D97-AF65-F5344CB8AC3E}">
        <p14:creationId xmlns:p14="http://schemas.microsoft.com/office/powerpoint/2010/main" val="1913328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Note some of the things that supervisors and organizations can do to promote connection, and some of the things that individual CHWs can so. Read through the example, and ask for attendees to share anything else that they or others have done to promote connection.</a:t>
            </a:r>
          </a:p>
        </p:txBody>
      </p:sp>
      <p:sp>
        <p:nvSpPr>
          <p:cNvPr id="4" name="Slide Number Placeholder 3"/>
          <p:cNvSpPr>
            <a:spLocks noGrp="1"/>
          </p:cNvSpPr>
          <p:nvPr>
            <p:ph type="sldNum" sz="quarter" idx="5"/>
          </p:nvPr>
        </p:nvSpPr>
        <p:spPr/>
        <p:txBody>
          <a:bodyPr/>
          <a:lstStyle/>
          <a:p>
            <a:fld id="{F42BE307-AE69-4641-8ECB-14AFD766E067}" type="slidenum">
              <a:rPr lang="en-US" smtClean="0"/>
              <a:t>33</a:t>
            </a:fld>
            <a:endParaRPr lang="en-US"/>
          </a:p>
        </p:txBody>
      </p:sp>
    </p:spTree>
    <p:extLst>
      <p:ext uri="{BB962C8B-B14F-4D97-AF65-F5344CB8AC3E}">
        <p14:creationId xmlns:p14="http://schemas.microsoft.com/office/powerpoint/2010/main" val="1828785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Last but not least, we come to individual factors. As I said before, self-care is NOT the solution. BUT it is a part of the puzzle, and there is some great stuff out there. For all of us, and for the people we support, we out it to ourselves to understand the principles of self-care and uphold them in our work together. </a:t>
            </a:r>
          </a:p>
        </p:txBody>
      </p:sp>
      <p:sp>
        <p:nvSpPr>
          <p:cNvPr id="4" name="Slide Number Placeholder 3"/>
          <p:cNvSpPr>
            <a:spLocks noGrp="1"/>
          </p:cNvSpPr>
          <p:nvPr>
            <p:ph type="sldNum" sz="quarter" idx="5"/>
          </p:nvPr>
        </p:nvSpPr>
        <p:spPr/>
        <p:txBody>
          <a:bodyPr/>
          <a:lstStyle/>
          <a:p>
            <a:fld id="{F42BE307-AE69-4641-8ECB-14AFD766E067}" type="slidenum">
              <a:rPr lang="en-US" smtClean="0"/>
              <a:t>34</a:t>
            </a:fld>
            <a:endParaRPr lang="en-US"/>
          </a:p>
        </p:txBody>
      </p:sp>
    </p:spTree>
    <p:extLst>
      <p:ext uri="{BB962C8B-B14F-4D97-AF65-F5344CB8AC3E}">
        <p14:creationId xmlns:p14="http://schemas.microsoft.com/office/powerpoint/2010/main" val="1313438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[Read the definition of self care and the other bullets, noting what’s often included in a self-care plan. Highlight the range of resources out there, including this great one from NRC-RIM – take a look if you haven’t yet! Ask people how they take care of themselves. What recharges them, what do they need to feel balanced? How do supervisors make space for self-care?]</a:t>
            </a:r>
          </a:p>
        </p:txBody>
      </p:sp>
      <p:sp>
        <p:nvSpPr>
          <p:cNvPr id="4" name="Slide Number Placeholder 3"/>
          <p:cNvSpPr>
            <a:spLocks noGrp="1"/>
          </p:cNvSpPr>
          <p:nvPr>
            <p:ph type="sldNum" sz="quarter" idx="5"/>
          </p:nvPr>
        </p:nvSpPr>
        <p:spPr/>
        <p:txBody>
          <a:bodyPr/>
          <a:lstStyle/>
          <a:p>
            <a:fld id="{F42BE307-AE69-4641-8ECB-14AFD766E067}" type="slidenum">
              <a:rPr lang="en-US" smtClean="0"/>
              <a:t>35</a:t>
            </a:fld>
            <a:endParaRPr lang="en-US"/>
          </a:p>
        </p:txBody>
      </p:sp>
    </p:spTree>
    <p:extLst>
      <p:ext uri="{BB962C8B-B14F-4D97-AF65-F5344CB8AC3E}">
        <p14:creationId xmlns:p14="http://schemas.microsoft.com/office/powerpoint/2010/main" val="1896070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Transition slide</a:t>
            </a:r>
          </a:p>
        </p:txBody>
      </p:sp>
      <p:sp>
        <p:nvSpPr>
          <p:cNvPr id="4" name="Slide Number Placeholder 3"/>
          <p:cNvSpPr>
            <a:spLocks noGrp="1"/>
          </p:cNvSpPr>
          <p:nvPr>
            <p:ph type="sldNum" sz="quarter" idx="5"/>
          </p:nvPr>
        </p:nvSpPr>
        <p:spPr/>
        <p:txBody>
          <a:bodyPr/>
          <a:lstStyle/>
          <a:p>
            <a:fld id="{F42BE307-AE69-4641-8ECB-14AFD766E067}" type="slidenum">
              <a:rPr lang="en-US" smtClean="0"/>
              <a:t>36</a:t>
            </a:fld>
            <a:endParaRPr lang="en-US"/>
          </a:p>
        </p:txBody>
      </p:sp>
    </p:spTree>
    <p:extLst>
      <p:ext uri="{BB962C8B-B14F-4D97-AF65-F5344CB8AC3E}">
        <p14:creationId xmlns:p14="http://schemas.microsoft.com/office/powerpoint/2010/main" val="998087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Facilitation notes: [Read through the summary and key takeaways. Then turn to the “What now” box. Ask everyone to reflect back on their notes from today and answer the 3 questions (3 minutes to think). Invite each person to share a response to one or all of these.]</a:t>
            </a:r>
          </a:p>
          <a:p>
            <a:endParaRPr lang="en-US" dirty="0"/>
          </a:p>
          <a:p>
            <a:r>
              <a:rPr lang="en-US" dirty="0"/>
              <a:t>Close by thanking attendees and sharing your commitment to continue these conversations and be of support to others seeking to take action. Note the resources available on the next slide.</a:t>
            </a:r>
          </a:p>
        </p:txBody>
      </p:sp>
      <p:sp>
        <p:nvSpPr>
          <p:cNvPr id="4" name="Slide Number Placeholder 3"/>
          <p:cNvSpPr>
            <a:spLocks noGrp="1"/>
          </p:cNvSpPr>
          <p:nvPr>
            <p:ph type="sldNum" sz="quarter" idx="5"/>
          </p:nvPr>
        </p:nvSpPr>
        <p:spPr/>
        <p:txBody>
          <a:bodyPr/>
          <a:lstStyle/>
          <a:p>
            <a:fld id="{F42BE307-AE69-4641-8ECB-14AFD766E067}" type="slidenum">
              <a:rPr lang="en-US" smtClean="0"/>
              <a:t>37</a:t>
            </a:fld>
            <a:endParaRPr lang="en-US"/>
          </a:p>
        </p:txBody>
      </p:sp>
    </p:spTree>
    <p:extLst>
      <p:ext uri="{BB962C8B-B14F-4D97-AF65-F5344CB8AC3E}">
        <p14:creationId xmlns:p14="http://schemas.microsoft.com/office/powerpoint/2010/main" val="147305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56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 Set the stage for interaction and engagement by sharing these three key words: Reflect, Discuss, Take forward. Elaborate on each bullet point underneath, then pause. </a:t>
            </a:r>
          </a:p>
          <a:p>
            <a:r>
              <a:rPr lang="en-US" i="1" dirty="0"/>
              <a:t>Ask that everyone have a piece of paper and pen (or ideally, provide one to them). </a:t>
            </a:r>
          </a:p>
          <a:p>
            <a:r>
              <a:rPr lang="en-US" i="1" dirty="0"/>
              <a:t>Ask all attendees to take 2-3 minutes to think about the question on the bottom of the slide and write it down to keep front of mind.</a:t>
            </a:r>
          </a:p>
          <a:p>
            <a:endParaRPr lang="en-US" i="1" dirty="0"/>
          </a:p>
        </p:txBody>
      </p:sp>
      <p:sp>
        <p:nvSpPr>
          <p:cNvPr id="4" name="Slide Number Placeholder 3"/>
          <p:cNvSpPr>
            <a:spLocks noGrp="1"/>
          </p:cNvSpPr>
          <p:nvPr>
            <p:ph type="sldNum" sz="quarter" idx="5"/>
          </p:nvPr>
        </p:nvSpPr>
        <p:spPr/>
        <p:txBody>
          <a:bodyPr/>
          <a:lstStyle/>
          <a:p>
            <a:fld id="{F42BE307-AE69-4641-8ECB-14AFD766E067}" type="slidenum">
              <a:rPr lang="en-US" smtClean="0"/>
              <a:t>4</a:t>
            </a:fld>
            <a:endParaRPr lang="en-US"/>
          </a:p>
        </p:txBody>
      </p:sp>
    </p:spTree>
    <p:extLst>
      <p:ext uri="{BB962C8B-B14F-4D97-AF65-F5344CB8AC3E}">
        <p14:creationId xmlns:p14="http://schemas.microsoft.com/office/powerpoint/2010/main" val="3154373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E02D7-1ED3-08BF-C95C-021DAB660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2DB0E-4B13-6396-C2B1-E05C6147D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0013D-B9BF-F145-57AD-DD5F67C163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Facilitation notes: Ensure that all in attendance understand that we are referring to a workforce that can go by many names. Read the definition from APHA, noting that the important pieces are bolded in orange. Emphasize that CHWs are members of the communities where they work and bring unique knowledge and experiences.</a:t>
            </a:r>
            <a:endParaRPr lang="en-US" dirty="0"/>
          </a:p>
          <a:p>
            <a:endParaRPr lang="en-US" i="1" dirty="0"/>
          </a:p>
        </p:txBody>
      </p:sp>
      <p:sp>
        <p:nvSpPr>
          <p:cNvPr id="4" name="Slide Number Placeholder 3">
            <a:extLst>
              <a:ext uri="{FF2B5EF4-FFF2-40B4-BE49-F238E27FC236}">
                <a16:creationId xmlns:a16="http://schemas.microsoft.com/office/drawing/2014/main" id="{CC3A3762-9435-DDBF-4E2D-9B2331184381}"/>
              </a:ext>
            </a:extLst>
          </p:cNvPr>
          <p:cNvSpPr>
            <a:spLocks noGrp="1"/>
          </p:cNvSpPr>
          <p:nvPr>
            <p:ph type="sldNum" sz="quarter" idx="5"/>
          </p:nvPr>
        </p:nvSpPr>
        <p:spPr/>
        <p:txBody>
          <a:bodyPr/>
          <a:lstStyle/>
          <a:p>
            <a:fld id="{F42BE307-AE69-4641-8ECB-14AFD766E067}" type="slidenum">
              <a:rPr lang="en-US" smtClean="0"/>
              <a:t>5</a:t>
            </a:fld>
            <a:endParaRPr lang="en-US"/>
          </a:p>
        </p:txBody>
      </p:sp>
    </p:spTree>
    <p:extLst>
      <p:ext uri="{BB962C8B-B14F-4D97-AF65-F5344CB8AC3E}">
        <p14:creationId xmlns:p14="http://schemas.microsoft.com/office/powerpoint/2010/main" val="2536516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Facilitation notes</a:t>
            </a:r>
            <a:r>
              <a:rPr lang="en-US" i="0" dirty="0"/>
              <a:t>: Emphasize that a variety of titles may fall under this umbrella. [before the session, you may also shade orange the terms commonly used in your jurisdiction]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BE307-AE69-4641-8ECB-14AFD766E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29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0CBF8-9A92-52D6-AD58-A59005AB2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4F241-4781-F6D1-2935-F1970A5CF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C69B6-2A29-2730-4557-978A09AA9DE4}"/>
              </a:ext>
            </a:extLst>
          </p:cNvPr>
          <p:cNvSpPr>
            <a:spLocks noGrp="1"/>
          </p:cNvSpPr>
          <p:nvPr>
            <p:ph type="body" idx="1"/>
          </p:nvPr>
        </p:nvSpPr>
        <p:spPr/>
        <p:txBody>
          <a:bodyPr/>
          <a:lstStyle/>
          <a:p>
            <a:r>
              <a:rPr lang="en-US" i="1" dirty="0"/>
              <a:t>Facilitation notes: Ask that everyone in the room introduce themselves (if they do not know one another) using the prompts above. If all present do know each other, consider asking another question and inviting each person to share their answer. This will serve to make individuals more comfortable speaking.</a:t>
            </a:r>
            <a:endParaRPr lang="en-US" dirty="0"/>
          </a:p>
          <a:p>
            <a:endParaRPr lang="en-US" i="1" dirty="0"/>
          </a:p>
        </p:txBody>
      </p:sp>
      <p:sp>
        <p:nvSpPr>
          <p:cNvPr id="4" name="Slide Number Placeholder 3">
            <a:extLst>
              <a:ext uri="{FF2B5EF4-FFF2-40B4-BE49-F238E27FC236}">
                <a16:creationId xmlns:a16="http://schemas.microsoft.com/office/drawing/2014/main" id="{EE25C502-03CB-0304-3EF3-881B91FE35AE}"/>
              </a:ext>
            </a:extLst>
          </p:cNvPr>
          <p:cNvSpPr>
            <a:spLocks noGrp="1"/>
          </p:cNvSpPr>
          <p:nvPr>
            <p:ph type="sldNum" sz="quarter" idx="5"/>
          </p:nvPr>
        </p:nvSpPr>
        <p:spPr/>
        <p:txBody>
          <a:bodyPr/>
          <a:lstStyle/>
          <a:p>
            <a:fld id="{F42BE307-AE69-4641-8ECB-14AFD766E067}" type="slidenum">
              <a:rPr lang="en-US" smtClean="0"/>
              <a:t>7</a:t>
            </a:fld>
            <a:endParaRPr lang="en-US"/>
          </a:p>
        </p:txBody>
      </p:sp>
    </p:spTree>
    <p:extLst>
      <p:ext uri="{BB962C8B-B14F-4D97-AF65-F5344CB8AC3E}">
        <p14:creationId xmlns:p14="http://schemas.microsoft.com/office/powerpoint/2010/main" val="392644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553F4-60C1-2C9B-89D5-B4EC819AB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72CCA-F06E-5D72-2A50-8C37C2CC2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FA027-4321-E8D2-57B4-3E0FE2306A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Facilitation notes: Use this slide to talk about why CHWs in particular are at high risk of burnout: they face challenges AS a field (current slide) and IN the field, as they work day to day. Briefly talk through these examples.</a:t>
            </a:r>
            <a:endParaRPr lang="en-US" dirty="0"/>
          </a:p>
          <a:p>
            <a:endParaRPr lang="en-US" i="1" dirty="0"/>
          </a:p>
        </p:txBody>
      </p:sp>
      <p:sp>
        <p:nvSpPr>
          <p:cNvPr id="4" name="Slide Number Placeholder 3">
            <a:extLst>
              <a:ext uri="{FF2B5EF4-FFF2-40B4-BE49-F238E27FC236}">
                <a16:creationId xmlns:a16="http://schemas.microsoft.com/office/drawing/2014/main" id="{78F9B91F-11DC-1F4D-86EB-9ED863129CD0}"/>
              </a:ext>
            </a:extLst>
          </p:cNvPr>
          <p:cNvSpPr>
            <a:spLocks noGrp="1"/>
          </p:cNvSpPr>
          <p:nvPr>
            <p:ph type="sldNum" sz="quarter" idx="5"/>
          </p:nvPr>
        </p:nvSpPr>
        <p:spPr/>
        <p:txBody>
          <a:bodyPr/>
          <a:lstStyle/>
          <a:p>
            <a:fld id="{F42BE307-AE69-4641-8ECB-14AFD766E067}" type="slidenum">
              <a:rPr lang="en-US" smtClean="0"/>
              <a:t>8</a:t>
            </a:fld>
            <a:endParaRPr lang="en-US"/>
          </a:p>
        </p:txBody>
      </p:sp>
    </p:spTree>
    <p:extLst>
      <p:ext uri="{BB962C8B-B14F-4D97-AF65-F5344CB8AC3E}">
        <p14:creationId xmlns:p14="http://schemas.microsoft.com/office/powerpoint/2010/main" val="338797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D7792-F435-95CA-E1A6-998F3A6EF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AEE32-C331-D5F9-6804-F0DF0C8E3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27569-AB23-42A0-2123-C31E6D2E656E}"/>
              </a:ext>
            </a:extLst>
          </p:cNvPr>
          <p:cNvSpPr>
            <a:spLocks noGrp="1"/>
          </p:cNvSpPr>
          <p:nvPr>
            <p:ph type="body" idx="1"/>
          </p:nvPr>
        </p:nvSpPr>
        <p:spPr/>
        <p:txBody>
          <a:bodyPr/>
          <a:lstStyle/>
          <a:p>
            <a:pPr marL="285750" indent="-285750">
              <a:buFont typeface="Arial" panose="020B0604020202020204" pitchFamily="34" charset="0"/>
              <a:buChar char="•"/>
            </a:pPr>
            <a:r>
              <a:rPr lang="en-US" i="1" dirty="0"/>
              <a:t>Facilitation notes: Talk through these examples as well. After you have introduced them, click again to reveal the question: “Which of these are most significant in your (or our) setting?”. Invite attendees to share.</a:t>
            </a:r>
            <a:endParaRPr lang="en-US" dirty="0"/>
          </a:p>
          <a:p>
            <a:endParaRPr lang="en-US" i="1" dirty="0"/>
          </a:p>
        </p:txBody>
      </p:sp>
      <p:sp>
        <p:nvSpPr>
          <p:cNvPr id="4" name="Slide Number Placeholder 3">
            <a:extLst>
              <a:ext uri="{FF2B5EF4-FFF2-40B4-BE49-F238E27FC236}">
                <a16:creationId xmlns:a16="http://schemas.microsoft.com/office/drawing/2014/main" id="{1EA5A697-B8D1-CA53-B910-34BBC378CBC2}"/>
              </a:ext>
            </a:extLst>
          </p:cNvPr>
          <p:cNvSpPr>
            <a:spLocks noGrp="1"/>
          </p:cNvSpPr>
          <p:nvPr>
            <p:ph type="sldNum" sz="quarter" idx="5"/>
          </p:nvPr>
        </p:nvSpPr>
        <p:spPr/>
        <p:txBody>
          <a:bodyPr/>
          <a:lstStyle/>
          <a:p>
            <a:fld id="{F42BE307-AE69-4641-8ECB-14AFD766E067}" type="slidenum">
              <a:rPr lang="en-US" smtClean="0"/>
              <a:t>9</a:t>
            </a:fld>
            <a:endParaRPr lang="en-US"/>
          </a:p>
        </p:txBody>
      </p:sp>
    </p:spTree>
    <p:extLst>
      <p:ext uri="{BB962C8B-B14F-4D97-AF65-F5344CB8AC3E}">
        <p14:creationId xmlns:p14="http://schemas.microsoft.com/office/powerpoint/2010/main" val="126935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hyperlink" Target="http://www.pih.org/" TargetMode="Externa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hyperlink" Target="https://www.youtube.com/channel/UCnV_lSo1j8VbTFK6zQ8TKTQ" TargetMode="External"/><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4_1 Title v3 Left ">
    <p:bg>
      <p:bgPr>
        <a:solidFill>
          <a:schemeClr val="accent1"/>
        </a:solidFill>
        <a:effectLst/>
      </p:bgPr>
    </p:bg>
    <p:spTree>
      <p:nvGrpSpPr>
        <p:cNvPr id="1" name=""/>
        <p:cNvGrpSpPr/>
        <p:nvPr/>
      </p:nvGrpSpPr>
      <p:grpSpPr>
        <a:xfrm>
          <a:off x="0" y="0"/>
          <a:ext cx="0" cy="0"/>
          <a:chOff x="0" y="0"/>
          <a:chExt cx="0" cy="0"/>
        </a:xfrm>
      </p:grpSpPr>
      <p:sp>
        <p:nvSpPr>
          <p:cNvPr id="22" name="Google Shape;15;p14"/>
          <p:cNvSpPr/>
          <p:nvPr/>
        </p:nvSpPr>
        <p:spPr>
          <a:xfrm>
            <a:off x="0" y="1676400"/>
            <a:ext cx="12192000" cy="3471672"/>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3" name="Title Text"/>
          <p:cNvSpPr txBox="1">
            <a:spLocks noGrp="1"/>
          </p:cNvSpPr>
          <p:nvPr>
            <p:ph type="title"/>
          </p:nvPr>
        </p:nvSpPr>
        <p:spPr>
          <a:xfrm>
            <a:off x="609600" y="2503490"/>
            <a:ext cx="10972800" cy="1325564"/>
          </a:xfrm>
          <a:prstGeom prst="rect">
            <a:avLst/>
          </a:prstGeom>
        </p:spPr>
        <p:txBody>
          <a:bodyPr/>
          <a:lstStyle>
            <a:lvl1pPr>
              <a:defRPr sz="6000">
                <a:solidFill>
                  <a:schemeClr val="accent1"/>
                </a:solidFill>
              </a:defRPr>
            </a:lvl1pPr>
          </a:lstStyle>
          <a:p>
            <a:r>
              <a:t>Title Text</a:t>
            </a:r>
          </a:p>
        </p:txBody>
      </p:sp>
      <p:sp>
        <p:nvSpPr>
          <p:cNvPr id="24" name="Body Level One…"/>
          <p:cNvSpPr txBox="1">
            <a:spLocks noGrp="1"/>
          </p:cNvSpPr>
          <p:nvPr>
            <p:ph type="body" sz="quarter" idx="1"/>
          </p:nvPr>
        </p:nvSpPr>
        <p:spPr>
          <a:xfrm>
            <a:off x="609600" y="3829053"/>
            <a:ext cx="10972800" cy="514347"/>
          </a:xfrm>
          <a:prstGeom prst="rect">
            <a:avLst/>
          </a:prstGeom>
        </p:spPr>
        <p:txBody>
          <a:bodyPr/>
          <a:lstStyle>
            <a:lvl1pPr>
              <a:defRPr sz="2800">
                <a:solidFill>
                  <a:schemeClr val="accent3"/>
                </a:solidFill>
              </a:defRPr>
            </a:lvl1pPr>
            <a:lvl2pPr marL="228600" indent="457200">
              <a:buSzTx/>
              <a:buNone/>
              <a:defRPr sz="2800">
                <a:solidFill>
                  <a:schemeClr val="accent3"/>
                </a:solidFill>
              </a:defRPr>
            </a:lvl2pPr>
            <a:lvl3pPr marL="1562100" indent="-533400">
              <a:buSzPts val="2800"/>
              <a:defRPr sz="2800">
                <a:solidFill>
                  <a:schemeClr val="accent3"/>
                </a:solidFill>
              </a:defRPr>
            </a:lvl3pPr>
            <a:lvl4pPr marL="2019300" indent="-533400">
              <a:buSzPts val="2800"/>
              <a:defRPr sz="2800">
                <a:solidFill>
                  <a:schemeClr val="accent3"/>
                </a:solidFill>
              </a:defRPr>
            </a:lvl4pPr>
            <a:lvl5pPr marL="2476500" indent="-533400">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32" name="Google Shape;18;p14"/>
          <p:cNvGrpSpPr/>
          <p:nvPr/>
        </p:nvGrpSpPr>
        <p:grpSpPr>
          <a:xfrm>
            <a:off x="6965342" y="1664207"/>
            <a:ext cx="5226658" cy="137162"/>
            <a:chOff x="0" y="0"/>
            <a:chExt cx="5226657" cy="137160"/>
          </a:xfrm>
        </p:grpSpPr>
        <p:sp>
          <p:nvSpPr>
            <p:cNvPr id="25" name="Google Shape;19;p14"/>
            <p:cNvSpPr/>
            <p:nvPr/>
          </p:nvSpPr>
          <p:spPr>
            <a:xfrm rot="16200000">
              <a:off x="5059856"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6" name="Google Shape;20;p14"/>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7" name="Google Shape;21;p14"/>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8" name="Google Shape;22;p1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1" name="Google Shape;23;p14"/>
            <p:cNvGrpSpPr/>
            <p:nvPr/>
          </p:nvGrpSpPr>
          <p:grpSpPr>
            <a:xfrm>
              <a:off x="3856471" y="-1"/>
              <a:ext cx="639918" cy="137162"/>
              <a:chOff x="0" y="0"/>
              <a:chExt cx="639916" cy="137160"/>
            </a:xfrm>
          </p:grpSpPr>
          <p:sp>
            <p:nvSpPr>
              <p:cNvPr id="29" name="Google Shape;24;p14"/>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0" name="Google Shape;25;p14"/>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40" name="Google Shape;26;p14"/>
          <p:cNvGrpSpPr/>
          <p:nvPr/>
        </p:nvGrpSpPr>
        <p:grpSpPr>
          <a:xfrm>
            <a:off x="-1" y="5020055"/>
            <a:ext cx="5226659" cy="137163"/>
            <a:chOff x="0" y="0"/>
            <a:chExt cx="5226658" cy="137162"/>
          </a:xfrm>
        </p:grpSpPr>
        <p:sp>
          <p:nvSpPr>
            <p:cNvPr id="33" name="Google Shape;27;p14"/>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4" name="Google Shape;28;p14"/>
            <p:cNvSpPr/>
            <p:nvPr/>
          </p:nvSpPr>
          <p:spPr>
            <a:xfrm>
              <a:off x="278765" y="0"/>
              <a:ext cx="369184" cy="137160"/>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5" name="Google Shape;29;p14"/>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6" name="Google Shape;30;p14"/>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9" name="Google Shape;31;p14"/>
            <p:cNvGrpSpPr/>
            <p:nvPr/>
          </p:nvGrpSpPr>
          <p:grpSpPr>
            <a:xfrm>
              <a:off x="730269" y="0"/>
              <a:ext cx="639918" cy="137160"/>
              <a:chOff x="0" y="0"/>
              <a:chExt cx="639916" cy="137159"/>
            </a:xfrm>
          </p:grpSpPr>
          <p:sp>
            <p:nvSpPr>
              <p:cNvPr id="37" name="Google Shape;32;p14"/>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8" name="Google Shape;33;p14"/>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1 Title v2 Dark Center">
    <p:bg>
      <p:bgPr>
        <a:solidFill>
          <a:schemeClr val="accent1"/>
        </a:solidFill>
        <a:effectLst/>
      </p:bgPr>
    </p:bg>
    <p:spTree>
      <p:nvGrpSpPr>
        <p:cNvPr id="1" name=""/>
        <p:cNvGrpSpPr/>
        <p:nvPr/>
      </p:nvGrpSpPr>
      <p:grpSpPr>
        <a:xfrm>
          <a:off x="0" y="0"/>
          <a:ext cx="0" cy="0"/>
          <a:chOff x="0" y="0"/>
          <a:chExt cx="0" cy="0"/>
        </a:xfrm>
      </p:grpSpPr>
      <p:grpSp>
        <p:nvGrpSpPr>
          <p:cNvPr id="214" name="Google Shape;161;p23"/>
          <p:cNvGrpSpPr/>
          <p:nvPr/>
        </p:nvGrpSpPr>
        <p:grpSpPr>
          <a:xfrm>
            <a:off x="3482443" y="3779519"/>
            <a:ext cx="5227113" cy="137162"/>
            <a:chOff x="0" y="0"/>
            <a:chExt cx="5227111" cy="137160"/>
          </a:xfrm>
        </p:grpSpPr>
        <p:sp>
          <p:nvSpPr>
            <p:cNvPr id="207" name="Google Shape;162;p23"/>
            <p:cNvSpPr/>
            <p:nvPr/>
          </p:nvSpPr>
          <p:spPr>
            <a:xfrm rot="10800000">
              <a:off x="5030213"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08" name="Google Shape;163;p23"/>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09" name="Google Shape;164;p23"/>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10" name="Google Shape;165;p23"/>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13" name="Google Shape;166;p23"/>
            <p:cNvGrpSpPr/>
            <p:nvPr/>
          </p:nvGrpSpPr>
          <p:grpSpPr>
            <a:xfrm>
              <a:off x="3856471" y="-1"/>
              <a:ext cx="639918" cy="137162"/>
              <a:chOff x="0" y="0"/>
              <a:chExt cx="639916" cy="137160"/>
            </a:xfrm>
          </p:grpSpPr>
          <p:sp>
            <p:nvSpPr>
              <p:cNvPr id="211" name="Google Shape;167;p23"/>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12" name="Google Shape;168;p23"/>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15" name="Title Text"/>
          <p:cNvSpPr txBox="1">
            <a:spLocks noGrp="1"/>
          </p:cNvSpPr>
          <p:nvPr>
            <p:ph type="title"/>
          </p:nvPr>
        </p:nvSpPr>
        <p:spPr>
          <a:xfrm>
            <a:off x="619503" y="2558861"/>
            <a:ext cx="10962897" cy="1022540"/>
          </a:xfrm>
          <a:prstGeom prst="rect">
            <a:avLst/>
          </a:prstGeom>
        </p:spPr>
        <p:txBody>
          <a:bodyPr/>
          <a:lstStyle>
            <a:lvl1pPr algn="ctr">
              <a:defRPr sz="6000"/>
            </a:lvl1pPr>
          </a:lstStyle>
          <a:p>
            <a:r>
              <a:t>Title Text</a:t>
            </a:r>
          </a:p>
        </p:txBody>
      </p:sp>
      <p:sp>
        <p:nvSpPr>
          <p:cNvPr id="216" name="Body Level One…"/>
          <p:cNvSpPr txBox="1">
            <a:spLocks noGrp="1"/>
          </p:cNvSpPr>
          <p:nvPr>
            <p:ph type="body" sz="quarter" idx="1"/>
          </p:nvPr>
        </p:nvSpPr>
        <p:spPr>
          <a:xfrm>
            <a:off x="2133600" y="1924054"/>
            <a:ext cx="7924800" cy="514347"/>
          </a:xfrm>
          <a:prstGeom prst="rect">
            <a:avLst/>
          </a:prstGeom>
        </p:spPr>
        <p:txBody>
          <a:bodyPr/>
          <a:lstStyle>
            <a:lvl1pPr algn="ctr">
              <a:defRPr sz="2800">
                <a:solidFill>
                  <a:srgbClr val="FFFFFF"/>
                </a:solidFill>
              </a:defRPr>
            </a:lvl1pPr>
            <a:lvl2pPr marL="228600" indent="457200" algn="ctr">
              <a:buSzTx/>
              <a:buNone/>
              <a:defRPr sz="2800">
                <a:solidFill>
                  <a:srgbClr val="FFFFFF"/>
                </a:solidFill>
              </a:defRPr>
            </a:lvl2pPr>
            <a:lvl3pPr marL="1562100" indent="-533400" algn="ctr">
              <a:buSzPts val="2800"/>
              <a:defRPr sz="2800">
                <a:solidFill>
                  <a:srgbClr val="FFFFFF"/>
                </a:solidFill>
              </a:defRPr>
            </a:lvl3pPr>
            <a:lvl4pPr marL="2019300" indent="-533400" algn="ctr">
              <a:buSzPts val="2800"/>
              <a:defRPr sz="2800">
                <a:solidFill>
                  <a:srgbClr val="FFFFFF"/>
                </a:solidFill>
              </a:defRPr>
            </a:lvl4pPr>
            <a:lvl5pPr marL="2476500" indent="-533400" algn="ctr">
              <a:buSzPts val="28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2_4 Title and Content Orange v1">
    <p:spTree>
      <p:nvGrpSpPr>
        <p:cNvPr id="1" name=""/>
        <p:cNvGrpSpPr/>
        <p:nvPr/>
      </p:nvGrpSpPr>
      <p:grpSpPr>
        <a:xfrm>
          <a:off x="0" y="0"/>
          <a:ext cx="0" cy="0"/>
          <a:chOff x="0" y="0"/>
          <a:chExt cx="0" cy="0"/>
        </a:xfrm>
      </p:grpSpPr>
      <p:sp>
        <p:nvSpPr>
          <p:cNvPr id="2148"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49"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50"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51"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sp>
        <p:nvSpPr>
          <p:cNvPr id="2152"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53"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161" name="Group 15"/>
          <p:cNvGrpSpPr/>
          <p:nvPr/>
        </p:nvGrpSpPr>
        <p:grpSpPr>
          <a:xfrm>
            <a:off x="-2" y="1389887"/>
            <a:ext cx="12192001" cy="137166"/>
            <a:chOff x="0" y="0"/>
            <a:chExt cx="12192000" cy="137164"/>
          </a:xfrm>
        </p:grpSpPr>
        <p:sp>
          <p:nvSpPr>
            <p:cNvPr id="2154"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55" name="Rounded Rectangle 17"/>
            <p:cNvSpPr/>
            <p:nvPr/>
          </p:nvSpPr>
          <p:spPr>
            <a:xfrm rot="10800000">
              <a:off x="10716644" y="4"/>
              <a:ext cx="825261"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56" name="Rounded Rectangle 18"/>
            <p:cNvSpPr/>
            <p:nvPr/>
          </p:nvSpPr>
          <p:spPr>
            <a:xfrm rot="10800000">
              <a:off x="5934771" y="4"/>
              <a:ext cx="286987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57"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160" name="Group 21"/>
            <p:cNvGrpSpPr/>
            <p:nvPr/>
          </p:nvGrpSpPr>
          <p:grpSpPr>
            <a:xfrm>
              <a:off x="8996625" y="4"/>
              <a:ext cx="1492335" cy="137161"/>
              <a:chOff x="0" y="0"/>
              <a:chExt cx="1492333" cy="137160"/>
            </a:xfrm>
          </p:grpSpPr>
          <p:sp>
            <p:nvSpPr>
              <p:cNvPr id="2158"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59" name="Rounded Rectangle 23"/>
              <p:cNvSpPr/>
              <p:nvPr/>
            </p:nvSpPr>
            <p:spPr>
              <a:xfrm rot="10800000">
                <a:off x="0" y="0"/>
                <a:ext cx="149233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2_4 Title and Content Orange v2">
    <p:spTree>
      <p:nvGrpSpPr>
        <p:cNvPr id="1" name=""/>
        <p:cNvGrpSpPr/>
        <p:nvPr/>
      </p:nvGrpSpPr>
      <p:grpSpPr>
        <a:xfrm>
          <a:off x="0" y="0"/>
          <a:ext cx="0" cy="0"/>
          <a:chOff x="0" y="0"/>
          <a:chExt cx="0" cy="0"/>
        </a:xfrm>
      </p:grpSpPr>
      <p:sp>
        <p:nvSpPr>
          <p:cNvPr id="2168"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69"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70" name="Title Text"/>
          <p:cNvSpPr txBox="1">
            <a:spLocks noGrp="1"/>
          </p:cNvSpPr>
          <p:nvPr>
            <p:ph type="title"/>
          </p:nvPr>
        </p:nvSpPr>
        <p:spPr>
          <a:prstGeom prst="rect">
            <a:avLst/>
          </a:prstGeom>
        </p:spPr>
        <p:txBody>
          <a:bodyPr lIns="45719" tIns="45719" rIns="45719" bIns="45719"/>
          <a:lstStyle/>
          <a:p>
            <a:r>
              <a:t>Title Text</a:t>
            </a:r>
          </a:p>
        </p:txBody>
      </p:sp>
      <p:sp>
        <p:nvSpPr>
          <p:cNvPr id="2171"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72"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180" name="Group 15"/>
          <p:cNvGrpSpPr/>
          <p:nvPr/>
        </p:nvGrpSpPr>
        <p:grpSpPr>
          <a:xfrm>
            <a:off x="-2" y="1389887"/>
            <a:ext cx="12192001" cy="137166"/>
            <a:chOff x="0" y="0"/>
            <a:chExt cx="12192000" cy="137164"/>
          </a:xfrm>
        </p:grpSpPr>
        <p:sp>
          <p:nvSpPr>
            <p:cNvPr id="2173"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74" name="Rounded Rectangle 17"/>
            <p:cNvSpPr/>
            <p:nvPr/>
          </p:nvSpPr>
          <p:spPr>
            <a:xfrm rot="10800000">
              <a:off x="10716644" y="4"/>
              <a:ext cx="825261"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75" name="Rounded Rectangle 18"/>
            <p:cNvSpPr/>
            <p:nvPr/>
          </p:nvSpPr>
          <p:spPr>
            <a:xfrm rot="10800000">
              <a:off x="5934771" y="4"/>
              <a:ext cx="286987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76"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179" name="Group 21"/>
            <p:cNvGrpSpPr/>
            <p:nvPr/>
          </p:nvGrpSpPr>
          <p:grpSpPr>
            <a:xfrm>
              <a:off x="8996625" y="4"/>
              <a:ext cx="1492335" cy="137161"/>
              <a:chOff x="0" y="0"/>
              <a:chExt cx="1492333" cy="137160"/>
            </a:xfrm>
          </p:grpSpPr>
          <p:sp>
            <p:nvSpPr>
              <p:cNvPr id="2177"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78" name="Rounded Rectangle 23"/>
              <p:cNvSpPr/>
              <p:nvPr/>
            </p:nvSpPr>
            <p:spPr>
              <a:xfrm rot="10800000">
                <a:off x="0" y="0"/>
                <a:ext cx="149233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181"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82"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3"/>
                </a:solidFill>
              </a:defRPr>
            </a:pPr>
            <a:endParaRPr/>
          </a:p>
        </p:txBody>
      </p:sp>
      <p:sp>
        <p:nvSpPr>
          <p:cNvPr id="2183"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3"/>
                </a:solidFill>
              </a:defRPr>
            </a:pPr>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4 Title and Content Teal v1">
    <p:spTree>
      <p:nvGrpSpPr>
        <p:cNvPr id="1" name=""/>
        <p:cNvGrpSpPr/>
        <p:nvPr/>
      </p:nvGrpSpPr>
      <p:grpSpPr>
        <a:xfrm>
          <a:off x="0" y="0"/>
          <a:ext cx="0" cy="0"/>
          <a:chOff x="0" y="0"/>
          <a:chExt cx="0" cy="0"/>
        </a:xfrm>
      </p:grpSpPr>
      <p:sp>
        <p:nvSpPr>
          <p:cNvPr id="2190"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91"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92"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93" name="Title Text"/>
          <p:cNvSpPr txBox="1">
            <a:spLocks noGrp="1"/>
          </p:cNvSpPr>
          <p:nvPr>
            <p:ph type="title"/>
          </p:nvPr>
        </p:nvSpPr>
        <p:spPr>
          <a:prstGeom prst="rect">
            <a:avLst/>
          </a:prstGeom>
        </p:spPr>
        <p:txBody>
          <a:bodyPr lIns="45719" tIns="45719" rIns="45719" bIns="45719"/>
          <a:lstStyle/>
          <a:p>
            <a:r>
              <a:t>Title Text</a:t>
            </a:r>
          </a:p>
        </p:txBody>
      </p:sp>
      <p:sp>
        <p:nvSpPr>
          <p:cNvPr id="2194"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95"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203" name="Group 15"/>
          <p:cNvGrpSpPr/>
          <p:nvPr/>
        </p:nvGrpSpPr>
        <p:grpSpPr>
          <a:xfrm>
            <a:off x="-2" y="1389887"/>
            <a:ext cx="12192001" cy="137166"/>
            <a:chOff x="0" y="0"/>
            <a:chExt cx="12192000" cy="137164"/>
          </a:xfrm>
        </p:grpSpPr>
        <p:sp>
          <p:nvSpPr>
            <p:cNvPr id="2196"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97" name="Rounded Rectangle 17"/>
            <p:cNvSpPr/>
            <p:nvPr/>
          </p:nvSpPr>
          <p:spPr>
            <a:xfrm rot="10800000">
              <a:off x="10716644" y="4"/>
              <a:ext cx="82526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98"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99"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02" name="Group 21"/>
            <p:cNvGrpSpPr/>
            <p:nvPr/>
          </p:nvGrpSpPr>
          <p:grpSpPr>
            <a:xfrm>
              <a:off x="8996625" y="4"/>
              <a:ext cx="1492335" cy="137161"/>
              <a:chOff x="0" y="0"/>
              <a:chExt cx="1492333" cy="137160"/>
            </a:xfrm>
          </p:grpSpPr>
          <p:sp>
            <p:nvSpPr>
              <p:cNvPr id="2200"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01" name="Rounded Rectangle 23"/>
              <p:cNvSpPr/>
              <p:nvPr/>
            </p:nvSpPr>
            <p:spPr>
              <a:xfrm rot="10800000">
                <a:off x="0" y="0"/>
                <a:ext cx="149233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_4 Title and Content Teal v2">
    <p:spTree>
      <p:nvGrpSpPr>
        <p:cNvPr id="1" name=""/>
        <p:cNvGrpSpPr/>
        <p:nvPr/>
      </p:nvGrpSpPr>
      <p:grpSpPr>
        <a:xfrm>
          <a:off x="0" y="0"/>
          <a:ext cx="0" cy="0"/>
          <a:chOff x="0" y="0"/>
          <a:chExt cx="0" cy="0"/>
        </a:xfrm>
      </p:grpSpPr>
      <p:sp>
        <p:nvSpPr>
          <p:cNvPr id="2210"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211"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212" name="Title Text"/>
          <p:cNvSpPr txBox="1">
            <a:spLocks noGrp="1"/>
          </p:cNvSpPr>
          <p:nvPr>
            <p:ph type="title"/>
          </p:nvPr>
        </p:nvSpPr>
        <p:spPr>
          <a:prstGeom prst="rect">
            <a:avLst/>
          </a:prstGeom>
        </p:spPr>
        <p:txBody>
          <a:bodyPr lIns="45719" tIns="45719" rIns="45719" bIns="45719"/>
          <a:lstStyle/>
          <a:p>
            <a:r>
              <a:t>Title Text</a:t>
            </a:r>
          </a:p>
        </p:txBody>
      </p:sp>
      <p:sp>
        <p:nvSpPr>
          <p:cNvPr id="221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14"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222" name="Group 15"/>
          <p:cNvGrpSpPr/>
          <p:nvPr/>
        </p:nvGrpSpPr>
        <p:grpSpPr>
          <a:xfrm>
            <a:off x="-2" y="1389887"/>
            <a:ext cx="12192001" cy="137166"/>
            <a:chOff x="0" y="0"/>
            <a:chExt cx="12192000" cy="137164"/>
          </a:xfrm>
        </p:grpSpPr>
        <p:sp>
          <p:nvSpPr>
            <p:cNvPr id="2215"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16" name="Rounded Rectangle 17"/>
            <p:cNvSpPr/>
            <p:nvPr/>
          </p:nvSpPr>
          <p:spPr>
            <a:xfrm rot="10800000">
              <a:off x="10716644" y="4"/>
              <a:ext cx="82526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17"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18"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21" name="Group 21"/>
            <p:cNvGrpSpPr/>
            <p:nvPr/>
          </p:nvGrpSpPr>
          <p:grpSpPr>
            <a:xfrm>
              <a:off x="8996625" y="4"/>
              <a:ext cx="1492335" cy="137161"/>
              <a:chOff x="0" y="0"/>
              <a:chExt cx="1492333" cy="137160"/>
            </a:xfrm>
          </p:grpSpPr>
          <p:sp>
            <p:nvSpPr>
              <p:cNvPr id="2219"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20" name="Rounded Rectangle 23"/>
              <p:cNvSpPr/>
              <p:nvPr/>
            </p:nvSpPr>
            <p:spPr>
              <a:xfrm rot="10800000">
                <a:off x="0" y="0"/>
                <a:ext cx="149233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223"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224"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2"/>
                </a:solidFill>
              </a:defRPr>
            </a:pPr>
            <a:endParaRPr/>
          </a:p>
        </p:txBody>
      </p:sp>
      <p:sp>
        <p:nvSpPr>
          <p:cNvPr id="2225"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2"/>
                </a:solidFill>
              </a:defRPr>
            </a:pPr>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_4 Title and Content Emerald v1">
    <p:spTree>
      <p:nvGrpSpPr>
        <p:cNvPr id="1" name=""/>
        <p:cNvGrpSpPr/>
        <p:nvPr/>
      </p:nvGrpSpPr>
      <p:grpSpPr>
        <a:xfrm>
          <a:off x="0" y="0"/>
          <a:ext cx="0" cy="0"/>
          <a:chOff x="0" y="0"/>
          <a:chExt cx="0" cy="0"/>
        </a:xfrm>
      </p:grpSpPr>
      <p:sp>
        <p:nvSpPr>
          <p:cNvPr id="2232"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233"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234"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235" name="Title Text"/>
          <p:cNvSpPr txBox="1">
            <a:spLocks noGrp="1"/>
          </p:cNvSpPr>
          <p:nvPr>
            <p:ph type="title"/>
          </p:nvPr>
        </p:nvSpPr>
        <p:spPr>
          <a:prstGeom prst="rect">
            <a:avLst/>
          </a:prstGeom>
        </p:spPr>
        <p:txBody>
          <a:bodyPr lIns="45719" tIns="45719" rIns="45719" bIns="45719"/>
          <a:lstStyle/>
          <a:p>
            <a:r>
              <a:t>Title Text</a:t>
            </a:r>
          </a:p>
        </p:txBody>
      </p:sp>
      <p:sp>
        <p:nvSpPr>
          <p:cNvPr id="223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37"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2_4 Title and Content Magenta v1">
    <p:spTree>
      <p:nvGrpSpPr>
        <p:cNvPr id="1" name=""/>
        <p:cNvGrpSpPr/>
        <p:nvPr/>
      </p:nvGrpSpPr>
      <p:grpSpPr>
        <a:xfrm>
          <a:off x="0" y="0"/>
          <a:ext cx="0" cy="0"/>
          <a:chOff x="0" y="0"/>
          <a:chExt cx="0" cy="0"/>
        </a:xfrm>
      </p:grpSpPr>
      <p:sp>
        <p:nvSpPr>
          <p:cNvPr id="2244"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245"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246"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247"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grpSp>
        <p:nvGrpSpPr>
          <p:cNvPr id="2255" name="Group 5"/>
          <p:cNvGrpSpPr/>
          <p:nvPr/>
        </p:nvGrpSpPr>
        <p:grpSpPr>
          <a:xfrm>
            <a:off x="-2" y="1399615"/>
            <a:ext cx="12192001" cy="137166"/>
            <a:chOff x="0" y="0"/>
            <a:chExt cx="12192000" cy="137164"/>
          </a:xfrm>
        </p:grpSpPr>
        <p:sp>
          <p:nvSpPr>
            <p:cNvPr id="2248" name="Round Same Side Corner Rectangle 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49" name="Rounded Rectangle 7"/>
            <p:cNvSpPr/>
            <p:nvPr/>
          </p:nvSpPr>
          <p:spPr>
            <a:xfrm rot="10800000">
              <a:off x="10716644" y="4"/>
              <a:ext cx="825261"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50" name="Rounded Rectangle 8"/>
            <p:cNvSpPr/>
            <p:nvPr/>
          </p:nvSpPr>
          <p:spPr>
            <a:xfrm rot="10800000">
              <a:off x="5934771" y="4"/>
              <a:ext cx="286987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51" name="Round Same Side Corner Rectangle 9"/>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54" name="Group 10"/>
            <p:cNvGrpSpPr/>
            <p:nvPr/>
          </p:nvGrpSpPr>
          <p:grpSpPr>
            <a:xfrm>
              <a:off x="8996625" y="4"/>
              <a:ext cx="1492335" cy="137161"/>
              <a:chOff x="0" y="0"/>
              <a:chExt cx="1492333" cy="137160"/>
            </a:xfrm>
          </p:grpSpPr>
          <p:sp>
            <p:nvSpPr>
              <p:cNvPr id="2252" name="Rectangle 11"/>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53" name="Rounded Rectangle 12"/>
              <p:cNvSpPr/>
              <p:nvPr/>
            </p:nvSpPr>
            <p:spPr>
              <a:xfrm rot="10800000">
                <a:off x="0" y="0"/>
                <a:ext cx="149233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25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57"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1_4 Title and Content Magenta v1">
    <p:spTree>
      <p:nvGrpSpPr>
        <p:cNvPr id="1" name=""/>
        <p:cNvGrpSpPr/>
        <p:nvPr/>
      </p:nvGrpSpPr>
      <p:grpSpPr>
        <a:xfrm>
          <a:off x="0" y="0"/>
          <a:ext cx="0" cy="0"/>
          <a:chOff x="0" y="0"/>
          <a:chExt cx="0" cy="0"/>
        </a:xfrm>
      </p:grpSpPr>
      <p:sp>
        <p:nvSpPr>
          <p:cNvPr id="2264"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265"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266"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267"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grpSp>
        <p:nvGrpSpPr>
          <p:cNvPr id="2275" name="Group 5"/>
          <p:cNvGrpSpPr/>
          <p:nvPr/>
        </p:nvGrpSpPr>
        <p:grpSpPr>
          <a:xfrm>
            <a:off x="-2" y="1389887"/>
            <a:ext cx="12192001" cy="137166"/>
            <a:chOff x="0" y="0"/>
            <a:chExt cx="12192000" cy="137164"/>
          </a:xfrm>
        </p:grpSpPr>
        <p:sp>
          <p:nvSpPr>
            <p:cNvPr id="2268" name="Round Same Side Corner Rectangle 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69" name="Rounded Rectangle 7"/>
            <p:cNvSpPr/>
            <p:nvPr/>
          </p:nvSpPr>
          <p:spPr>
            <a:xfrm rot="10800000">
              <a:off x="10716644" y="4"/>
              <a:ext cx="825261"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70" name="Rounded Rectangle 8"/>
            <p:cNvSpPr/>
            <p:nvPr/>
          </p:nvSpPr>
          <p:spPr>
            <a:xfrm rot="10800000">
              <a:off x="5934771" y="4"/>
              <a:ext cx="286987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71" name="Round Same Side Corner Rectangle 9"/>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74" name="Group 10"/>
            <p:cNvGrpSpPr/>
            <p:nvPr/>
          </p:nvGrpSpPr>
          <p:grpSpPr>
            <a:xfrm>
              <a:off x="8996625" y="4"/>
              <a:ext cx="1492335" cy="137161"/>
              <a:chOff x="0" y="0"/>
              <a:chExt cx="1492333" cy="137160"/>
            </a:xfrm>
          </p:grpSpPr>
          <p:sp>
            <p:nvSpPr>
              <p:cNvPr id="2272" name="Rectangle 11"/>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73" name="Rounded Rectangle 12"/>
              <p:cNvSpPr/>
              <p:nvPr/>
            </p:nvSpPr>
            <p:spPr>
              <a:xfrm rot="10800000">
                <a:off x="0" y="0"/>
                <a:ext cx="149233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27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77"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1_5 Title, Content, Picture Orange v1">
    <p:spTree>
      <p:nvGrpSpPr>
        <p:cNvPr id="1" name=""/>
        <p:cNvGrpSpPr/>
        <p:nvPr/>
      </p:nvGrpSpPr>
      <p:grpSpPr>
        <a:xfrm>
          <a:off x="0" y="0"/>
          <a:ext cx="0" cy="0"/>
          <a:chOff x="0" y="0"/>
          <a:chExt cx="0" cy="0"/>
        </a:xfrm>
      </p:grpSpPr>
      <p:grpSp>
        <p:nvGrpSpPr>
          <p:cNvPr id="2291" name="Group 34"/>
          <p:cNvGrpSpPr/>
          <p:nvPr/>
        </p:nvGrpSpPr>
        <p:grpSpPr>
          <a:xfrm>
            <a:off x="6093704" y="6172199"/>
            <a:ext cx="6098298" cy="137162"/>
            <a:chOff x="0" y="0"/>
            <a:chExt cx="6098297" cy="137160"/>
          </a:xfrm>
        </p:grpSpPr>
        <p:sp>
          <p:nvSpPr>
            <p:cNvPr id="2284"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85" name="Rounded Rectangle 39"/>
            <p:cNvSpPr/>
            <p:nvPr/>
          </p:nvSpPr>
          <p:spPr>
            <a:xfrm rot="10800000">
              <a:off x="5342293" y="0"/>
              <a:ext cx="4307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86" name="Rounded Rectangle 40"/>
            <p:cNvSpPr/>
            <p:nvPr/>
          </p:nvSpPr>
          <p:spPr>
            <a:xfrm rot="10800000">
              <a:off x="2967721" y="0"/>
              <a:ext cx="143583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87" name="Rounded Rectangle 41"/>
            <p:cNvSpPr/>
            <p:nvPr/>
          </p:nvSpPr>
          <p:spPr>
            <a:xfrm rot="10800000">
              <a:off x="0" y="0"/>
              <a:ext cx="2871675"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290" name="Group 42"/>
            <p:cNvGrpSpPr/>
            <p:nvPr/>
          </p:nvGrpSpPr>
          <p:grpSpPr>
            <a:xfrm>
              <a:off x="4499609" y="-1"/>
              <a:ext cx="746636" cy="137162"/>
              <a:chOff x="0" y="0"/>
              <a:chExt cx="746634" cy="137160"/>
            </a:xfrm>
          </p:grpSpPr>
          <p:sp>
            <p:nvSpPr>
              <p:cNvPr id="2288"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289" name="Rounded Rectangle 44"/>
              <p:cNvSpPr/>
              <p:nvPr/>
            </p:nvSpPr>
            <p:spPr>
              <a:xfrm rot="10800000">
                <a:off x="0" y="-1"/>
                <a:ext cx="74663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292"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293"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294"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3"/>
                </a:solidFill>
              </a:defRPr>
            </a:lvl1pPr>
          </a:lstStyle>
          <a:p>
            <a:r>
              <a:t>Edit Master text styles</a:t>
            </a:r>
          </a:p>
        </p:txBody>
      </p:sp>
      <p:sp>
        <p:nvSpPr>
          <p:cNvPr id="2295"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296"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3"/>
                </a:solidFill>
              </a:defRPr>
            </a:lvl1pPr>
          </a:lstStyle>
          <a:p>
            <a:r>
              <a:t>Edit Master text styles</a:t>
            </a:r>
          </a:p>
        </p:txBody>
      </p:sp>
      <p:sp>
        <p:nvSpPr>
          <p:cNvPr id="229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298"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299"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300"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1_5 Title, Content, Picture Teal v1">
    <p:spTree>
      <p:nvGrpSpPr>
        <p:cNvPr id="1" name=""/>
        <p:cNvGrpSpPr/>
        <p:nvPr/>
      </p:nvGrpSpPr>
      <p:grpSpPr>
        <a:xfrm>
          <a:off x="0" y="0"/>
          <a:ext cx="0" cy="0"/>
          <a:chOff x="0" y="0"/>
          <a:chExt cx="0" cy="0"/>
        </a:xfrm>
      </p:grpSpPr>
      <p:grpSp>
        <p:nvGrpSpPr>
          <p:cNvPr id="2314" name="Group 34"/>
          <p:cNvGrpSpPr/>
          <p:nvPr/>
        </p:nvGrpSpPr>
        <p:grpSpPr>
          <a:xfrm>
            <a:off x="6093704" y="6172199"/>
            <a:ext cx="6098298" cy="137162"/>
            <a:chOff x="0" y="0"/>
            <a:chExt cx="6098297" cy="137160"/>
          </a:xfrm>
        </p:grpSpPr>
        <p:sp>
          <p:nvSpPr>
            <p:cNvPr id="2307"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08" name="Rounded Rectangle 39"/>
            <p:cNvSpPr/>
            <p:nvPr/>
          </p:nvSpPr>
          <p:spPr>
            <a:xfrm rot="10800000">
              <a:off x="5342293" y="0"/>
              <a:ext cx="4307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09" name="Rounded Rectangle 40"/>
            <p:cNvSpPr/>
            <p:nvPr/>
          </p:nvSpPr>
          <p:spPr>
            <a:xfrm rot="10800000">
              <a:off x="2967721" y="0"/>
              <a:ext cx="1435839"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10" name="Rounded Rectangle 41"/>
            <p:cNvSpPr/>
            <p:nvPr/>
          </p:nvSpPr>
          <p:spPr>
            <a:xfrm rot="10800000">
              <a:off x="0" y="0"/>
              <a:ext cx="2871675"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313" name="Group 42"/>
            <p:cNvGrpSpPr/>
            <p:nvPr/>
          </p:nvGrpSpPr>
          <p:grpSpPr>
            <a:xfrm>
              <a:off x="4499609" y="-1"/>
              <a:ext cx="746636" cy="137162"/>
              <a:chOff x="0" y="0"/>
              <a:chExt cx="746634" cy="137160"/>
            </a:xfrm>
          </p:grpSpPr>
          <p:sp>
            <p:nvSpPr>
              <p:cNvPr id="2311"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12" name="Rounded Rectangle 44"/>
              <p:cNvSpPr/>
              <p:nvPr/>
            </p:nvSpPr>
            <p:spPr>
              <a:xfrm rot="10800000">
                <a:off x="0" y="-1"/>
                <a:ext cx="746635"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315"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316"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317"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2"/>
                </a:solidFill>
              </a:defRPr>
            </a:lvl1pPr>
          </a:lstStyle>
          <a:p>
            <a:r>
              <a:t>Edit Master text styles</a:t>
            </a:r>
          </a:p>
        </p:txBody>
      </p:sp>
      <p:sp>
        <p:nvSpPr>
          <p:cNvPr id="2318"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319"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2"/>
                </a:solidFill>
              </a:defRPr>
            </a:lvl1pPr>
          </a:lstStyle>
          <a:p>
            <a:r>
              <a:t>Edit Master text styles</a:t>
            </a:r>
          </a:p>
        </p:txBody>
      </p:sp>
      <p:sp>
        <p:nvSpPr>
          <p:cNvPr id="2320"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21"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322"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323"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1_5 Title, Content, Picture Emerald v1">
    <p:spTree>
      <p:nvGrpSpPr>
        <p:cNvPr id="1" name=""/>
        <p:cNvGrpSpPr/>
        <p:nvPr/>
      </p:nvGrpSpPr>
      <p:grpSpPr>
        <a:xfrm>
          <a:off x="0" y="0"/>
          <a:ext cx="0" cy="0"/>
          <a:chOff x="0" y="0"/>
          <a:chExt cx="0" cy="0"/>
        </a:xfrm>
      </p:grpSpPr>
      <p:grpSp>
        <p:nvGrpSpPr>
          <p:cNvPr id="2337" name="Group 34"/>
          <p:cNvGrpSpPr/>
          <p:nvPr/>
        </p:nvGrpSpPr>
        <p:grpSpPr>
          <a:xfrm>
            <a:off x="6093704" y="6172199"/>
            <a:ext cx="6098298" cy="137162"/>
            <a:chOff x="0" y="0"/>
            <a:chExt cx="6098297" cy="137160"/>
          </a:xfrm>
        </p:grpSpPr>
        <p:sp>
          <p:nvSpPr>
            <p:cNvPr id="2330"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31" name="Rounded Rectangle 39"/>
            <p:cNvSpPr/>
            <p:nvPr/>
          </p:nvSpPr>
          <p:spPr>
            <a:xfrm rot="10800000">
              <a:off x="5342293" y="0"/>
              <a:ext cx="4307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32" name="Rounded Rectangle 40"/>
            <p:cNvSpPr/>
            <p:nvPr/>
          </p:nvSpPr>
          <p:spPr>
            <a:xfrm rot="10800000">
              <a:off x="2967721" y="0"/>
              <a:ext cx="1435839"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33" name="Rounded Rectangle 41"/>
            <p:cNvSpPr/>
            <p:nvPr/>
          </p:nvSpPr>
          <p:spPr>
            <a:xfrm rot="10800000">
              <a:off x="0" y="0"/>
              <a:ext cx="2871675"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336" name="Group 42"/>
            <p:cNvGrpSpPr/>
            <p:nvPr/>
          </p:nvGrpSpPr>
          <p:grpSpPr>
            <a:xfrm>
              <a:off x="4499609" y="-1"/>
              <a:ext cx="746636" cy="137162"/>
              <a:chOff x="0" y="0"/>
              <a:chExt cx="746634" cy="137160"/>
            </a:xfrm>
          </p:grpSpPr>
          <p:sp>
            <p:nvSpPr>
              <p:cNvPr id="2334"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35" name="Rounded Rectangle 44"/>
              <p:cNvSpPr/>
              <p:nvPr/>
            </p:nvSpPr>
            <p:spPr>
              <a:xfrm rot="10800000">
                <a:off x="0" y="-1"/>
                <a:ext cx="746635"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338"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339"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340"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6"/>
                </a:solidFill>
              </a:defRPr>
            </a:lvl1pPr>
          </a:lstStyle>
          <a:p>
            <a:r>
              <a:t>Edit Master text styles</a:t>
            </a:r>
          </a:p>
        </p:txBody>
      </p:sp>
      <p:sp>
        <p:nvSpPr>
          <p:cNvPr id="2341"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342"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6"/>
                </a:solidFill>
              </a:defRPr>
            </a:lvl1pPr>
          </a:lstStyle>
          <a:p>
            <a:r>
              <a:t>Edit Master text styles</a:t>
            </a:r>
          </a:p>
        </p:txBody>
      </p:sp>
      <p:sp>
        <p:nvSpPr>
          <p:cNvPr id="234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44"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345"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346"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2_3 Chapter Divider Orange v1">
    <p:bg>
      <p:bgPr>
        <a:solidFill>
          <a:schemeClr val="accent1"/>
        </a:solidFill>
        <a:effectLst/>
      </p:bgPr>
    </p:bg>
    <p:spTree>
      <p:nvGrpSpPr>
        <p:cNvPr id="1" name=""/>
        <p:cNvGrpSpPr/>
        <p:nvPr/>
      </p:nvGrpSpPr>
      <p:grpSpPr>
        <a:xfrm>
          <a:off x="0" y="0"/>
          <a:ext cx="0" cy="0"/>
          <a:chOff x="0" y="0"/>
          <a:chExt cx="0" cy="0"/>
        </a:xfrm>
      </p:grpSpPr>
      <p:sp>
        <p:nvSpPr>
          <p:cNvPr id="224" name="Google Shape;172;p24">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25"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226"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233" name="Google Shape;175;p24"/>
          <p:cNvGrpSpPr/>
          <p:nvPr/>
        </p:nvGrpSpPr>
        <p:grpSpPr>
          <a:xfrm>
            <a:off x="6965342" y="1386838"/>
            <a:ext cx="4947894" cy="137162"/>
            <a:chOff x="0" y="0"/>
            <a:chExt cx="4947893" cy="137160"/>
          </a:xfrm>
        </p:grpSpPr>
        <p:sp>
          <p:nvSpPr>
            <p:cNvPr id="227" name="Google Shape;176;p24"/>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28" name="Google Shape;177;p24"/>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29" name="Google Shape;178;p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32" name="Google Shape;179;p24"/>
            <p:cNvGrpSpPr/>
            <p:nvPr/>
          </p:nvGrpSpPr>
          <p:grpSpPr>
            <a:xfrm>
              <a:off x="3856471" y="-1"/>
              <a:ext cx="639918" cy="137162"/>
              <a:chOff x="0" y="0"/>
              <a:chExt cx="639916" cy="137160"/>
            </a:xfrm>
          </p:grpSpPr>
          <p:sp>
            <p:nvSpPr>
              <p:cNvPr id="230" name="Google Shape;180;p24"/>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1" name="Google Shape;181;p24"/>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240" name="Google Shape;182;p24"/>
          <p:cNvGrpSpPr/>
          <p:nvPr/>
        </p:nvGrpSpPr>
        <p:grpSpPr>
          <a:xfrm>
            <a:off x="278764" y="4892040"/>
            <a:ext cx="4947894" cy="137161"/>
            <a:chOff x="0" y="0"/>
            <a:chExt cx="4947893" cy="137160"/>
          </a:xfrm>
        </p:grpSpPr>
        <p:sp>
          <p:nvSpPr>
            <p:cNvPr id="234" name="Google Shape;183;p24"/>
            <p:cNvSpPr/>
            <p:nvPr/>
          </p:nvSpPr>
          <p:spPr>
            <a:xfrm>
              <a:off x="-1"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5" name="Google Shape;184;p24"/>
            <p:cNvSpPr/>
            <p:nvPr/>
          </p:nvSpPr>
          <p:spPr>
            <a:xfrm>
              <a:off x="1173741"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6" name="Google Shape;185;p24"/>
            <p:cNvSpPr/>
            <p:nvPr/>
          </p:nvSpPr>
          <p:spPr>
            <a:xfrm>
              <a:off x="2486671"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39" name="Google Shape;186;p24"/>
            <p:cNvGrpSpPr/>
            <p:nvPr/>
          </p:nvGrpSpPr>
          <p:grpSpPr>
            <a:xfrm>
              <a:off x="451503" y="-1"/>
              <a:ext cx="639918" cy="137162"/>
              <a:chOff x="0" y="0"/>
              <a:chExt cx="639916" cy="137160"/>
            </a:xfrm>
          </p:grpSpPr>
          <p:sp>
            <p:nvSpPr>
              <p:cNvPr id="237" name="Google Shape;187;p24"/>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38" name="Google Shape;188;p24"/>
              <p:cNvSpPr/>
              <p:nvPr/>
            </p:nvSpPr>
            <p:spPr>
              <a:xfrm>
                <a:off x="0" y="0"/>
                <a:ext cx="63991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4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1_5 Title, Content, Picture Magenta v1">
    <p:spTree>
      <p:nvGrpSpPr>
        <p:cNvPr id="1" name=""/>
        <p:cNvGrpSpPr/>
        <p:nvPr/>
      </p:nvGrpSpPr>
      <p:grpSpPr>
        <a:xfrm>
          <a:off x="0" y="0"/>
          <a:ext cx="0" cy="0"/>
          <a:chOff x="0" y="0"/>
          <a:chExt cx="0" cy="0"/>
        </a:xfrm>
      </p:grpSpPr>
      <p:grpSp>
        <p:nvGrpSpPr>
          <p:cNvPr id="2360" name="Group 34"/>
          <p:cNvGrpSpPr/>
          <p:nvPr/>
        </p:nvGrpSpPr>
        <p:grpSpPr>
          <a:xfrm>
            <a:off x="6093704" y="6172199"/>
            <a:ext cx="6098298" cy="137162"/>
            <a:chOff x="0" y="0"/>
            <a:chExt cx="6098297" cy="137160"/>
          </a:xfrm>
        </p:grpSpPr>
        <p:sp>
          <p:nvSpPr>
            <p:cNvPr id="2353"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54" name="Rounded Rectangle 39"/>
            <p:cNvSpPr/>
            <p:nvPr/>
          </p:nvSpPr>
          <p:spPr>
            <a:xfrm rot="10800000">
              <a:off x="5342293" y="0"/>
              <a:ext cx="4307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55" name="Rounded Rectangle 40"/>
            <p:cNvSpPr/>
            <p:nvPr/>
          </p:nvSpPr>
          <p:spPr>
            <a:xfrm rot="10800000">
              <a:off x="2967721" y="0"/>
              <a:ext cx="1435839"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56" name="Rounded Rectangle 41"/>
            <p:cNvSpPr/>
            <p:nvPr/>
          </p:nvSpPr>
          <p:spPr>
            <a:xfrm rot="10800000">
              <a:off x="0" y="0"/>
              <a:ext cx="2871675"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359" name="Group 42"/>
            <p:cNvGrpSpPr/>
            <p:nvPr/>
          </p:nvGrpSpPr>
          <p:grpSpPr>
            <a:xfrm>
              <a:off x="4499609" y="-1"/>
              <a:ext cx="746636" cy="137162"/>
              <a:chOff x="0" y="0"/>
              <a:chExt cx="746634" cy="137160"/>
            </a:xfrm>
          </p:grpSpPr>
          <p:sp>
            <p:nvSpPr>
              <p:cNvPr id="2357"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358" name="Rounded Rectangle 44"/>
              <p:cNvSpPr/>
              <p:nvPr/>
            </p:nvSpPr>
            <p:spPr>
              <a:xfrm rot="10800000">
                <a:off x="0" y="-1"/>
                <a:ext cx="746635"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361"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362"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363"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5"/>
                </a:solidFill>
              </a:defRPr>
            </a:lvl1pPr>
          </a:lstStyle>
          <a:p>
            <a:r>
              <a:t>Edit Master text styles</a:t>
            </a:r>
          </a:p>
        </p:txBody>
      </p:sp>
      <p:sp>
        <p:nvSpPr>
          <p:cNvPr id="2364"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365"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5"/>
                </a:solidFill>
              </a:defRPr>
            </a:lvl1pPr>
          </a:lstStyle>
          <a:p>
            <a:r>
              <a:t>Edit Master text styles</a:t>
            </a:r>
          </a:p>
        </p:txBody>
      </p:sp>
      <p:sp>
        <p:nvSpPr>
          <p:cNvPr id="236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67"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368"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369"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1_6 Blank Footer Bottom Left">
    <p:spTree>
      <p:nvGrpSpPr>
        <p:cNvPr id="1" name=""/>
        <p:cNvGrpSpPr/>
        <p:nvPr/>
      </p:nvGrpSpPr>
      <p:grpSpPr>
        <a:xfrm>
          <a:off x="0" y="0"/>
          <a:ext cx="0" cy="0"/>
          <a:chOff x="0" y="0"/>
          <a:chExt cx="0" cy="0"/>
        </a:xfrm>
      </p:grpSpPr>
      <p:sp>
        <p:nvSpPr>
          <p:cNvPr id="237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77"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1_6 Blank Footer Bottom Right">
    <p:spTree>
      <p:nvGrpSpPr>
        <p:cNvPr id="1" name=""/>
        <p:cNvGrpSpPr/>
        <p:nvPr/>
      </p:nvGrpSpPr>
      <p:grpSpPr>
        <a:xfrm>
          <a:off x="0" y="0"/>
          <a:ext cx="0" cy="0"/>
          <a:chOff x="0" y="0"/>
          <a:chExt cx="0" cy="0"/>
        </a:xfrm>
      </p:grpSpPr>
      <p:sp>
        <p:nvSpPr>
          <p:cNvPr id="2384" name="Slide Number"/>
          <p:cNvSpPr txBox="1">
            <a:spLocks noGrp="1"/>
          </p:cNvSpPr>
          <p:nvPr>
            <p:ph type="sldNum" sz="quarter" idx="2"/>
          </p:nvPr>
        </p:nvSpPr>
        <p:spPr>
          <a:xfrm>
            <a:off x="11582400" y="6393841"/>
            <a:ext cx="258624" cy="248306"/>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
        <p:nvSpPr>
          <p:cNvPr id="2385" name="Footer Placeholder 4"/>
          <p:cNvSpPr txBox="1"/>
          <p:nvPr/>
        </p:nvSpPr>
        <p:spPr>
          <a:xfrm>
            <a:off x="7634856" y="6393841"/>
            <a:ext cx="3901823"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1_6 Blank Footer Top Left">
    <p:spTree>
      <p:nvGrpSpPr>
        <p:cNvPr id="1" name=""/>
        <p:cNvGrpSpPr/>
        <p:nvPr/>
      </p:nvGrpSpPr>
      <p:grpSpPr>
        <a:xfrm>
          <a:off x="0" y="0"/>
          <a:ext cx="0" cy="0"/>
          <a:chOff x="0" y="0"/>
          <a:chExt cx="0" cy="0"/>
        </a:xfrm>
      </p:grpSpPr>
      <p:sp>
        <p:nvSpPr>
          <p:cNvPr id="2392" name="Slide Number"/>
          <p:cNvSpPr txBox="1">
            <a:spLocks noGrp="1"/>
          </p:cNvSpPr>
          <p:nvPr>
            <p:ph type="sldNum" sz="quarter" idx="2"/>
          </p:nvPr>
        </p:nvSpPr>
        <p:spPr>
          <a:xfrm>
            <a:off x="350976" y="145442"/>
            <a:ext cx="258625" cy="248305"/>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393" name="Footer Placeholder 4"/>
          <p:cNvSpPr txBox="1"/>
          <p:nvPr/>
        </p:nvSpPr>
        <p:spPr>
          <a:xfrm>
            <a:off x="655319" y="145441"/>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_6 Blank Footer Top Right">
    <p:spTree>
      <p:nvGrpSpPr>
        <p:cNvPr id="1" name=""/>
        <p:cNvGrpSpPr/>
        <p:nvPr/>
      </p:nvGrpSpPr>
      <p:grpSpPr>
        <a:xfrm>
          <a:off x="0" y="0"/>
          <a:ext cx="0" cy="0"/>
          <a:chOff x="0" y="0"/>
          <a:chExt cx="0" cy="0"/>
        </a:xfrm>
      </p:grpSpPr>
      <p:sp>
        <p:nvSpPr>
          <p:cNvPr id="2400" name="Slide Number"/>
          <p:cNvSpPr txBox="1">
            <a:spLocks noGrp="1"/>
          </p:cNvSpPr>
          <p:nvPr>
            <p:ph type="sldNum" sz="quarter" idx="2"/>
          </p:nvPr>
        </p:nvSpPr>
        <p:spPr>
          <a:xfrm>
            <a:off x="11582400" y="145442"/>
            <a:ext cx="258624" cy="248305"/>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
        <p:nvSpPr>
          <p:cNvPr id="2401" name="Footer Placeholder 4"/>
          <p:cNvSpPr txBox="1"/>
          <p:nvPr/>
        </p:nvSpPr>
        <p:spPr>
          <a:xfrm>
            <a:off x="7634856" y="145441"/>
            <a:ext cx="3901823"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3 Chapter Divider Magenta v2">
    <p:spTree>
      <p:nvGrpSpPr>
        <p:cNvPr id="1" name=""/>
        <p:cNvGrpSpPr/>
        <p:nvPr/>
      </p:nvGrpSpPr>
      <p:grpSpPr>
        <a:xfrm>
          <a:off x="0" y="0"/>
          <a:ext cx="0" cy="0"/>
          <a:chOff x="0" y="0"/>
          <a:chExt cx="0" cy="0"/>
        </a:xfrm>
      </p:grpSpPr>
      <p:grpSp>
        <p:nvGrpSpPr>
          <p:cNvPr id="2415" name="Group 22"/>
          <p:cNvGrpSpPr/>
          <p:nvPr/>
        </p:nvGrpSpPr>
        <p:grpSpPr>
          <a:xfrm>
            <a:off x="6965343" y="1517903"/>
            <a:ext cx="5226657" cy="137162"/>
            <a:chOff x="0" y="0"/>
            <a:chExt cx="5226657" cy="137160"/>
          </a:xfrm>
        </p:grpSpPr>
        <p:sp>
          <p:nvSpPr>
            <p:cNvPr id="2408"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09" name="Rounded Rectangle 24"/>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0" name="Rounded Rectangle 35"/>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1" name="Rounded Rectangle 36"/>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14" name="Group 37"/>
            <p:cNvGrpSpPr/>
            <p:nvPr/>
          </p:nvGrpSpPr>
          <p:grpSpPr>
            <a:xfrm>
              <a:off x="3856472" y="-1"/>
              <a:ext cx="639918" cy="137162"/>
              <a:chOff x="0" y="0"/>
              <a:chExt cx="639916" cy="137160"/>
            </a:xfrm>
          </p:grpSpPr>
          <p:sp>
            <p:nvSpPr>
              <p:cNvPr id="2412"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3" name="Rounded Rectangle 39"/>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2423" name="Group 40"/>
          <p:cNvGrpSpPr/>
          <p:nvPr/>
        </p:nvGrpSpPr>
        <p:grpSpPr>
          <a:xfrm>
            <a:off x="0" y="4956047"/>
            <a:ext cx="5226659" cy="137163"/>
            <a:chOff x="0" y="0"/>
            <a:chExt cx="5226658" cy="137162"/>
          </a:xfrm>
        </p:grpSpPr>
        <p:sp>
          <p:nvSpPr>
            <p:cNvPr id="2416"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7" name="Rounded Rectangle 51"/>
            <p:cNvSpPr/>
            <p:nvPr/>
          </p:nvSpPr>
          <p:spPr>
            <a:xfrm>
              <a:off x="278765"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8" name="Rounded Rectangle 52"/>
            <p:cNvSpPr/>
            <p:nvPr/>
          </p:nvSpPr>
          <p:spPr>
            <a:xfrm>
              <a:off x="1452507" y="0"/>
              <a:ext cx="123061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19" name="Rounded Rectangle 53"/>
            <p:cNvSpPr/>
            <p:nvPr/>
          </p:nvSpPr>
          <p:spPr>
            <a:xfrm>
              <a:off x="2765437" y="0"/>
              <a:ext cx="246122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22" name="Group 54"/>
            <p:cNvGrpSpPr/>
            <p:nvPr/>
          </p:nvGrpSpPr>
          <p:grpSpPr>
            <a:xfrm>
              <a:off x="730269" y="0"/>
              <a:ext cx="639918" cy="137160"/>
              <a:chOff x="0" y="0"/>
              <a:chExt cx="639916" cy="137159"/>
            </a:xfrm>
          </p:grpSpPr>
          <p:sp>
            <p:nvSpPr>
              <p:cNvPr id="2420"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21" name="Rounded Rectangle 56"/>
              <p:cNvSpPr/>
              <p:nvPr/>
            </p:nvSpPr>
            <p:spPr>
              <a:xfrm>
                <a:off x="0" y="0"/>
                <a:ext cx="639917"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424"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2425"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2426"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242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428"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3 Chapter Divider Magenta v3">
    <p:spTree>
      <p:nvGrpSpPr>
        <p:cNvPr id="1" name=""/>
        <p:cNvGrpSpPr/>
        <p:nvPr/>
      </p:nvGrpSpPr>
      <p:grpSpPr>
        <a:xfrm>
          <a:off x="0" y="0"/>
          <a:ext cx="0" cy="0"/>
          <a:chOff x="0" y="0"/>
          <a:chExt cx="0" cy="0"/>
        </a:xfrm>
      </p:grpSpPr>
      <p:grpSp>
        <p:nvGrpSpPr>
          <p:cNvPr id="2442" name="Group 22"/>
          <p:cNvGrpSpPr/>
          <p:nvPr/>
        </p:nvGrpSpPr>
        <p:grpSpPr>
          <a:xfrm>
            <a:off x="6361175" y="548637"/>
            <a:ext cx="5221225" cy="137162"/>
            <a:chOff x="0" y="0"/>
            <a:chExt cx="5221223" cy="137160"/>
          </a:xfrm>
        </p:grpSpPr>
        <p:sp>
          <p:nvSpPr>
            <p:cNvPr id="2435"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36" name="Rounded Rectangle 24"/>
            <p:cNvSpPr/>
            <p:nvPr/>
          </p:nvSpPr>
          <p:spPr>
            <a:xfrm rot="10800000">
              <a:off x="4573950"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37" name="Rounded Rectangle 33"/>
            <p:cNvSpPr/>
            <p:nvPr/>
          </p:nvSpPr>
          <p:spPr>
            <a:xfrm rot="10800000">
              <a:off x="25408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38" name="Rounded Rectangle 34"/>
            <p:cNvSpPr/>
            <p:nvPr/>
          </p:nvSpPr>
          <p:spPr>
            <a:xfrm rot="10800000">
              <a:off x="0" y="0"/>
              <a:ext cx="245866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41" name="Group 35"/>
            <p:cNvGrpSpPr/>
            <p:nvPr/>
          </p:nvGrpSpPr>
          <p:grpSpPr>
            <a:xfrm>
              <a:off x="3852463" y="-1"/>
              <a:ext cx="639253" cy="137162"/>
              <a:chOff x="0" y="0"/>
              <a:chExt cx="639251" cy="137160"/>
            </a:xfrm>
          </p:grpSpPr>
          <p:sp>
            <p:nvSpPr>
              <p:cNvPr id="2439"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40" name="Rounded Rectangle 37"/>
              <p:cNvSpPr/>
              <p:nvPr/>
            </p:nvSpPr>
            <p:spPr>
              <a:xfrm rot="10800000">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443"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444"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2445"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244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454" name="Group 38"/>
          <p:cNvGrpSpPr/>
          <p:nvPr/>
        </p:nvGrpSpPr>
        <p:grpSpPr>
          <a:xfrm>
            <a:off x="619452" y="4297679"/>
            <a:ext cx="5221225" cy="137161"/>
            <a:chOff x="0" y="0"/>
            <a:chExt cx="5221223" cy="137160"/>
          </a:xfrm>
        </p:grpSpPr>
        <p:sp>
          <p:nvSpPr>
            <p:cNvPr id="2447"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48" name="Rounded Rectangle 40"/>
            <p:cNvSpPr/>
            <p:nvPr/>
          </p:nvSpPr>
          <p:spPr>
            <a:xfrm>
              <a:off x="278474"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49" name="Rounded Rectangle 41"/>
            <p:cNvSpPr/>
            <p:nvPr/>
          </p:nvSpPr>
          <p:spPr>
            <a:xfrm>
              <a:off x="14509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50" name="Rounded Rectangle 42"/>
            <p:cNvSpPr/>
            <p:nvPr/>
          </p:nvSpPr>
          <p:spPr>
            <a:xfrm>
              <a:off x="2762561" y="0"/>
              <a:ext cx="245866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53" name="Group 43"/>
            <p:cNvGrpSpPr/>
            <p:nvPr/>
          </p:nvGrpSpPr>
          <p:grpSpPr>
            <a:xfrm>
              <a:off x="729508" y="-1"/>
              <a:ext cx="639253" cy="137162"/>
              <a:chOff x="0" y="0"/>
              <a:chExt cx="639251" cy="137160"/>
            </a:xfrm>
          </p:grpSpPr>
          <p:sp>
            <p:nvSpPr>
              <p:cNvPr id="2451"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52" name="Rounded Rectangle 45"/>
              <p:cNvSpPr/>
              <p:nvPr/>
            </p:nvSpPr>
            <p:spPr>
              <a:xfrm>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455"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4 Title and Content Orange v1">
    <p:spTree>
      <p:nvGrpSpPr>
        <p:cNvPr id="1" name=""/>
        <p:cNvGrpSpPr/>
        <p:nvPr/>
      </p:nvGrpSpPr>
      <p:grpSpPr>
        <a:xfrm>
          <a:off x="0" y="0"/>
          <a:ext cx="0" cy="0"/>
          <a:chOff x="0" y="0"/>
          <a:chExt cx="0" cy="0"/>
        </a:xfrm>
      </p:grpSpPr>
      <p:sp>
        <p:nvSpPr>
          <p:cNvPr id="2462"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463"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464"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465" name="Title Text"/>
          <p:cNvSpPr txBox="1">
            <a:spLocks noGrp="1"/>
          </p:cNvSpPr>
          <p:nvPr>
            <p:ph type="title"/>
          </p:nvPr>
        </p:nvSpPr>
        <p:spPr>
          <a:prstGeom prst="rect">
            <a:avLst/>
          </a:prstGeom>
        </p:spPr>
        <p:txBody>
          <a:bodyPr lIns="45719" tIns="45719" rIns="45719" bIns="45719"/>
          <a:lstStyle/>
          <a:p>
            <a:r>
              <a:t>Title Text</a:t>
            </a:r>
          </a:p>
        </p:txBody>
      </p:sp>
      <p:sp>
        <p:nvSpPr>
          <p:cNvPr id="246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474" name="Group 15"/>
          <p:cNvGrpSpPr/>
          <p:nvPr/>
        </p:nvGrpSpPr>
        <p:grpSpPr>
          <a:xfrm>
            <a:off x="-2" y="1396305"/>
            <a:ext cx="12192001" cy="109731"/>
            <a:chOff x="0" y="0"/>
            <a:chExt cx="12192000" cy="109729"/>
          </a:xfrm>
        </p:grpSpPr>
        <p:sp>
          <p:nvSpPr>
            <p:cNvPr id="2467" name="Round Same Side Corner Rectangle 16"/>
            <p:cNvSpPr/>
            <p:nvPr/>
          </p:nvSpPr>
          <p:spPr>
            <a:xfrm rot="16200000">
              <a:off x="11908077" y="-174197"/>
              <a:ext cx="109728"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68" name="Rounded Rectangle 17"/>
            <p:cNvSpPr/>
            <p:nvPr/>
          </p:nvSpPr>
          <p:spPr>
            <a:xfrm rot="10800000">
              <a:off x="10716644" y="3"/>
              <a:ext cx="825261" cy="109727"/>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69" name="Rounded Rectangle 18"/>
            <p:cNvSpPr/>
            <p:nvPr/>
          </p:nvSpPr>
          <p:spPr>
            <a:xfrm rot="10800000">
              <a:off x="5934771" y="0"/>
              <a:ext cx="2869877"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70" name="Round Same Side Corner Rectangle 20"/>
            <p:cNvSpPr/>
            <p:nvPr/>
          </p:nvSpPr>
          <p:spPr>
            <a:xfrm rot="5400000">
              <a:off x="2816533" y="-2816533"/>
              <a:ext cx="109728"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73" name="Group 21"/>
            <p:cNvGrpSpPr/>
            <p:nvPr/>
          </p:nvGrpSpPr>
          <p:grpSpPr>
            <a:xfrm>
              <a:off x="8996625" y="3"/>
              <a:ext cx="1492335" cy="109727"/>
              <a:chOff x="0" y="0"/>
              <a:chExt cx="1492333" cy="109725"/>
            </a:xfrm>
          </p:grpSpPr>
          <p:sp>
            <p:nvSpPr>
              <p:cNvPr id="2471" name="Rectangle 22"/>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72" name="Rounded Rectangle 23"/>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4 Title and Content Orange v2">
    <p:spTree>
      <p:nvGrpSpPr>
        <p:cNvPr id="1" name=""/>
        <p:cNvGrpSpPr/>
        <p:nvPr/>
      </p:nvGrpSpPr>
      <p:grpSpPr>
        <a:xfrm>
          <a:off x="0" y="0"/>
          <a:ext cx="0" cy="0"/>
          <a:chOff x="0" y="0"/>
          <a:chExt cx="0" cy="0"/>
        </a:xfrm>
      </p:grpSpPr>
      <p:sp>
        <p:nvSpPr>
          <p:cNvPr id="2481"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482"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483" name="Title Text"/>
          <p:cNvSpPr txBox="1">
            <a:spLocks noGrp="1"/>
          </p:cNvSpPr>
          <p:nvPr>
            <p:ph type="title"/>
          </p:nvPr>
        </p:nvSpPr>
        <p:spPr>
          <a:prstGeom prst="rect">
            <a:avLst/>
          </a:prstGeom>
        </p:spPr>
        <p:txBody>
          <a:bodyPr lIns="45719" tIns="45719" rIns="45719" bIns="45719"/>
          <a:lstStyle/>
          <a:p>
            <a:r>
              <a:t>Title Text</a:t>
            </a:r>
          </a:p>
        </p:txBody>
      </p:sp>
      <p:sp>
        <p:nvSpPr>
          <p:cNvPr id="2484"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492" name="Group 15"/>
          <p:cNvGrpSpPr/>
          <p:nvPr/>
        </p:nvGrpSpPr>
        <p:grpSpPr>
          <a:xfrm>
            <a:off x="-2" y="1395418"/>
            <a:ext cx="12192001" cy="109730"/>
            <a:chOff x="0" y="0"/>
            <a:chExt cx="12192000" cy="109728"/>
          </a:xfrm>
        </p:grpSpPr>
        <p:sp>
          <p:nvSpPr>
            <p:cNvPr id="2485"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86" name="Rounded Rectangle 17"/>
            <p:cNvSpPr/>
            <p:nvPr/>
          </p:nvSpPr>
          <p:spPr>
            <a:xfrm rot="10800000">
              <a:off x="10716644" y="3"/>
              <a:ext cx="825261"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87" name="Rounded Rectangle 18"/>
            <p:cNvSpPr/>
            <p:nvPr/>
          </p:nvSpPr>
          <p:spPr>
            <a:xfrm rot="10800000">
              <a:off x="5934771" y="3"/>
              <a:ext cx="2869877"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88"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491" name="Group 21"/>
            <p:cNvGrpSpPr/>
            <p:nvPr/>
          </p:nvGrpSpPr>
          <p:grpSpPr>
            <a:xfrm>
              <a:off x="8996625" y="3"/>
              <a:ext cx="1492335" cy="109726"/>
              <a:chOff x="0" y="0"/>
              <a:chExt cx="1492333" cy="109724"/>
            </a:xfrm>
          </p:grpSpPr>
          <p:sp>
            <p:nvSpPr>
              <p:cNvPr id="2489"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490" name="Rounded Rectangle 23"/>
              <p:cNvSpPr/>
              <p:nvPr/>
            </p:nvSpPr>
            <p:spPr>
              <a:xfrm rot="10800000">
                <a:off x="0" y="0"/>
                <a:ext cx="1492334" cy="109725"/>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493"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494"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3"/>
                </a:solidFill>
              </a:defRPr>
            </a:pPr>
            <a:endParaRPr/>
          </a:p>
        </p:txBody>
      </p:sp>
      <p:sp>
        <p:nvSpPr>
          <p:cNvPr id="2495"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3"/>
                </a:solidFill>
              </a:defRPr>
            </a:pPr>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4 Title and Content Teal v1">
    <p:spTree>
      <p:nvGrpSpPr>
        <p:cNvPr id="1" name=""/>
        <p:cNvGrpSpPr/>
        <p:nvPr/>
      </p:nvGrpSpPr>
      <p:grpSpPr>
        <a:xfrm>
          <a:off x="0" y="0"/>
          <a:ext cx="0" cy="0"/>
          <a:chOff x="0" y="0"/>
          <a:chExt cx="0" cy="0"/>
        </a:xfrm>
      </p:grpSpPr>
      <p:sp>
        <p:nvSpPr>
          <p:cNvPr id="2502"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503"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504"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505" name="Title Text"/>
          <p:cNvSpPr txBox="1">
            <a:spLocks noGrp="1"/>
          </p:cNvSpPr>
          <p:nvPr>
            <p:ph type="title"/>
          </p:nvPr>
        </p:nvSpPr>
        <p:spPr>
          <a:prstGeom prst="rect">
            <a:avLst/>
          </a:prstGeom>
        </p:spPr>
        <p:txBody>
          <a:bodyPr lIns="45719" tIns="45719" rIns="45719" bIns="45719"/>
          <a:lstStyle/>
          <a:p>
            <a:r>
              <a:t>Title Text</a:t>
            </a:r>
          </a:p>
        </p:txBody>
      </p:sp>
      <p:sp>
        <p:nvSpPr>
          <p:cNvPr id="250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514" name="Group 15"/>
          <p:cNvGrpSpPr/>
          <p:nvPr/>
        </p:nvGrpSpPr>
        <p:grpSpPr>
          <a:xfrm>
            <a:off x="-2" y="1396305"/>
            <a:ext cx="12192001" cy="109730"/>
            <a:chOff x="0" y="0"/>
            <a:chExt cx="12192000" cy="109728"/>
          </a:xfrm>
        </p:grpSpPr>
        <p:sp>
          <p:nvSpPr>
            <p:cNvPr id="2507"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08" name="Rounded Rectangle 17"/>
            <p:cNvSpPr/>
            <p:nvPr/>
          </p:nvSpPr>
          <p:spPr>
            <a:xfrm rot="10800000">
              <a:off x="10716644"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09" name="Rounded Rectangle 18"/>
            <p:cNvSpPr/>
            <p:nvPr/>
          </p:nvSpPr>
          <p:spPr>
            <a:xfrm rot="10800000">
              <a:off x="5934771"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10"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513" name="Group 21"/>
            <p:cNvGrpSpPr/>
            <p:nvPr/>
          </p:nvGrpSpPr>
          <p:grpSpPr>
            <a:xfrm>
              <a:off x="8996625" y="3"/>
              <a:ext cx="1492335" cy="109726"/>
              <a:chOff x="0" y="0"/>
              <a:chExt cx="1492333" cy="109724"/>
            </a:xfrm>
          </p:grpSpPr>
          <p:sp>
            <p:nvSpPr>
              <p:cNvPr id="2511"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12" name="Rounded Rectangle 23"/>
              <p:cNvSpPr/>
              <p:nvPr/>
            </p:nvSpPr>
            <p:spPr>
              <a:xfrm rot="10800000">
                <a:off x="0" y="0"/>
                <a:ext cx="1492334" cy="109725"/>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3_3 Chapter Divider Orange v2">
    <p:spTree>
      <p:nvGrpSpPr>
        <p:cNvPr id="1" name=""/>
        <p:cNvGrpSpPr/>
        <p:nvPr/>
      </p:nvGrpSpPr>
      <p:grpSpPr>
        <a:xfrm>
          <a:off x="0" y="0"/>
          <a:ext cx="0" cy="0"/>
          <a:chOff x="0" y="0"/>
          <a:chExt cx="0" cy="0"/>
        </a:xfrm>
      </p:grpSpPr>
      <p:grpSp>
        <p:nvGrpSpPr>
          <p:cNvPr id="255" name="Google Shape;190;p25"/>
          <p:cNvGrpSpPr/>
          <p:nvPr/>
        </p:nvGrpSpPr>
        <p:grpSpPr>
          <a:xfrm>
            <a:off x="6965342" y="1517903"/>
            <a:ext cx="5226658" cy="137162"/>
            <a:chOff x="0" y="0"/>
            <a:chExt cx="5226657" cy="137160"/>
          </a:xfrm>
        </p:grpSpPr>
        <p:sp>
          <p:nvSpPr>
            <p:cNvPr id="248" name="Google Shape;191;p25"/>
            <p:cNvSpPr/>
            <p:nvPr/>
          </p:nvSpPr>
          <p:spPr>
            <a:xfrm rot="16200000">
              <a:off x="5059856"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49" name="Google Shape;192;p25"/>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0" name="Google Shape;193;p25"/>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1" name="Google Shape;194;p25"/>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54" name="Google Shape;195;p25"/>
            <p:cNvGrpSpPr/>
            <p:nvPr/>
          </p:nvGrpSpPr>
          <p:grpSpPr>
            <a:xfrm>
              <a:off x="3856471" y="-1"/>
              <a:ext cx="639918" cy="137162"/>
              <a:chOff x="0" y="0"/>
              <a:chExt cx="639916" cy="137160"/>
            </a:xfrm>
          </p:grpSpPr>
          <p:sp>
            <p:nvSpPr>
              <p:cNvPr id="252" name="Google Shape;196;p25"/>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3" name="Google Shape;197;p25"/>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263" name="Google Shape;198;p25"/>
          <p:cNvGrpSpPr/>
          <p:nvPr/>
        </p:nvGrpSpPr>
        <p:grpSpPr>
          <a:xfrm>
            <a:off x="0" y="4956047"/>
            <a:ext cx="5226659" cy="137163"/>
            <a:chOff x="0" y="0"/>
            <a:chExt cx="5226658" cy="137162"/>
          </a:xfrm>
        </p:grpSpPr>
        <p:sp>
          <p:nvSpPr>
            <p:cNvPr id="256" name="Google Shape;199;p25"/>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7" name="Google Shape;200;p25"/>
            <p:cNvSpPr/>
            <p:nvPr/>
          </p:nvSpPr>
          <p:spPr>
            <a:xfrm>
              <a:off x="278765" y="0"/>
              <a:ext cx="369184"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8" name="Google Shape;201;p25"/>
            <p:cNvSpPr/>
            <p:nvPr/>
          </p:nvSpPr>
          <p:spPr>
            <a:xfrm>
              <a:off x="1452507" y="0"/>
              <a:ext cx="123061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59" name="Google Shape;202;p25"/>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62" name="Google Shape;203;p25"/>
            <p:cNvGrpSpPr/>
            <p:nvPr/>
          </p:nvGrpSpPr>
          <p:grpSpPr>
            <a:xfrm>
              <a:off x="730269" y="0"/>
              <a:ext cx="639918" cy="137160"/>
              <a:chOff x="0" y="0"/>
              <a:chExt cx="639916" cy="137159"/>
            </a:xfrm>
          </p:grpSpPr>
          <p:sp>
            <p:nvSpPr>
              <p:cNvPr id="260" name="Google Shape;204;p2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61" name="Google Shape;205;p25"/>
              <p:cNvSpPr/>
              <p:nvPr/>
            </p:nvSpPr>
            <p:spPr>
              <a:xfrm>
                <a:off x="0" y="0"/>
                <a:ext cx="639917"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64"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265" name="Google Shape;207;p25"/>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266"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8" name="Google Shape;210;p25"/>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269" name="Google Shape;211;p25"/>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4 Title and Content Teal v2">
    <p:spTree>
      <p:nvGrpSpPr>
        <p:cNvPr id="1" name=""/>
        <p:cNvGrpSpPr/>
        <p:nvPr/>
      </p:nvGrpSpPr>
      <p:grpSpPr>
        <a:xfrm>
          <a:off x="0" y="0"/>
          <a:ext cx="0" cy="0"/>
          <a:chOff x="0" y="0"/>
          <a:chExt cx="0" cy="0"/>
        </a:xfrm>
      </p:grpSpPr>
      <p:sp>
        <p:nvSpPr>
          <p:cNvPr id="2521"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522"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523" name="Title Text"/>
          <p:cNvSpPr txBox="1">
            <a:spLocks noGrp="1"/>
          </p:cNvSpPr>
          <p:nvPr>
            <p:ph type="title"/>
          </p:nvPr>
        </p:nvSpPr>
        <p:spPr>
          <a:prstGeom prst="rect">
            <a:avLst/>
          </a:prstGeom>
        </p:spPr>
        <p:txBody>
          <a:bodyPr lIns="45719" tIns="45719" rIns="45719" bIns="45719"/>
          <a:lstStyle/>
          <a:p>
            <a:r>
              <a:t>Title Text</a:t>
            </a:r>
          </a:p>
        </p:txBody>
      </p:sp>
      <p:sp>
        <p:nvSpPr>
          <p:cNvPr id="2524"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2532" name="Group 15"/>
          <p:cNvGrpSpPr/>
          <p:nvPr/>
        </p:nvGrpSpPr>
        <p:grpSpPr>
          <a:xfrm>
            <a:off x="-2" y="1399863"/>
            <a:ext cx="12192001" cy="109730"/>
            <a:chOff x="0" y="0"/>
            <a:chExt cx="12192000" cy="109728"/>
          </a:xfrm>
        </p:grpSpPr>
        <p:sp>
          <p:nvSpPr>
            <p:cNvPr id="2525"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26" name="Rounded Rectangle 17"/>
            <p:cNvSpPr/>
            <p:nvPr/>
          </p:nvSpPr>
          <p:spPr>
            <a:xfrm rot="10800000">
              <a:off x="10716644"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27" name="Rounded Rectangle 18"/>
            <p:cNvSpPr/>
            <p:nvPr/>
          </p:nvSpPr>
          <p:spPr>
            <a:xfrm rot="10800000">
              <a:off x="5934771"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28"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531" name="Group 21"/>
            <p:cNvGrpSpPr/>
            <p:nvPr/>
          </p:nvGrpSpPr>
          <p:grpSpPr>
            <a:xfrm>
              <a:off x="8996625" y="3"/>
              <a:ext cx="1492335" cy="109726"/>
              <a:chOff x="0" y="0"/>
              <a:chExt cx="1492333" cy="109724"/>
            </a:xfrm>
          </p:grpSpPr>
          <p:sp>
            <p:nvSpPr>
              <p:cNvPr id="2529"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30" name="Rounded Rectangle 23"/>
              <p:cNvSpPr/>
              <p:nvPr/>
            </p:nvSpPr>
            <p:spPr>
              <a:xfrm rot="10800000">
                <a:off x="0" y="0"/>
                <a:ext cx="1492334" cy="109725"/>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533"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534"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2"/>
                </a:solidFill>
              </a:defRPr>
            </a:pPr>
            <a:endParaRPr/>
          </a:p>
        </p:txBody>
      </p:sp>
      <p:sp>
        <p:nvSpPr>
          <p:cNvPr id="2535"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2"/>
                </a:solidFill>
              </a:defRPr>
            </a:pPr>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4 Title and Content Emerald v1">
    <p:spTree>
      <p:nvGrpSpPr>
        <p:cNvPr id="1" name=""/>
        <p:cNvGrpSpPr/>
        <p:nvPr/>
      </p:nvGrpSpPr>
      <p:grpSpPr>
        <a:xfrm>
          <a:off x="0" y="0"/>
          <a:ext cx="0" cy="0"/>
          <a:chOff x="0" y="0"/>
          <a:chExt cx="0" cy="0"/>
        </a:xfrm>
      </p:grpSpPr>
      <p:sp>
        <p:nvSpPr>
          <p:cNvPr id="2542"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543"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544"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545" name="Title Text"/>
          <p:cNvSpPr txBox="1">
            <a:spLocks noGrp="1"/>
          </p:cNvSpPr>
          <p:nvPr>
            <p:ph type="title"/>
          </p:nvPr>
        </p:nvSpPr>
        <p:spPr>
          <a:prstGeom prst="rect">
            <a:avLst/>
          </a:prstGeom>
        </p:spPr>
        <p:txBody>
          <a:bodyPr lIns="45719" tIns="45719" rIns="45719" bIns="45719"/>
          <a:lstStyle/>
          <a:p>
            <a:r>
              <a:t>Title Text</a:t>
            </a:r>
          </a:p>
        </p:txBody>
      </p:sp>
      <p:sp>
        <p:nvSpPr>
          <p:cNvPr id="2546"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4 Title and Content Magenta v1">
    <p:spTree>
      <p:nvGrpSpPr>
        <p:cNvPr id="1" name=""/>
        <p:cNvGrpSpPr/>
        <p:nvPr/>
      </p:nvGrpSpPr>
      <p:grpSpPr>
        <a:xfrm>
          <a:off x="0" y="0"/>
          <a:ext cx="0" cy="0"/>
          <a:chOff x="0" y="0"/>
          <a:chExt cx="0" cy="0"/>
        </a:xfrm>
      </p:grpSpPr>
      <p:sp>
        <p:nvSpPr>
          <p:cNvPr id="2553"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554"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555"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556" name="Title Text"/>
          <p:cNvSpPr txBox="1">
            <a:spLocks noGrp="1"/>
          </p:cNvSpPr>
          <p:nvPr>
            <p:ph type="title"/>
          </p:nvPr>
        </p:nvSpPr>
        <p:spPr>
          <a:prstGeom prst="rect">
            <a:avLst/>
          </a:prstGeom>
        </p:spPr>
        <p:txBody>
          <a:bodyPr lIns="45719" tIns="45719" rIns="45719" bIns="45719"/>
          <a:lstStyle/>
          <a:p>
            <a:r>
              <a:t>Title Text</a:t>
            </a:r>
          </a:p>
        </p:txBody>
      </p:sp>
      <p:grpSp>
        <p:nvGrpSpPr>
          <p:cNvPr id="2564" name="Group 5"/>
          <p:cNvGrpSpPr/>
          <p:nvPr/>
        </p:nvGrpSpPr>
        <p:grpSpPr>
          <a:xfrm>
            <a:off x="-1" y="1399863"/>
            <a:ext cx="12192001" cy="109730"/>
            <a:chOff x="0" y="0"/>
            <a:chExt cx="12192000" cy="109728"/>
          </a:xfrm>
        </p:grpSpPr>
        <p:sp>
          <p:nvSpPr>
            <p:cNvPr id="2557" name="Round Same Side Corner Rectangle 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58" name="Rounded Rectangle 7"/>
            <p:cNvSpPr/>
            <p:nvPr/>
          </p:nvSpPr>
          <p:spPr>
            <a:xfrm rot="10800000">
              <a:off x="10716644"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59" name="Rounded Rectangle 8"/>
            <p:cNvSpPr/>
            <p:nvPr/>
          </p:nvSpPr>
          <p:spPr>
            <a:xfrm rot="10800000">
              <a:off x="5934771" y="3"/>
              <a:ext cx="2869877"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60" name="Round Same Side Corner Rectangle 9"/>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563" name="Group 10"/>
            <p:cNvGrpSpPr/>
            <p:nvPr/>
          </p:nvGrpSpPr>
          <p:grpSpPr>
            <a:xfrm>
              <a:off x="8996625" y="3"/>
              <a:ext cx="1492335" cy="109726"/>
              <a:chOff x="0" y="0"/>
              <a:chExt cx="1492333" cy="109724"/>
            </a:xfrm>
          </p:grpSpPr>
          <p:sp>
            <p:nvSpPr>
              <p:cNvPr id="2561" name="Rectangle 11"/>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62" name="Rounded Rectangle 12"/>
              <p:cNvSpPr/>
              <p:nvPr/>
            </p:nvSpPr>
            <p:spPr>
              <a:xfrm rot="10800000">
                <a:off x="0" y="0"/>
                <a:ext cx="1492334" cy="109725"/>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56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5 Title, Content, Picture Orange v1">
    <p:spTree>
      <p:nvGrpSpPr>
        <p:cNvPr id="1" name=""/>
        <p:cNvGrpSpPr/>
        <p:nvPr/>
      </p:nvGrpSpPr>
      <p:grpSpPr>
        <a:xfrm>
          <a:off x="0" y="0"/>
          <a:ext cx="0" cy="0"/>
          <a:chOff x="0" y="0"/>
          <a:chExt cx="0" cy="0"/>
        </a:xfrm>
      </p:grpSpPr>
      <p:grpSp>
        <p:nvGrpSpPr>
          <p:cNvPr id="2579" name="Group 34"/>
          <p:cNvGrpSpPr/>
          <p:nvPr/>
        </p:nvGrpSpPr>
        <p:grpSpPr>
          <a:xfrm>
            <a:off x="6093704" y="6172199"/>
            <a:ext cx="6098298" cy="137162"/>
            <a:chOff x="0" y="0"/>
            <a:chExt cx="6098297" cy="137160"/>
          </a:xfrm>
        </p:grpSpPr>
        <p:sp>
          <p:nvSpPr>
            <p:cNvPr id="2572"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73" name="Rounded Rectangle 39"/>
            <p:cNvSpPr/>
            <p:nvPr/>
          </p:nvSpPr>
          <p:spPr>
            <a:xfrm rot="10800000">
              <a:off x="5342293" y="0"/>
              <a:ext cx="4307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74" name="Rounded Rectangle 40"/>
            <p:cNvSpPr/>
            <p:nvPr/>
          </p:nvSpPr>
          <p:spPr>
            <a:xfrm rot="10800000">
              <a:off x="2967721" y="0"/>
              <a:ext cx="143583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75" name="Rounded Rectangle 41"/>
            <p:cNvSpPr/>
            <p:nvPr/>
          </p:nvSpPr>
          <p:spPr>
            <a:xfrm rot="10800000">
              <a:off x="0" y="0"/>
              <a:ext cx="2871675"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578" name="Group 42"/>
            <p:cNvGrpSpPr/>
            <p:nvPr/>
          </p:nvGrpSpPr>
          <p:grpSpPr>
            <a:xfrm>
              <a:off x="4499609" y="-1"/>
              <a:ext cx="746636" cy="137162"/>
              <a:chOff x="0" y="0"/>
              <a:chExt cx="746634" cy="137160"/>
            </a:xfrm>
          </p:grpSpPr>
          <p:sp>
            <p:nvSpPr>
              <p:cNvPr id="2576"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77" name="Rounded Rectangle 44"/>
              <p:cNvSpPr/>
              <p:nvPr/>
            </p:nvSpPr>
            <p:spPr>
              <a:xfrm rot="10800000">
                <a:off x="0" y="-1"/>
                <a:ext cx="74663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580"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581"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582"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3"/>
                </a:solidFill>
              </a:defRPr>
            </a:lvl1pPr>
          </a:lstStyle>
          <a:p>
            <a:r>
              <a:t>Edit Master text styles</a:t>
            </a:r>
          </a:p>
        </p:txBody>
      </p:sp>
      <p:sp>
        <p:nvSpPr>
          <p:cNvPr id="2583"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584"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3"/>
                </a:solidFill>
              </a:defRPr>
            </a:lvl1pPr>
          </a:lstStyle>
          <a:p>
            <a:r>
              <a:t>Edit Master text styles</a:t>
            </a:r>
          </a:p>
        </p:txBody>
      </p:sp>
      <p:sp>
        <p:nvSpPr>
          <p:cNvPr id="258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586"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587"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5 Title, Content, Picture Teal v1">
    <p:spTree>
      <p:nvGrpSpPr>
        <p:cNvPr id="1" name=""/>
        <p:cNvGrpSpPr/>
        <p:nvPr/>
      </p:nvGrpSpPr>
      <p:grpSpPr>
        <a:xfrm>
          <a:off x="0" y="0"/>
          <a:ext cx="0" cy="0"/>
          <a:chOff x="0" y="0"/>
          <a:chExt cx="0" cy="0"/>
        </a:xfrm>
      </p:grpSpPr>
      <p:grpSp>
        <p:nvGrpSpPr>
          <p:cNvPr id="2601" name="Group 34"/>
          <p:cNvGrpSpPr/>
          <p:nvPr/>
        </p:nvGrpSpPr>
        <p:grpSpPr>
          <a:xfrm>
            <a:off x="6093704" y="6172199"/>
            <a:ext cx="6098298" cy="137162"/>
            <a:chOff x="0" y="0"/>
            <a:chExt cx="6098297" cy="137160"/>
          </a:xfrm>
        </p:grpSpPr>
        <p:sp>
          <p:nvSpPr>
            <p:cNvPr id="2594"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95" name="Rounded Rectangle 39"/>
            <p:cNvSpPr/>
            <p:nvPr/>
          </p:nvSpPr>
          <p:spPr>
            <a:xfrm rot="10800000">
              <a:off x="5342293" y="0"/>
              <a:ext cx="4307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96" name="Rounded Rectangle 40"/>
            <p:cNvSpPr/>
            <p:nvPr/>
          </p:nvSpPr>
          <p:spPr>
            <a:xfrm rot="10800000">
              <a:off x="2967721" y="0"/>
              <a:ext cx="1435839"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97" name="Rounded Rectangle 41"/>
            <p:cNvSpPr/>
            <p:nvPr/>
          </p:nvSpPr>
          <p:spPr>
            <a:xfrm rot="10800000">
              <a:off x="0" y="0"/>
              <a:ext cx="2871675"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600" name="Group 42"/>
            <p:cNvGrpSpPr/>
            <p:nvPr/>
          </p:nvGrpSpPr>
          <p:grpSpPr>
            <a:xfrm>
              <a:off x="4499609" y="-1"/>
              <a:ext cx="746636" cy="137162"/>
              <a:chOff x="0" y="0"/>
              <a:chExt cx="746634" cy="137160"/>
            </a:xfrm>
          </p:grpSpPr>
          <p:sp>
            <p:nvSpPr>
              <p:cNvPr id="2598"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599" name="Rounded Rectangle 44"/>
              <p:cNvSpPr/>
              <p:nvPr/>
            </p:nvSpPr>
            <p:spPr>
              <a:xfrm rot="10800000">
                <a:off x="0" y="-1"/>
                <a:ext cx="746635"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602"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603"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604"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2"/>
                </a:solidFill>
              </a:defRPr>
            </a:lvl1pPr>
          </a:lstStyle>
          <a:p>
            <a:r>
              <a:t>Edit Master text styles</a:t>
            </a:r>
          </a:p>
        </p:txBody>
      </p:sp>
      <p:sp>
        <p:nvSpPr>
          <p:cNvPr id="2605"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606"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2"/>
                </a:solidFill>
              </a:defRPr>
            </a:lvl1pPr>
          </a:lstStyle>
          <a:p>
            <a:r>
              <a:t>Edit Master text styles</a:t>
            </a:r>
          </a:p>
        </p:txBody>
      </p:sp>
      <p:sp>
        <p:nvSpPr>
          <p:cNvPr id="260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608"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609"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5 Title, Content, Picture Emerald v1">
    <p:spTree>
      <p:nvGrpSpPr>
        <p:cNvPr id="1" name=""/>
        <p:cNvGrpSpPr/>
        <p:nvPr/>
      </p:nvGrpSpPr>
      <p:grpSpPr>
        <a:xfrm>
          <a:off x="0" y="0"/>
          <a:ext cx="0" cy="0"/>
          <a:chOff x="0" y="0"/>
          <a:chExt cx="0" cy="0"/>
        </a:xfrm>
      </p:grpSpPr>
      <p:grpSp>
        <p:nvGrpSpPr>
          <p:cNvPr id="2623" name="Group 34"/>
          <p:cNvGrpSpPr/>
          <p:nvPr/>
        </p:nvGrpSpPr>
        <p:grpSpPr>
          <a:xfrm>
            <a:off x="6093704" y="6172199"/>
            <a:ext cx="6098298" cy="137162"/>
            <a:chOff x="0" y="0"/>
            <a:chExt cx="6098297" cy="137160"/>
          </a:xfrm>
        </p:grpSpPr>
        <p:sp>
          <p:nvSpPr>
            <p:cNvPr id="2616"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17" name="Rounded Rectangle 39"/>
            <p:cNvSpPr/>
            <p:nvPr/>
          </p:nvSpPr>
          <p:spPr>
            <a:xfrm rot="10800000">
              <a:off x="5342293" y="0"/>
              <a:ext cx="4307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18" name="Rounded Rectangle 40"/>
            <p:cNvSpPr/>
            <p:nvPr/>
          </p:nvSpPr>
          <p:spPr>
            <a:xfrm rot="10800000">
              <a:off x="2967721" y="0"/>
              <a:ext cx="1435839"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19" name="Rounded Rectangle 41"/>
            <p:cNvSpPr/>
            <p:nvPr/>
          </p:nvSpPr>
          <p:spPr>
            <a:xfrm rot="10800000">
              <a:off x="0" y="0"/>
              <a:ext cx="2871675"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622" name="Group 42"/>
            <p:cNvGrpSpPr/>
            <p:nvPr/>
          </p:nvGrpSpPr>
          <p:grpSpPr>
            <a:xfrm>
              <a:off x="4499609" y="-1"/>
              <a:ext cx="746636" cy="137162"/>
              <a:chOff x="0" y="0"/>
              <a:chExt cx="746634" cy="137160"/>
            </a:xfrm>
          </p:grpSpPr>
          <p:sp>
            <p:nvSpPr>
              <p:cNvPr id="2620"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21" name="Rounded Rectangle 44"/>
              <p:cNvSpPr/>
              <p:nvPr/>
            </p:nvSpPr>
            <p:spPr>
              <a:xfrm rot="10800000">
                <a:off x="0" y="-1"/>
                <a:ext cx="746635"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624"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625"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626"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6"/>
                </a:solidFill>
              </a:defRPr>
            </a:lvl1pPr>
          </a:lstStyle>
          <a:p>
            <a:r>
              <a:t>Edit Master text styles</a:t>
            </a:r>
          </a:p>
        </p:txBody>
      </p:sp>
      <p:sp>
        <p:nvSpPr>
          <p:cNvPr id="2627"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628"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6"/>
                </a:solidFill>
              </a:defRPr>
            </a:lvl1pPr>
          </a:lstStyle>
          <a:p>
            <a:r>
              <a:t>Edit Master text styles</a:t>
            </a:r>
          </a:p>
        </p:txBody>
      </p:sp>
      <p:sp>
        <p:nvSpPr>
          <p:cNvPr id="262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630"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631"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5 Title, Content, Picture Magenta v1">
    <p:spTree>
      <p:nvGrpSpPr>
        <p:cNvPr id="1" name=""/>
        <p:cNvGrpSpPr/>
        <p:nvPr/>
      </p:nvGrpSpPr>
      <p:grpSpPr>
        <a:xfrm>
          <a:off x="0" y="0"/>
          <a:ext cx="0" cy="0"/>
          <a:chOff x="0" y="0"/>
          <a:chExt cx="0" cy="0"/>
        </a:xfrm>
      </p:grpSpPr>
      <p:grpSp>
        <p:nvGrpSpPr>
          <p:cNvPr id="2645" name="Group 34"/>
          <p:cNvGrpSpPr/>
          <p:nvPr/>
        </p:nvGrpSpPr>
        <p:grpSpPr>
          <a:xfrm>
            <a:off x="6093704" y="6172199"/>
            <a:ext cx="6098298" cy="137162"/>
            <a:chOff x="0" y="0"/>
            <a:chExt cx="6098297" cy="137160"/>
          </a:xfrm>
        </p:grpSpPr>
        <p:sp>
          <p:nvSpPr>
            <p:cNvPr id="2638" name="Round Same Side Corner Rectangle 35"/>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39" name="Rounded Rectangle 39"/>
            <p:cNvSpPr/>
            <p:nvPr/>
          </p:nvSpPr>
          <p:spPr>
            <a:xfrm rot="10800000">
              <a:off x="5342293" y="0"/>
              <a:ext cx="4307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40" name="Rounded Rectangle 40"/>
            <p:cNvSpPr/>
            <p:nvPr/>
          </p:nvSpPr>
          <p:spPr>
            <a:xfrm rot="10800000">
              <a:off x="2967721" y="0"/>
              <a:ext cx="1435839"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41" name="Rounded Rectangle 41"/>
            <p:cNvSpPr/>
            <p:nvPr/>
          </p:nvSpPr>
          <p:spPr>
            <a:xfrm rot="10800000">
              <a:off x="0" y="0"/>
              <a:ext cx="2871675"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644" name="Group 42"/>
            <p:cNvGrpSpPr/>
            <p:nvPr/>
          </p:nvGrpSpPr>
          <p:grpSpPr>
            <a:xfrm>
              <a:off x="4499609" y="-1"/>
              <a:ext cx="746636" cy="137162"/>
              <a:chOff x="0" y="0"/>
              <a:chExt cx="746634" cy="137160"/>
            </a:xfrm>
          </p:grpSpPr>
          <p:sp>
            <p:nvSpPr>
              <p:cNvPr id="2642" name="Rectangle 43"/>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43" name="Rounded Rectangle 44"/>
              <p:cNvSpPr/>
              <p:nvPr/>
            </p:nvSpPr>
            <p:spPr>
              <a:xfrm rot="10800000">
                <a:off x="0" y="-1"/>
                <a:ext cx="746635"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646" name="Picture Placeholder 3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2647" name="Body Level One…"/>
          <p:cNvSpPr txBox="1">
            <a:spLocks noGrp="1"/>
          </p:cNvSpPr>
          <p:nvPr>
            <p:ph type="body" sz="quarter" idx="1" hasCustomPrompt="1"/>
          </p:nvPr>
        </p:nvSpPr>
        <p:spPr>
          <a:xfrm>
            <a:off x="624871" y="4709159"/>
            <a:ext cx="5310833" cy="1463041"/>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648" name="Text Placeholder 41"/>
          <p:cNvSpPr>
            <a:spLocks noGrp="1"/>
          </p:cNvSpPr>
          <p:nvPr>
            <p:ph type="body" sz="quarter" idx="22" hasCustomPrompt="1"/>
          </p:nvPr>
        </p:nvSpPr>
        <p:spPr>
          <a:xfrm>
            <a:off x="617423" y="4192780"/>
            <a:ext cx="5318281" cy="507681"/>
          </a:xfrm>
          <a:prstGeom prst="rect">
            <a:avLst/>
          </a:prstGeom>
        </p:spPr>
        <p:txBody>
          <a:bodyPr lIns="45719" tIns="45719" rIns="45719" bIns="45719"/>
          <a:lstStyle>
            <a:lvl1pPr marL="0" algn="just">
              <a:defRPr sz="2400" b="1">
                <a:solidFill>
                  <a:schemeClr val="accent5"/>
                </a:solidFill>
              </a:defRPr>
            </a:lvl1pPr>
          </a:lstStyle>
          <a:p>
            <a:r>
              <a:t>Edit Master text styles</a:t>
            </a:r>
          </a:p>
        </p:txBody>
      </p:sp>
      <p:sp>
        <p:nvSpPr>
          <p:cNvPr id="2649" name="Text Placeholder 41"/>
          <p:cNvSpPr>
            <a:spLocks noGrp="1"/>
          </p:cNvSpPr>
          <p:nvPr>
            <p:ph type="body" sz="quarter" idx="23" hasCustomPrompt="1"/>
          </p:nvPr>
        </p:nvSpPr>
        <p:spPr>
          <a:xfrm>
            <a:off x="620846" y="2352139"/>
            <a:ext cx="5276089" cy="1463041"/>
          </a:xfrm>
          <a:prstGeom prst="rect">
            <a:avLst/>
          </a:prstGeom>
        </p:spPr>
        <p:txBody>
          <a:bodyPr lIns="45719" tIns="45719" rIns="45719" bIns="45719"/>
          <a:lstStyle>
            <a:lvl1pPr marL="0" algn="just"/>
          </a:lstStyle>
          <a:p>
            <a:r>
              <a:t>Edit Master text styles</a:t>
            </a:r>
          </a:p>
        </p:txBody>
      </p:sp>
      <p:sp>
        <p:nvSpPr>
          <p:cNvPr id="2650" name="Text Placeholder 41"/>
          <p:cNvSpPr>
            <a:spLocks noGrp="1"/>
          </p:cNvSpPr>
          <p:nvPr>
            <p:ph type="body" sz="quarter" idx="24" hasCustomPrompt="1"/>
          </p:nvPr>
        </p:nvSpPr>
        <p:spPr>
          <a:xfrm>
            <a:off x="619794" y="1826478"/>
            <a:ext cx="5278191" cy="507681"/>
          </a:xfrm>
          <a:prstGeom prst="rect">
            <a:avLst/>
          </a:prstGeom>
        </p:spPr>
        <p:txBody>
          <a:bodyPr lIns="45719" tIns="45719" rIns="45719" bIns="45719"/>
          <a:lstStyle>
            <a:lvl1pPr marL="0" algn="just">
              <a:defRPr sz="2400" b="1">
                <a:solidFill>
                  <a:schemeClr val="accent5"/>
                </a:solidFill>
              </a:defRPr>
            </a:lvl1pPr>
          </a:lstStyle>
          <a:p>
            <a:r>
              <a:t>Edit Master text styles</a:t>
            </a:r>
          </a:p>
        </p:txBody>
      </p:sp>
      <p:sp>
        <p:nvSpPr>
          <p:cNvPr id="2651"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652" name="Boundless Possibilities"/>
          <p:cNvSpPr txBox="1">
            <a:spLocks noGrp="1"/>
          </p:cNvSpPr>
          <p:nvPr>
            <p:ph type="title" hasCustomPrompt="1"/>
          </p:nvPr>
        </p:nvSpPr>
        <p:spPr>
          <a:xfrm>
            <a:off x="612648" y="365759"/>
            <a:ext cx="10972801" cy="1006284"/>
          </a:xfrm>
          <a:prstGeom prst="rect">
            <a:avLst/>
          </a:prstGeom>
        </p:spPr>
        <p:txBody>
          <a:bodyPr lIns="45719" tIns="45719" rIns="45719" bIns="45719"/>
          <a:lstStyle>
            <a:lvl1pPr>
              <a:defRPr sz="4400">
                <a:solidFill>
                  <a:schemeClr val="accent1"/>
                </a:solidFill>
              </a:defRPr>
            </a:lvl1pPr>
          </a:lstStyle>
          <a:p>
            <a:r>
              <a:t>Boundless Possibilities</a:t>
            </a:r>
          </a:p>
        </p:txBody>
      </p:sp>
      <p:sp>
        <p:nvSpPr>
          <p:cNvPr id="2653" name="Text Placeholder 3"/>
          <p:cNvSpPr>
            <a:spLocks noGrp="1"/>
          </p:cNvSpPr>
          <p:nvPr>
            <p:ph type="body" sz="quarter" idx="25" hasCustomPrompt="1"/>
          </p:nvPr>
        </p:nvSpPr>
        <p:spPr>
          <a:xfrm>
            <a:off x="6093704" y="5806854"/>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6 Blank Footer Bottom Left">
    <p:spTree>
      <p:nvGrpSpPr>
        <p:cNvPr id="1" name=""/>
        <p:cNvGrpSpPr/>
        <p:nvPr/>
      </p:nvGrpSpPr>
      <p:grpSpPr>
        <a:xfrm>
          <a:off x="0" y="0"/>
          <a:ext cx="0" cy="0"/>
          <a:chOff x="0" y="0"/>
          <a:chExt cx="0" cy="0"/>
        </a:xfrm>
      </p:grpSpPr>
      <p:sp>
        <p:nvSpPr>
          <p:cNvPr id="2660"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6 Blank Footer Bottom Right">
    <p:spTree>
      <p:nvGrpSpPr>
        <p:cNvPr id="1" name=""/>
        <p:cNvGrpSpPr/>
        <p:nvPr/>
      </p:nvGrpSpPr>
      <p:grpSpPr>
        <a:xfrm>
          <a:off x="0" y="0"/>
          <a:ext cx="0" cy="0"/>
          <a:chOff x="0" y="0"/>
          <a:chExt cx="0" cy="0"/>
        </a:xfrm>
      </p:grpSpPr>
      <p:sp>
        <p:nvSpPr>
          <p:cNvPr id="2667" name="Slide Number"/>
          <p:cNvSpPr txBox="1">
            <a:spLocks noGrp="1"/>
          </p:cNvSpPr>
          <p:nvPr>
            <p:ph type="sldNum" sz="quarter" idx="2"/>
          </p:nvPr>
        </p:nvSpPr>
        <p:spPr>
          <a:xfrm>
            <a:off x="11582400" y="6393841"/>
            <a:ext cx="258624" cy="248306"/>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6 Blank Footer Top Left">
    <p:spTree>
      <p:nvGrpSpPr>
        <p:cNvPr id="1" name=""/>
        <p:cNvGrpSpPr/>
        <p:nvPr/>
      </p:nvGrpSpPr>
      <p:grpSpPr>
        <a:xfrm>
          <a:off x="0" y="0"/>
          <a:ext cx="0" cy="0"/>
          <a:chOff x="0" y="0"/>
          <a:chExt cx="0" cy="0"/>
        </a:xfrm>
      </p:grpSpPr>
      <p:sp>
        <p:nvSpPr>
          <p:cNvPr id="2674" name="Slide Number"/>
          <p:cNvSpPr txBox="1">
            <a:spLocks noGrp="1"/>
          </p:cNvSpPr>
          <p:nvPr>
            <p:ph type="sldNum" sz="quarter" idx="2"/>
          </p:nvPr>
        </p:nvSpPr>
        <p:spPr>
          <a:xfrm>
            <a:off x="350976" y="145442"/>
            <a:ext cx="258625" cy="248305"/>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_3 Chapter Divider Orange v3">
    <p:spTree>
      <p:nvGrpSpPr>
        <p:cNvPr id="1" name=""/>
        <p:cNvGrpSpPr/>
        <p:nvPr/>
      </p:nvGrpSpPr>
      <p:grpSpPr>
        <a:xfrm>
          <a:off x="0" y="0"/>
          <a:ext cx="0" cy="0"/>
          <a:chOff x="0" y="0"/>
          <a:chExt cx="0" cy="0"/>
        </a:xfrm>
      </p:grpSpPr>
      <p:grpSp>
        <p:nvGrpSpPr>
          <p:cNvPr id="283" name="Google Shape;213;p26"/>
          <p:cNvGrpSpPr/>
          <p:nvPr/>
        </p:nvGrpSpPr>
        <p:grpSpPr>
          <a:xfrm>
            <a:off x="6361176" y="548637"/>
            <a:ext cx="5221224" cy="137162"/>
            <a:chOff x="0" y="0"/>
            <a:chExt cx="5221223" cy="137160"/>
          </a:xfrm>
        </p:grpSpPr>
        <p:sp>
          <p:nvSpPr>
            <p:cNvPr id="276" name="Google Shape;214;p26"/>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77" name="Google Shape;215;p26"/>
            <p:cNvSpPr/>
            <p:nvPr/>
          </p:nvSpPr>
          <p:spPr>
            <a:xfrm rot="10800000">
              <a:off x="4573950"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78" name="Google Shape;216;p26"/>
            <p:cNvSpPr/>
            <p:nvPr/>
          </p:nvSpPr>
          <p:spPr>
            <a:xfrm rot="10800000">
              <a:off x="25408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79" name="Google Shape;217;p26"/>
            <p:cNvSpPr/>
            <p:nvPr/>
          </p:nvSpPr>
          <p:spPr>
            <a:xfrm rot="10800000">
              <a:off x="0" y="0"/>
              <a:ext cx="245866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82" name="Google Shape;218;p26"/>
            <p:cNvGrpSpPr/>
            <p:nvPr/>
          </p:nvGrpSpPr>
          <p:grpSpPr>
            <a:xfrm>
              <a:off x="3852463" y="-1"/>
              <a:ext cx="639253" cy="137162"/>
              <a:chOff x="0" y="0"/>
              <a:chExt cx="639251" cy="137160"/>
            </a:xfrm>
          </p:grpSpPr>
          <p:sp>
            <p:nvSpPr>
              <p:cNvPr id="280" name="Google Shape;219;p2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81" name="Google Shape;220;p26"/>
              <p:cNvSpPr/>
              <p:nvPr/>
            </p:nvSpPr>
            <p:spPr>
              <a:xfrm rot="10800000">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84"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285" name="Google Shape;222;p26"/>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286"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2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8" name="Google Shape;225;p26"/>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296" name="Google Shape;226;p26"/>
          <p:cNvGrpSpPr/>
          <p:nvPr/>
        </p:nvGrpSpPr>
        <p:grpSpPr>
          <a:xfrm>
            <a:off x="619452" y="4297679"/>
            <a:ext cx="5221225" cy="137161"/>
            <a:chOff x="0" y="0"/>
            <a:chExt cx="5221223" cy="137160"/>
          </a:xfrm>
        </p:grpSpPr>
        <p:sp>
          <p:nvSpPr>
            <p:cNvPr id="289" name="Google Shape;227;p26"/>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 name="Google Shape;228;p26"/>
            <p:cNvSpPr/>
            <p:nvPr/>
          </p:nvSpPr>
          <p:spPr>
            <a:xfrm>
              <a:off x="278474"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1" name="Google Shape;229;p26"/>
            <p:cNvSpPr/>
            <p:nvPr/>
          </p:nvSpPr>
          <p:spPr>
            <a:xfrm>
              <a:off x="14509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 name="Google Shape;230;p26"/>
            <p:cNvSpPr/>
            <p:nvPr/>
          </p:nvSpPr>
          <p:spPr>
            <a:xfrm>
              <a:off x="2762561" y="0"/>
              <a:ext cx="245866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95" name="Google Shape;231;p26"/>
            <p:cNvGrpSpPr/>
            <p:nvPr/>
          </p:nvGrpSpPr>
          <p:grpSpPr>
            <a:xfrm>
              <a:off x="729508" y="-1"/>
              <a:ext cx="639253" cy="137162"/>
              <a:chOff x="0" y="0"/>
              <a:chExt cx="639251" cy="137160"/>
            </a:xfrm>
          </p:grpSpPr>
          <p:sp>
            <p:nvSpPr>
              <p:cNvPr id="293" name="Google Shape;232;p26"/>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4" name="Google Shape;233;p26"/>
              <p:cNvSpPr/>
              <p:nvPr/>
            </p:nvSpPr>
            <p:spPr>
              <a:xfrm>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97" name="Google Shape;234;p26"/>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6 Blank Footer Top Right">
    <p:spTree>
      <p:nvGrpSpPr>
        <p:cNvPr id="1" name=""/>
        <p:cNvGrpSpPr/>
        <p:nvPr/>
      </p:nvGrpSpPr>
      <p:grpSpPr>
        <a:xfrm>
          <a:off x="0" y="0"/>
          <a:ext cx="0" cy="0"/>
          <a:chOff x="0" y="0"/>
          <a:chExt cx="0" cy="0"/>
        </a:xfrm>
      </p:grpSpPr>
      <p:sp>
        <p:nvSpPr>
          <p:cNvPr id="2681" name="Slide Number"/>
          <p:cNvSpPr txBox="1">
            <a:spLocks noGrp="1"/>
          </p:cNvSpPr>
          <p:nvPr>
            <p:ph type="sldNum" sz="quarter" idx="2"/>
          </p:nvPr>
        </p:nvSpPr>
        <p:spPr>
          <a:xfrm>
            <a:off x="11582400" y="145442"/>
            <a:ext cx="258624" cy="248305"/>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6 Blankety Blank">
    <p:spTree>
      <p:nvGrpSpPr>
        <p:cNvPr id="1" name=""/>
        <p:cNvGrpSpPr/>
        <p:nvPr/>
      </p:nvGrpSpPr>
      <p:grpSpPr>
        <a:xfrm>
          <a:off x="0" y="0"/>
          <a:ext cx="0" cy="0"/>
          <a:chOff x="0" y="0"/>
          <a:chExt cx="0" cy="0"/>
        </a:xfrm>
      </p:grpSpPr>
      <p:sp>
        <p:nvSpPr>
          <p:cNvPr id="268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7 Thank You / Conclusion Dark v1">
    <p:bg>
      <p:bgPr>
        <a:solidFill>
          <a:schemeClr val="accent1"/>
        </a:solidFill>
        <a:effectLst/>
      </p:bgPr>
    </p:bg>
    <p:spTree>
      <p:nvGrpSpPr>
        <p:cNvPr id="1" name=""/>
        <p:cNvGrpSpPr/>
        <p:nvPr/>
      </p:nvGrpSpPr>
      <p:grpSpPr>
        <a:xfrm>
          <a:off x="0" y="0"/>
          <a:ext cx="0" cy="0"/>
          <a:chOff x="0" y="0"/>
          <a:chExt cx="0" cy="0"/>
        </a:xfrm>
      </p:grpSpPr>
      <p:sp>
        <p:nvSpPr>
          <p:cNvPr id="2695" name="Body Level One…"/>
          <p:cNvSpPr txBox="1">
            <a:spLocks noGrp="1"/>
          </p:cNvSpPr>
          <p:nvPr>
            <p:ph type="body" sz="quarter" idx="1" hasCustomPrompt="1"/>
          </p:nvPr>
        </p:nvSpPr>
        <p:spPr>
          <a:xfrm>
            <a:off x="609600" y="1801811"/>
            <a:ext cx="10972800" cy="560389"/>
          </a:xfrm>
          <a:prstGeom prst="rect">
            <a:avLst/>
          </a:prstGeom>
        </p:spPr>
        <p:txBody>
          <a:bodyPr lIns="45719" tIns="45719" rIns="45719" bIns="45719"/>
          <a:lstStyle>
            <a:lvl1pPr marL="0" algn="ctr">
              <a:defRPr sz="3200">
                <a:solidFill>
                  <a:srgbClr val="FFFFFF"/>
                </a:solidFill>
              </a:defRPr>
            </a:lvl1pPr>
            <a:lvl2pPr marL="863600" indent="-406400" algn="ctr">
              <a:buSzPct val="100000"/>
              <a:defRPr sz="3200">
                <a:solidFill>
                  <a:srgbClr val="FFFFFF"/>
                </a:solidFill>
              </a:defRPr>
            </a:lvl2pPr>
            <a:lvl3pPr marL="1320800" indent="-406400" algn="ctr">
              <a:buSzPct val="100000"/>
              <a:defRPr sz="3200">
                <a:solidFill>
                  <a:srgbClr val="FFFFFF"/>
                </a:solidFill>
              </a:defRPr>
            </a:lvl3pPr>
            <a:lvl4pPr marL="1778000" indent="-406400" algn="ctr">
              <a:buSzPct val="100000"/>
              <a:defRPr sz="3200">
                <a:solidFill>
                  <a:srgbClr val="FFFFFF"/>
                </a:solidFill>
              </a:defRPr>
            </a:lvl4pPr>
            <a:lvl5pPr marL="2235200" indent="-406400" algn="ctr">
              <a:buSzPct val="100000"/>
              <a:defRPr sz="3200">
                <a:solidFill>
                  <a:srgbClr val="FFFFFF"/>
                </a:solidFill>
              </a:defRPr>
            </a:lvl5pPr>
          </a:lstStyle>
          <a:p>
            <a:r>
              <a:t>We’d love to talk to you</a:t>
            </a:r>
          </a:p>
          <a:p>
            <a:pPr lvl="1"/>
            <a:endParaRPr/>
          </a:p>
          <a:p>
            <a:pPr lvl="2"/>
            <a:endParaRPr/>
          </a:p>
          <a:p>
            <a:pPr lvl="3"/>
            <a:endParaRPr/>
          </a:p>
          <a:p>
            <a:pPr lvl="4"/>
            <a:endParaRPr/>
          </a:p>
        </p:txBody>
      </p:sp>
      <p:grpSp>
        <p:nvGrpSpPr>
          <p:cNvPr id="2703" name="Group 27"/>
          <p:cNvGrpSpPr/>
          <p:nvPr/>
        </p:nvGrpSpPr>
        <p:grpSpPr>
          <a:xfrm>
            <a:off x="2605533" y="2731654"/>
            <a:ext cx="7150609" cy="137162"/>
            <a:chOff x="0" y="0"/>
            <a:chExt cx="7150607" cy="137160"/>
          </a:xfrm>
        </p:grpSpPr>
        <p:sp>
          <p:nvSpPr>
            <p:cNvPr id="2696" name="Rounded Rectangle 28"/>
            <p:cNvSpPr/>
            <p:nvPr/>
          </p:nvSpPr>
          <p:spPr>
            <a:xfrm rot="10800000">
              <a:off x="6881254" y="0"/>
              <a:ext cx="26935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97" name="Rounded Rectangle 29"/>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98" name="Rounded Rectangle 30"/>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699" name="Rounded Rectangle 31"/>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02" name="Group 34"/>
            <p:cNvGrpSpPr/>
            <p:nvPr/>
          </p:nvGrpSpPr>
          <p:grpSpPr>
            <a:xfrm>
              <a:off x="5275593" y="-1"/>
              <a:ext cx="875397" cy="137162"/>
              <a:chOff x="0" y="0"/>
              <a:chExt cx="875396" cy="137160"/>
            </a:xfrm>
          </p:grpSpPr>
          <p:sp>
            <p:nvSpPr>
              <p:cNvPr id="2700" name="Rectangle 35"/>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01" name="Rounded Rectangle 36"/>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704" name="Text Placeholder 2"/>
          <p:cNvSpPr>
            <a:spLocks noGrp="1"/>
          </p:cNvSpPr>
          <p:nvPr>
            <p:ph type="body" sz="quarter" idx="21" hasCustomPrompt="1"/>
          </p:nvPr>
        </p:nvSpPr>
        <p:spPr>
          <a:xfrm>
            <a:off x="6858000" y="3200400"/>
            <a:ext cx="3168650" cy="533672"/>
          </a:xfrm>
          <a:prstGeom prst="rect">
            <a:avLst/>
          </a:prstGeom>
        </p:spPr>
        <p:txBody>
          <a:bodyPr lIns="45719" tIns="45719" rIns="45719" bIns="45719" anchor="b"/>
          <a:lstStyle>
            <a:lvl1pPr marL="0">
              <a:defRPr sz="2400">
                <a:solidFill>
                  <a:srgbClr val="FFFFFF"/>
                </a:solidFill>
              </a:defRPr>
            </a:lvl1pPr>
          </a:lstStyle>
          <a:p>
            <a:r>
              <a:t>Place your email here</a:t>
            </a:r>
          </a:p>
        </p:txBody>
      </p:sp>
      <p:sp>
        <p:nvSpPr>
          <p:cNvPr id="2705" name="Thank You"/>
          <p:cNvSpPr txBox="1">
            <a:spLocks noGrp="1"/>
          </p:cNvSpPr>
          <p:nvPr>
            <p:ph type="title" hasCustomPrompt="1"/>
          </p:nvPr>
        </p:nvSpPr>
        <p:spPr>
          <a:xfrm>
            <a:off x="612648" y="987552"/>
            <a:ext cx="10972801" cy="814810"/>
          </a:xfrm>
          <a:prstGeom prst="rect">
            <a:avLst/>
          </a:prstGeom>
        </p:spPr>
        <p:txBody>
          <a:bodyPr lIns="45719" tIns="45719" rIns="45719" bIns="45719" anchor="b"/>
          <a:lstStyle>
            <a:lvl1pPr algn="ctr">
              <a:defRPr sz="4400"/>
            </a:lvl1pPr>
          </a:lstStyle>
          <a:p>
            <a:r>
              <a:t>Thank You</a:t>
            </a:r>
          </a:p>
        </p:txBody>
      </p:sp>
      <p:sp>
        <p:nvSpPr>
          <p:cNvPr id="2706" name="Text Placeholder 2"/>
          <p:cNvSpPr>
            <a:spLocks noGrp="1"/>
          </p:cNvSpPr>
          <p:nvPr>
            <p:ph type="body" sz="quarter" idx="22" hasCustomPrompt="1"/>
          </p:nvPr>
        </p:nvSpPr>
        <p:spPr>
          <a:xfrm>
            <a:off x="2514600" y="3200400"/>
            <a:ext cx="3168650" cy="533672"/>
          </a:xfrm>
          <a:prstGeom prst="rect">
            <a:avLst/>
          </a:prstGeom>
        </p:spPr>
        <p:txBody>
          <a:bodyPr lIns="45719" tIns="45719" rIns="45719" bIns="45719" anchor="b"/>
          <a:lstStyle>
            <a:lvl1pPr marL="0">
              <a:defRPr sz="2400" b="1">
                <a:solidFill>
                  <a:srgbClr val="FFFFFF"/>
                </a:solidFill>
              </a:defRPr>
            </a:lvl1pPr>
          </a:lstStyle>
          <a:p>
            <a:r>
              <a:t>Place your name here</a:t>
            </a:r>
          </a:p>
        </p:txBody>
      </p:sp>
      <p:sp>
        <p:nvSpPr>
          <p:cNvPr id="2707" name="Text Placeholder 2"/>
          <p:cNvSpPr>
            <a:spLocks noGrp="1"/>
          </p:cNvSpPr>
          <p:nvPr>
            <p:ph type="body" sz="quarter" idx="23" hasCustomPrompt="1"/>
          </p:nvPr>
        </p:nvSpPr>
        <p:spPr>
          <a:xfrm>
            <a:off x="2514600" y="3799023"/>
            <a:ext cx="3168650" cy="533673"/>
          </a:xfrm>
          <a:prstGeom prst="rect">
            <a:avLst/>
          </a:prstGeom>
        </p:spPr>
        <p:txBody>
          <a:bodyPr lIns="45719" tIns="45719" rIns="45719" bIns="45719" anchor="b"/>
          <a:lstStyle>
            <a:lvl1pPr marL="0">
              <a:defRPr sz="2400" i="1">
                <a:solidFill>
                  <a:srgbClr val="FFFFFF"/>
                </a:solidFill>
              </a:defRPr>
            </a:lvl1pPr>
          </a:lstStyle>
          <a:p>
            <a:r>
              <a:t>Place your title here</a:t>
            </a:r>
          </a:p>
        </p:txBody>
      </p:sp>
      <p:sp>
        <p:nvSpPr>
          <p:cNvPr id="270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7 Thank You / Conclusion Light v1">
    <p:spTree>
      <p:nvGrpSpPr>
        <p:cNvPr id="1" name=""/>
        <p:cNvGrpSpPr/>
        <p:nvPr/>
      </p:nvGrpSpPr>
      <p:grpSpPr>
        <a:xfrm>
          <a:off x="0" y="0"/>
          <a:ext cx="0" cy="0"/>
          <a:chOff x="0" y="0"/>
          <a:chExt cx="0" cy="0"/>
        </a:xfrm>
      </p:grpSpPr>
      <p:sp>
        <p:nvSpPr>
          <p:cNvPr id="2715" name="Thank You"/>
          <p:cNvSpPr txBox="1">
            <a:spLocks noGrp="1"/>
          </p:cNvSpPr>
          <p:nvPr>
            <p:ph type="title" hasCustomPrompt="1"/>
          </p:nvPr>
        </p:nvSpPr>
        <p:spPr>
          <a:xfrm>
            <a:off x="609600" y="987552"/>
            <a:ext cx="10972800" cy="814810"/>
          </a:xfrm>
          <a:prstGeom prst="rect">
            <a:avLst/>
          </a:prstGeom>
        </p:spPr>
        <p:txBody>
          <a:bodyPr lIns="45719" tIns="45719" rIns="45719" bIns="45719" anchor="b"/>
          <a:lstStyle>
            <a:lvl1pPr algn="ctr">
              <a:defRPr sz="4400">
                <a:solidFill>
                  <a:srgbClr val="555555"/>
                </a:solidFill>
              </a:defRPr>
            </a:lvl1pPr>
          </a:lstStyle>
          <a:p>
            <a:r>
              <a:t>Thank You</a:t>
            </a:r>
          </a:p>
        </p:txBody>
      </p:sp>
      <p:sp>
        <p:nvSpPr>
          <p:cNvPr id="2716" name="Body Level One…"/>
          <p:cNvSpPr txBox="1">
            <a:spLocks noGrp="1"/>
          </p:cNvSpPr>
          <p:nvPr>
            <p:ph type="body" sz="quarter" idx="1" hasCustomPrompt="1"/>
          </p:nvPr>
        </p:nvSpPr>
        <p:spPr>
          <a:xfrm>
            <a:off x="609600" y="1801367"/>
            <a:ext cx="10972800" cy="560389"/>
          </a:xfrm>
          <a:prstGeom prst="rect">
            <a:avLst/>
          </a:prstGeom>
        </p:spPr>
        <p:txBody>
          <a:bodyPr lIns="45719" tIns="45719" rIns="45719" bIns="45719"/>
          <a:lstStyle>
            <a:lvl1pPr marL="0" algn="ctr">
              <a:defRPr sz="3200"/>
            </a:lvl1pPr>
            <a:lvl2pPr marL="863600" indent="-406400" algn="ctr">
              <a:buSzPct val="100000"/>
              <a:defRPr sz="3200"/>
            </a:lvl2pPr>
            <a:lvl3pPr marL="1320800" indent="-406400" algn="ctr">
              <a:buSzPct val="100000"/>
              <a:defRPr sz="3200"/>
            </a:lvl3pPr>
            <a:lvl4pPr marL="1778000" indent="-406400" algn="ctr">
              <a:buSzPct val="100000"/>
              <a:defRPr sz="3200"/>
            </a:lvl4pPr>
            <a:lvl5pPr marL="2235200" indent="-406400" algn="ctr">
              <a:buSzPct val="100000"/>
              <a:defRPr sz="3200"/>
            </a:lvl5pPr>
          </a:lstStyle>
          <a:p>
            <a:r>
              <a:t>Please contact us with questions.</a:t>
            </a:r>
          </a:p>
          <a:p>
            <a:pPr lvl="1"/>
            <a:endParaRPr/>
          </a:p>
          <a:p>
            <a:pPr lvl="2"/>
            <a:endParaRPr/>
          </a:p>
          <a:p>
            <a:pPr lvl="3"/>
            <a:endParaRPr/>
          </a:p>
          <a:p>
            <a:pPr lvl="4"/>
            <a:endParaRPr/>
          </a:p>
        </p:txBody>
      </p:sp>
      <p:grpSp>
        <p:nvGrpSpPr>
          <p:cNvPr id="2724" name="Group 27"/>
          <p:cNvGrpSpPr/>
          <p:nvPr/>
        </p:nvGrpSpPr>
        <p:grpSpPr>
          <a:xfrm>
            <a:off x="2605533" y="2731654"/>
            <a:ext cx="7150609" cy="137162"/>
            <a:chOff x="0" y="0"/>
            <a:chExt cx="7150607" cy="137160"/>
          </a:xfrm>
        </p:grpSpPr>
        <p:sp>
          <p:nvSpPr>
            <p:cNvPr id="2717" name="Rounded Rectangle 28"/>
            <p:cNvSpPr/>
            <p:nvPr/>
          </p:nvSpPr>
          <p:spPr>
            <a:xfrm rot="10800000">
              <a:off x="6881254" y="0"/>
              <a:ext cx="269354"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18" name="Rounded Rectangle 29"/>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19" name="Rounded Rectangle 30"/>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20" name="Rounded Rectangle 31"/>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23" name="Group 34"/>
            <p:cNvGrpSpPr/>
            <p:nvPr/>
          </p:nvGrpSpPr>
          <p:grpSpPr>
            <a:xfrm>
              <a:off x="5275593" y="-1"/>
              <a:ext cx="875397" cy="137162"/>
              <a:chOff x="0" y="0"/>
              <a:chExt cx="875396" cy="137160"/>
            </a:xfrm>
          </p:grpSpPr>
          <p:sp>
            <p:nvSpPr>
              <p:cNvPr id="2721" name="Rectangle 35"/>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22" name="Rounded Rectangle 36"/>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725" name="Text Placeholder 2"/>
          <p:cNvSpPr>
            <a:spLocks noGrp="1"/>
          </p:cNvSpPr>
          <p:nvPr>
            <p:ph type="body" sz="quarter" idx="21" hasCustomPrompt="1"/>
          </p:nvPr>
        </p:nvSpPr>
        <p:spPr>
          <a:xfrm>
            <a:off x="2743200" y="3200400"/>
            <a:ext cx="3168650" cy="533672"/>
          </a:xfrm>
          <a:prstGeom prst="rect">
            <a:avLst/>
          </a:prstGeom>
        </p:spPr>
        <p:txBody>
          <a:bodyPr lIns="45719" tIns="45719" rIns="45719" bIns="45719" anchor="b"/>
          <a:lstStyle>
            <a:lvl1pPr marL="0">
              <a:defRPr sz="2400" b="1"/>
            </a:lvl1pPr>
          </a:lstStyle>
          <a:p>
            <a:r>
              <a:t>Place your name here</a:t>
            </a:r>
          </a:p>
        </p:txBody>
      </p:sp>
      <p:sp>
        <p:nvSpPr>
          <p:cNvPr id="2726" name="Text Placeholder 2"/>
          <p:cNvSpPr>
            <a:spLocks noGrp="1"/>
          </p:cNvSpPr>
          <p:nvPr>
            <p:ph type="body" sz="quarter" idx="22" hasCustomPrompt="1"/>
          </p:nvPr>
        </p:nvSpPr>
        <p:spPr>
          <a:xfrm>
            <a:off x="2743200" y="3734072"/>
            <a:ext cx="3168650" cy="533673"/>
          </a:xfrm>
          <a:prstGeom prst="rect">
            <a:avLst/>
          </a:prstGeom>
        </p:spPr>
        <p:txBody>
          <a:bodyPr lIns="45719" tIns="45719" rIns="45719" bIns="45719" anchor="b"/>
          <a:lstStyle>
            <a:lvl1pPr marL="0">
              <a:defRPr sz="2400" i="1"/>
            </a:lvl1pPr>
          </a:lstStyle>
          <a:p>
            <a:r>
              <a:t>Place your title here</a:t>
            </a:r>
          </a:p>
        </p:txBody>
      </p:sp>
      <p:sp>
        <p:nvSpPr>
          <p:cNvPr id="2727" name="Text Placeholder 2"/>
          <p:cNvSpPr txBox="1"/>
          <p:nvPr/>
        </p:nvSpPr>
        <p:spPr>
          <a:xfrm>
            <a:off x="6459545" y="3341602"/>
            <a:ext cx="3718561"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nSpc>
                <a:spcPct val="130000"/>
              </a:lnSpc>
              <a:spcBef>
                <a:spcPts val="1000"/>
              </a:spcBef>
              <a:defRPr sz="2400" u="sng">
                <a:solidFill>
                  <a:srgbClr val="555555"/>
                </a:solidFill>
                <a:latin typeface="Calibri"/>
                <a:ea typeface="Calibri"/>
                <a:cs typeface="Calibri"/>
                <a:sym typeface="Calibri"/>
              </a:defRPr>
            </a:lvl1pPr>
          </a:lstStyle>
          <a:p>
            <a:r>
              <a:t>Place your email here</a:t>
            </a:r>
          </a:p>
        </p:txBody>
      </p:sp>
      <p:sp>
        <p:nvSpPr>
          <p:cNvPr id="272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7 Thank You / Conclusion Dark v2">
    <p:bg>
      <p:bgPr>
        <a:solidFill>
          <a:schemeClr val="accent1"/>
        </a:solidFill>
        <a:effectLst/>
      </p:bgPr>
    </p:bg>
    <p:spTree>
      <p:nvGrpSpPr>
        <p:cNvPr id="1" name=""/>
        <p:cNvGrpSpPr/>
        <p:nvPr/>
      </p:nvGrpSpPr>
      <p:grpSpPr>
        <a:xfrm>
          <a:off x="0" y="0"/>
          <a:ext cx="0" cy="0"/>
          <a:chOff x="0" y="0"/>
          <a:chExt cx="0" cy="0"/>
        </a:xfrm>
      </p:grpSpPr>
      <p:sp>
        <p:nvSpPr>
          <p:cNvPr id="2735" name="Final slide with co-branding"/>
          <p:cNvSpPr txBox="1">
            <a:spLocks noGrp="1"/>
          </p:cNvSpPr>
          <p:nvPr>
            <p:ph type="title" hasCustomPrompt="1"/>
          </p:nvPr>
        </p:nvSpPr>
        <p:spPr>
          <a:xfrm>
            <a:off x="2743200" y="1453055"/>
            <a:ext cx="7162800" cy="466303"/>
          </a:xfrm>
          <a:prstGeom prst="rect">
            <a:avLst/>
          </a:prstGeom>
        </p:spPr>
        <p:txBody>
          <a:bodyPr lIns="45719" tIns="45719" rIns="45719" bIns="45719"/>
          <a:lstStyle>
            <a:lvl1pPr>
              <a:defRPr sz="4400"/>
            </a:lvl1pPr>
          </a:lstStyle>
          <a:p>
            <a:r>
              <a:t>Final slide with co-branding</a:t>
            </a:r>
          </a:p>
        </p:txBody>
      </p:sp>
      <p:sp>
        <p:nvSpPr>
          <p:cNvPr id="2736" name="Body Level One…"/>
          <p:cNvSpPr txBox="1">
            <a:spLocks noGrp="1"/>
          </p:cNvSpPr>
          <p:nvPr>
            <p:ph type="body" sz="quarter" idx="1" hasCustomPrompt="1"/>
          </p:nvPr>
        </p:nvSpPr>
        <p:spPr>
          <a:xfrm>
            <a:off x="2743200" y="1928602"/>
            <a:ext cx="7162800" cy="662199"/>
          </a:xfrm>
          <a:prstGeom prst="rect">
            <a:avLst/>
          </a:prstGeom>
        </p:spPr>
        <p:txBody>
          <a:bodyPr lIns="45719" tIns="45719" rIns="45719" bIns="45719"/>
          <a:lstStyle>
            <a:lvl1pPr marL="0">
              <a:defRPr sz="3200">
                <a:solidFill>
                  <a:srgbClr val="FFFFFF"/>
                </a:solidFill>
              </a:defRPr>
            </a:lvl1pPr>
            <a:lvl2pPr marL="863600" indent="-406400">
              <a:buSzPct val="100000"/>
              <a:defRPr sz="3200">
                <a:solidFill>
                  <a:srgbClr val="FFFFFF"/>
                </a:solidFill>
              </a:defRPr>
            </a:lvl2pPr>
            <a:lvl3pPr marL="1320800" indent="-406400">
              <a:buSzPct val="100000"/>
              <a:defRPr sz="3200">
                <a:solidFill>
                  <a:srgbClr val="FFFFFF"/>
                </a:solidFill>
              </a:defRPr>
            </a:lvl3pPr>
            <a:lvl4pPr marL="1778000" indent="-406400">
              <a:buSzPct val="100000"/>
              <a:defRPr sz="3200">
                <a:solidFill>
                  <a:srgbClr val="FFFFFF"/>
                </a:solidFill>
              </a:defRPr>
            </a:lvl4pPr>
            <a:lvl5pPr marL="2235200" indent="-406400">
              <a:buSzPct val="100000"/>
              <a:defRPr sz="3200">
                <a:solidFill>
                  <a:srgbClr val="FFFFFF"/>
                </a:solidFill>
              </a:defRPr>
            </a:lvl5pPr>
          </a:lstStyle>
          <a:p>
            <a:r>
              <a:t>A couple resources to leave with you</a:t>
            </a:r>
          </a:p>
          <a:p>
            <a:pPr lvl="1"/>
            <a:endParaRPr/>
          </a:p>
          <a:p>
            <a:pPr lvl="2"/>
            <a:endParaRPr/>
          </a:p>
          <a:p>
            <a:pPr lvl="3"/>
            <a:endParaRPr/>
          </a:p>
          <a:p>
            <a:pPr lvl="4"/>
            <a:endParaRPr/>
          </a:p>
        </p:txBody>
      </p:sp>
      <p:grpSp>
        <p:nvGrpSpPr>
          <p:cNvPr id="2744" name="Group 29"/>
          <p:cNvGrpSpPr/>
          <p:nvPr/>
        </p:nvGrpSpPr>
        <p:grpSpPr>
          <a:xfrm>
            <a:off x="2746817" y="2682238"/>
            <a:ext cx="3447290" cy="137162"/>
            <a:chOff x="0" y="0"/>
            <a:chExt cx="3447287" cy="137160"/>
          </a:xfrm>
        </p:grpSpPr>
        <p:sp>
          <p:nvSpPr>
            <p:cNvPr id="2737" name="Rounded Rectangle 30"/>
            <p:cNvSpPr/>
            <p:nvPr/>
          </p:nvSpPr>
          <p:spPr>
            <a:xfrm rot="10800000">
              <a:off x="3317433" y="-1"/>
              <a:ext cx="12985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38" name="Rounded Rectangle 31"/>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39" name="Rounded Rectangle 33"/>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40" name="Rounded Rectangle 34"/>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43" name="Group 35"/>
            <p:cNvGrpSpPr/>
            <p:nvPr/>
          </p:nvGrpSpPr>
          <p:grpSpPr>
            <a:xfrm>
              <a:off x="2543348" y="-1"/>
              <a:ext cx="422028" cy="137162"/>
              <a:chOff x="0" y="0"/>
              <a:chExt cx="422026" cy="137160"/>
            </a:xfrm>
          </p:grpSpPr>
          <p:sp>
            <p:nvSpPr>
              <p:cNvPr id="2741" name="Rectangle 36"/>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42" name="Rounded Rectangle 37"/>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745" name="Text Placeholder 5"/>
          <p:cNvSpPr>
            <a:spLocks noGrp="1"/>
          </p:cNvSpPr>
          <p:nvPr>
            <p:ph type="body" sz="quarter" idx="21" hasCustomPrompt="1"/>
          </p:nvPr>
        </p:nvSpPr>
        <p:spPr>
          <a:xfrm>
            <a:off x="2743200" y="3483505"/>
            <a:ext cx="7620000" cy="887728"/>
          </a:xfrm>
          <a:prstGeom prst="rect">
            <a:avLst/>
          </a:prstGeom>
        </p:spPr>
        <p:txBody>
          <a:bodyPr lIns="45719" tIns="45719" rIns="45719" bIns="45719"/>
          <a:lstStyle>
            <a:lvl1pPr marL="0">
              <a:spcBef>
                <a:spcPts val="0"/>
              </a:spcBef>
              <a:defRPr b="1">
                <a:solidFill>
                  <a:srgbClr val="FFFFFF"/>
                </a:solidFill>
              </a:defRPr>
            </a:lvl1pPr>
          </a:lstStyle>
          <a:p>
            <a:r>
              <a:t>Link Title
https://www.pih.org/us-public-health-accompaniment-unit</a:t>
            </a:r>
          </a:p>
        </p:txBody>
      </p:sp>
      <p:sp>
        <p:nvSpPr>
          <p:cNvPr id="274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7 Thank You / Conclusion Light v2">
    <p:spTree>
      <p:nvGrpSpPr>
        <p:cNvPr id="1" name=""/>
        <p:cNvGrpSpPr/>
        <p:nvPr/>
      </p:nvGrpSpPr>
      <p:grpSpPr>
        <a:xfrm>
          <a:off x="0" y="0"/>
          <a:ext cx="0" cy="0"/>
          <a:chOff x="0" y="0"/>
          <a:chExt cx="0" cy="0"/>
        </a:xfrm>
      </p:grpSpPr>
      <p:sp>
        <p:nvSpPr>
          <p:cNvPr id="2753" name="Final slide with co-branding"/>
          <p:cNvSpPr txBox="1">
            <a:spLocks noGrp="1"/>
          </p:cNvSpPr>
          <p:nvPr>
            <p:ph type="title" hasCustomPrompt="1"/>
          </p:nvPr>
        </p:nvSpPr>
        <p:spPr>
          <a:xfrm>
            <a:off x="2743200" y="1453055"/>
            <a:ext cx="7162800" cy="466303"/>
          </a:xfrm>
          <a:prstGeom prst="rect">
            <a:avLst/>
          </a:prstGeom>
        </p:spPr>
        <p:txBody>
          <a:bodyPr lIns="45719" tIns="45719" rIns="45719" bIns="45719"/>
          <a:lstStyle>
            <a:lvl1pPr>
              <a:defRPr sz="4400">
                <a:solidFill>
                  <a:srgbClr val="555555"/>
                </a:solidFill>
              </a:defRPr>
            </a:lvl1pPr>
          </a:lstStyle>
          <a:p>
            <a:r>
              <a:t>Final slide with co-branding</a:t>
            </a:r>
          </a:p>
        </p:txBody>
      </p:sp>
      <p:sp>
        <p:nvSpPr>
          <p:cNvPr id="2754" name="Body Level One…"/>
          <p:cNvSpPr txBox="1">
            <a:spLocks noGrp="1"/>
          </p:cNvSpPr>
          <p:nvPr>
            <p:ph type="body" sz="quarter" idx="1" hasCustomPrompt="1"/>
          </p:nvPr>
        </p:nvSpPr>
        <p:spPr>
          <a:xfrm>
            <a:off x="2743200" y="1928602"/>
            <a:ext cx="7162800" cy="662199"/>
          </a:xfrm>
          <a:prstGeom prst="rect">
            <a:avLst/>
          </a:prstGeom>
        </p:spPr>
        <p:txBody>
          <a:bodyPr lIns="45719" tIns="45719" rIns="45719" bIns="45719"/>
          <a:lstStyle>
            <a:lvl1pPr marL="0">
              <a:defRPr sz="3200"/>
            </a:lvl1pPr>
            <a:lvl2pPr marL="863600" indent="-406400">
              <a:buSzPct val="100000"/>
              <a:defRPr sz="3200"/>
            </a:lvl2pPr>
            <a:lvl3pPr marL="1320800" indent="-406400">
              <a:buSzPct val="100000"/>
              <a:defRPr sz="3200"/>
            </a:lvl3pPr>
            <a:lvl4pPr marL="1778000" indent="-406400">
              <a:buSzPct val="100000"/>
              <a:defRPr sz="3200"/>
            </a:lvl4pPr>
            <a:lvl5pPr marL="2235200" indent="-406400">
              <a:buSzPct val="100000"/>
              <a:defRPr sz="3200"/>
            </a:lvl5pPr>
          </a:lstStyle>
          <a:p>
            <a:r>
              <a:t>A couple resources to leave with you</a:t>
            </a:r>
          </a:p>
          <a:p>
            <a:pPr lvl="1"/>
            <a:endParaRPr/>
          </a:p>
          <a:p>
            <a:pPr lvl="2"/>
            <a:endParaRPr/>
          </a:p>
          <a:p>
            <a:pPr lvl="3"/>
            <a:endParaRPr/>
          </a:p>
          <a:p>
            <a:pPr lvl="4"/>
            <a:endParaRPr/>
          </a:p>
        </p:txBody>
      </p:sp>
      <p:grpSp>
        <p:nvGrpSpPr>
          <p:cNvPr id="2762" name="Group 29"/>
          <p:cNvGrpSpPr/>
          <p:nvPr/>
        </p:nvGrpSpPr>
        <p:grpSpPr>
          <a:xfrm>
            <a:off x="2746817" y="2682238"/>
            <a:ext cx="3447290" cy="137162"/>
            <a:chOff x="0" y="0"/>
            <a:chExt cx="3447287" cy="137160"/>
          </a:xfrm>
        </p:grpSpPr>
        <p:sp>
          <p:nvSpPr>
            <p:cNvPr id="2755" name="Rounded Rectangle 30"/>
            <p:cNvSpPr/>
            <p:nvPr/>
          </p:nvSpPr>
          <p:spPr>
            <a:xfrm rot="10800000">
              <a:off x="3317433" y="-1"/>
              <a:ext cx="129855" cy="137162"/>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56" name="Rounded Rectangle 31"/>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57" name="Rounded Rectangle 33"/>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58" name="Rounded Rectangle 34"/>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61" name="Group 35"/>
            <p:cNvGrpSpPr/>
            <p:nvPr/>
          </p:nvGrpSpPr>
          <p:grpSpPr>
            <a:xfrm>
              <a:off x="2543348" y="-1"/>
              <a:ext cx="422028" cy="137162"/>
              <a:chOff x="0" y="0"/>
              <a:chExt cx="422026" cy="137160"/>
            </a:xfrm>
          </p:grpSpPr>
          <p:sp>
            <p:nvSpPr>
              <p:cNvPr id="2759" name="Rectangle 36"/>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60" name="Rounded Rectangle 37"/>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763" name="Text Placeholder 5"/>
          <p:cNvSpPr>
            <a:spLocks noGrp="1"/>
          </p:cNvSpPr>
          <p:nvPr>
            <p:ph type="body" sz="quarter" idx="21" hasCustomPrompt="1"/>
          </p:nvPr>
        </p:nvSpPr>
        <p:spPr>
          <a:xfrm>
            <a:off x="2743200" y="3483505"/>
            <a:ext cx="7620000" cy="887728"/>
          </a:xfrm>
          <a:prstGeom prst="rect">
            <a:avLst/>
          </a:prstGeom>
        </p:spPr>
        <p:txBody>
          <a:bodyPr lIns="45719" tIns="45719" rIns="45719" bIns="45719"/>
          <a:lstStyle>
            <a:lvl1pPr marL="0">
              <a:spcBef>
                <a:spcPts val="0"/>
              </a:spcBef>
              <a:defRPr b="1"/>
            </a:lvl1pPr>
          </a:lstStyle>
          <a:p>
            <a:r>
              <a:t>Link Title:
https://www.pih.org/us-public-health-accompaniment-unit</a:t>
            </a:r>
          </a:p>
        </p:txBody>
      </p:sp>
      <p:sp>
        <p:nvSpPr>
          <p:cNvPr id="276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3 Title and Content v2">
    <p:spTree>
      <p:nvGrpSpPr>
        <p:cNvPr id="1" name=""/>
        <p:cNvGrpSpPr/>
        <p:nvPr/>
      </p:nvGrpSpPr>
      <p:grpSpPr>
        <a:xfrm>
          <a:off x="0" y="0"/>
          <a:ext cx="0" cy="0"/>
          <a:chOff x="0" y="0"/>
          <a:chExt cx="0" cy="0"/>
        </a:xfrm>
      </p:grpSpPr>
      <p:sp>
        <p:nvSpPr>
          <p:cNvPr id="2771"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772"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773" name="Rectangle 27"/>
          <p:cNvSpPr/>
          <p:nvPr/>
        </p:nvSpPr>
        <p:spPr>
          <a:xfrm>
            <a:off x="0" y="0"/>
            <a:ext cx="12192000" cy="1396306"/>
          </a:xfrm>
          <a:prstGeom prst="rect">
            <a:avLst/>
          </a:prstGeom>
          <a:solidFill>
            <a:srgbClr val="555555"/>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774"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sp>
        <p:nvSpPr>
          <p:cNvPr id="277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776"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784" name="Group 15"/>
          <p:cNvGrpSpPr/>
          <p:nvPr/>
        </p:nvGrpSpPr>
        <p:grpSpPr>
          <a:xfrm>
            <a:off x="-3" y="1399032"/>
            <a:ext cx="12192002" cy="137165"/>
            <a:chOff x="0" y="0"/>
            <a:chExt cx="12192000" cy="137164"/>
          </a:xfrm>
        </p:grpSpPr>
        <p:sp>
          <p:nvSpPr>
            <p:cNvPr id="2777" name="Round Same Side Corner Rectangle 16"/>
            <p:cNvSpPr/>
            <p:nvPr/>
          </p:nvSpPr>
          <p:spPr>
            <a:xfrm rot="5400000">
              <a:off x="160478" y="-160478"/>
              <a:ext cx="137164"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78" name="Rounded Rectangle 17"/>
            <p:cNvSpPr/>
            <p:nvPr/>
          </p:nvSpPr>
          <p:spPr>
            <a:xfrm>
              <a:off x="650095" y="-1"/>
              <a:ext cx="825262"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79" name="Rounded Rectangle 18"/>
            <p:cNvSpPr/>
            <p:nvPr/>
          </p:nvSpPr>
          <p:spPr>
            <a:xfrm>
              <a:off x="3387353" y="-1"/>
              <a:ext cx="286987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80" name="Round Same Side Corner Rectangle 20"/>
            <p:cNvSpPr/>
            <p:nvPr/>
          </p:nvSpPr>
          <p:spPr>
            <a:xfrm rot="16200000">
              <a:off x="9252021" y="-2802816"/>
              <a:ext cx="137164"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783" name="Group 21"/>
            <p:cNvGrpSpPr/>
            <p:nvPr/>
          </p:nvGrpSpPr>
          <p:grpSpPr>
            <a:xfrm>
              <a:off x="1703041" y="-1"/>
              <a:ext cx="1492334" cy="137162"/>
              <a:chOff x="0" y="0"/>
              <a:chExt cx="1492333" cy="137160"/>
            </a:xfrm>
          </p:grpSpPr>
          <p:sp>
            <p:nvSpPr>
              <p:cNvPr id="2781" name="Rectangle 22"/>
              <p:cNvSpPr/>
              <p:nvPr/>
            </p:nvSpPr>
            <p:spPr>
              <a:xfrm>
                <a:off x="-1" y="-1"/>
                <a:ext cx="1492335"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82" name="Rounded Rectangle 23"/>
              <p:cNvSpPr/>
              <p:nvPr/>
            </p:nvSpPr>
            <p:spPr>
              <a:xfrm>
                <a:off x="0" y="0"/>
                <a:ext cx="149233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4 Title Left v1">
    <p:spTree>
      <p:nvGrpSpPr>
        <p:cNvPr id="1" name=""/>
        <p:cNvGrpSpPr/>
        <p:nvPr/>
      </p:nvGrpSpPr>
      <p:grpSpPr>
        <a:xfrm>
          <a:off x="0" y="0"/>
          <a:ext cx="0" cy="0"/>
          <a:chOff x="0" y="0"/>
          <a:chExt cx="0" cy="0"/>
        </a:xfrm>
      </p:grpSpPr>
      <p:sp>
        <p:nvSpPr>
          <p:cNvPr id="2791" name="Rectangle 49"/>
          <p:cNvSpPr/>
          <p:nvPr/>
        </p:nvSpPr>
        <p:spPr>
          <a:xfrm>
            <a:off x="0" y="0"/>
            <a:ext cx="4724400" cy="6858000"/>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792" name="Body Level One…"/>
          <p:cNvSpPr txBox="1">
            <a:spLocks noGrp="1"/>
          </p:cNvSpPr>
          <p:nvPr>
            <p:ph type="body" idx="1" hasCustomPrompt="1"/>
          </p:nvPr>
        </p:nvSpPr>
        <p:spPr>
          <a:xfrm>
            <a:off x="5410200" y="699287"/>
            <a:ext cx="6172200" cy="5472914"/>
          </a:xfrm>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793" name="Add Your Title here!"/>
          <p:cNvSpPr txBox="1">
            <a:spLocks noGrp="1"/>
          </p:cNvSpPr>
          <p:nvPr>
            <p:ph type="title" hasCustomPrompt="1"/>
          </p:nvPr>
        </p:nvSpPr>
        <p:spPr>
          <a:xfrm>
            <a:off x="609600" y="685800"/>
            <a:ext cx="3755136" cy="1755649"/>
          </a:xfrm>
          <a:prstGeom prst="rect">
            <a:avLst/>
          </a:prstGeom>
        </p:spPr>
        <p:txBody>
          <a:bodyPr lIns="45719" tIns="45719" rIns="45719" bIns="45719"/>
          <a:lstStyle>
            <a:lvl1pPr algn="ctr">
              <a:defRPr sz="4400"/>
            </a:lvl1pPr>
          </a:lstStyle>
          <a:p>
            <a:r>
              <a:t>Add Your Title here!</a:t>
            </a:r>
          </a:p>
        </p:txBody>
      </p:sp>
      <p:sp>
        <p:nvSpPr>
          <p:cNvPr id="2794" name="Slide Number"/>
          <p:cNvSpPr txBox="1">
            <a:spLocks noGrp="1"/>
          </p:cNvSpPr>
          <p:nvPr>
            <p:ph type="sldNum" sz="quarter" idx="2"/>
          </p:nvPr>
        </p:nvSpPr>
        <p:spPr>
          <a:xfrm>
            <a:off x="11582400" y="6393841"/>
            <a:ext cx="258624" cy="248306"/>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
        <p:nvSpPr>
          <p:cNvPr id="2795" name="Footer Placeholder 4"/>
          <p:cNvSpPr txBox="1"/>
          <p:nvPr/>
        </p:nvSpPr>
        <p:spPr>
          <a:xfrm>
            <a:off x="7634856" y="6393841"/>
            <a:ext cx="3901823"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803" name="Group 34"/>
          <p:cNvGrpSpPr/>
          <p:nvPr/>
        </p:nvGrpSpPr>
        <p:grpSpPr>
          <a:xfrm>
            <a:off x="4724399" y="855"/>
            <a:ext cx="137162" cy="6858001"/>
            <a:chOff x="0" y="0"/>
            <a:chExt cx="137160" cy="6858000"/>
          </a:xfrm>
        </p:grpSpPr>
        <p:sp>
          <p:nvSpPr>
            <p:cNvPr id="2796" name="Rounded Rectangle 35"/>
            <p:cNvSpPr/>
            <p:nvPr/>
          </p:nvSpPr>
          <p:spPr>
            <a:xfrm rot="5400000">
              <a:off x="-107720" y="107719"/>
              <a:ext cx="352600"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97" name="Rounded Rectangle 36"/>
            <p:cNvSpPr/>
            <p:nvPr/>
          </p:nvSpPr>
          <p:spPr>
            <a:xfrm rot="5400000">
              <a:off x="-170146" y="629208"/>
              <a:ext cx="4774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98" name="Rounded Rectangle 37"/>
            <p:cNvSpPr/>
            <p:nvPr/>
          </p:nvSpPr>
          <p:spPr>
            <a:xfrm rot="5400000">
              <a:off x="-727174" y="2704195"/>
              <a:ext cx="1591508"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799" name="Rounded Rectangle 38"/>
            <p:cNvSpPr/>
            <p:nvPr/>
          </p:nvSpPr>
          <p:spPr>
            <a:xfrm rot="5400000">
              <a:off x="-1522926" y="5197914"/>
              <a:ext cx="31830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02" name="Group 39"/>
            <p:cNvGrpSpPr/>
            <p:nvPr/>
          </p:nvGrpSpPr>
          <p:grpSpPr>
            <a:xfrm>
              <a:off x="-1" y="1042976"/>
              <a:ext cx="137162" cy="827584"/>
              <a:chOff x="0" y="0"/>
              <a:chExt cx="137160" cy="827582"/>
            </a:xfrm>
          </p:grpSpPr>
          <p:sp>
            <p:nvSpPr>
              <p:cNvPr id="2800" name="Rectangle 40"/>
              <p:cNvSpPr/>
              <p:nvPr/>
            </p:nvSpPr>
            <p:spPr>
              <a:xfrm rot="5400000">
                <a:off x="-345212" y="345211"/>
                <a:ext cx="82758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01" name="Rounded Rectangle 41"/>
              <p:cNvSpPr/>
              <p:nvPr/>
            </p:nvSpPr>
            <p:spPr>
              <a:xfrm rot="5400000">
                <a:off x="-345212" y="345211"/>
                <a:ext cx="82758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4 Title Left v1">
    <p:spTree>
      <p:nvGrpSpPr>
        <p:cNvPr id="1" name=""/>
        <p:cNvGrpSpPr/>
        <p:nvPr/>
      </p:nvGrpSpPr>
      <p:grpSpPr>
        <a:xfrm>
          <a:off x="0" y="0"/>
          <a:ext cx="0" cy="0"/>
          <a:chOff x="0" y="0"/>
          <a:chExt cx="0" cy="0"/>
        </a:xfrm>
      </p:grpSpPr>
      <p:sp>
        <p:nvSpPr>
          <p:cNvPr id="2810" name="Rectangle 49"/>
          <p:cNvSpPr/>
          <p:nvPr/>
        </p:nvSpPr>
        <p:spPr>
          <a:xfrm>
            <a:off x="0" y="0"/>
            <a:ext cx="4724400" cy="6858000"/>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811" name="Body Level One…"/>
          <p:cNvSpPr txBox="1">
            <a:spLocks noGrp="1"/>
          </p:cNvSpPr>
          <p:nvPr>
            <p:ph type="body" idx="1" hasCustomPrompt="1"/>
          </p:nvPr>
        </p:nvSpPr>
        <p:spPr>
          <a:xfrm>
            <a:off x="5410200" y="699287"/>
            <a:ext cx="6172200" cy="5472914"/>
          </a:xfrm>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812" name="Add Your Title here!"/>
          <p:cNvSpPr txBox="1">
            <a:spLocks noGrp="1"/>
          </p:cNvSpPr>
          <p:nvPr>
            <p:ph type="title" hasCustomPrompt="1"/>
          </p:nvPr>
        </p:nvSpPr>
        <p:spPr>
          <a:xfrm>
            <a:off x="609600" y="685800"/>
            <a:ext cx="3755136" cy="1755649"/>
          </a:xfrm>
          <a:prstGeom prst="rect">
            <a:avLst/>
          </a:prstGeom>
        </p:spPr>
        <p:txBody>
          <a:bodyPr lIns="45719" tIns="45719" rIns="45719" bIns="45719"/>
          <a:lstStyle>
            <a:lvl1pPr algn="ctr">
              <a:defRPr sz="4400"/>
            </a:lvl1pPr>
          </a:lstStyle>
          <a:p>
            <a:r>
              <a:t>Add Your Title here!</a:t>
            </a:r>
          </a:p>
        </p:txBody>
      </p:sp>
      <p:sp>
        <p:nvSpPr>
          <p:cNvPr id="2813" name="Slide Number"/>
          <p:cNvSpPr txBox="1">
            <a:spLocks noGrp="1"/>
          </p:cNvSpPr>
          <p:nvPr>
            <p:ph type="sldNum" sz="quarter" idx="2"/>
          </p:nvPr>
        </p:nvSpPr>
        <p:spPr>
          <a:xfrm>
            <a:off x="11582400" y="6393841"/>
            <a:ext cx="258624" cy="248306"/>
          </a:xfrm>
          <a:prstGeom prst="rect">
            <a:avLst/>
          </a:prstGeom>
        </p:spPr>
        <p:txBody>
          <a:bodyPr lIns="45719" tIns="45719" rIns="45719" bIns="45719"/>
          <a:lstStyle>
            <a:lvl1pPr algn="l">
              <a:defRPr>
                <a:latin typeface="Calibri Light"/>
                <a:ea typeface="Calibri Light"/>
                <a:cs typeface="Calibri Light"/>
                <a:sym typeface="Calibri Light"/>
              </a:defRPr>
            </a:lvl1pPr>
          </a:lstStyle>
          <a:p>
            <a:fld id="{86CB4B4D-7CA3-9044-876B-883B54F8677D}" type="slidenum">
              <a:t>‹#›</a:t>
            </a:fld>
            <a:endParaRPr/>
          </a:p>
        </p:txBody>
      </p:sp>
      <p:sp>
        <p:nvSpPr>
          <p:cNvPr id="2814" name="Footer Placeholder 4"/>
          <p:cNvSpPr txBox="1"/>
          <p:nvPr/>
        </p:nvSpPr>
        <p:spPr>
          <a:xfrm>
            <a:off x="7634856" y="6393841"/>
            <a:ext cx="3901823"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822" name="Group 34"/>
          <p:cNvGrpSpPr/>
          <p:nvPr/>
        </p:nvGrpSpPr>
        <p:grpSpPr>
          <a:xfrm>
            <a:off x="4729301" y="0"/>
            <a:ext cx="137162" cy="6858001"/>
            <a:chOff x="0" y="0"/>
            <a:chExt cx="137160" cy="6858000"/>
          </a:xfrm>
        </p:grpSpPr>
        <p:sp>
          <p:nvSpPr>
            <p:cNvPr id="2815" name="Rounded Rectangle 35"/>
            <p:cNvSpPr/>
            <p:nvPr/>
          </p:nvSpPr>
          <p:spPr>
            <a:xfrm rot="5400000">
              <a:off x="-107720" y="107719"/>
              <a:ext cx="352600"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16" name="Rounded Rectangle 36"/>
            <p:cNvSpPr/>
            <p:nvPr/>
          </p:nvSpPr>
          <p:spPr>
            <a:xfrm rot="5400000">
              <a:off x="-170146" y="629208"/>
              <a:ext cx="4774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17" name="Rounded Rectangle 37"/>
            <p:cNvSpPr/>
            <p:nvPr/>
          </p:nvSpPr>
          <p:spPr>
            <a:xfrm rot="5400000">
              <a:off x="-727174" y="2704195"/>
              <a:ext cx="1591508"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18" name="Rounded Rectangle 38"/>
            <p:cNvSpPr/>
            <p:nvPr/>
          </p:nvSpPr>
          <p:spPr>
            <a:xfrm rot="5400000">
              <a:off x="-1522926" y="5197914"/>
              <a:ext cx="31830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21" name="Group 39"/>
            <p:cNvGrpSpPr/>
            <p:nvPr/>
          </p:nvGrpSpPr>
          <p:grpSpPr>
            <a:xfrm>
              <a:off x="-1" y="1042976"/>
              <a:ext cx="137162" cy="827584"/>
              <a:chOff x="0" y="0"/>
              <a:chExt cx="137160" cy="827582"/>
            </a:xfrm>
          </p:grpSpPr>
          <p:sp>
            <p:nvSpPr>
              <p:cNvPr id="2819" name="Rectangle 40"/>
              <p:cNvSpPr/>
              <p:nvPr/>
            </p:nvSpPr>
            <p:spPr>
              <a:xfrm rot="5400000">
                <a:off x="-345212" y="345211"/>
                <a:ext cx="82758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20" name="Rounded Rectangle 41"/>
              <p:cNvSpPr/>
              <p:nvPr/>
            </p:nvSpPr>
            <p:spPr>
              <a:xfrm rot="5400000">
                <a:off x="-345212" y="345211"/>
                <a:ext cx="82758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1 Title v2 Dark">
    <p:bg>
      <p:bgPr>
        <a:solidFill>
          <a:schemeClr val="accent1"/>
        </a:solidFill>
        <a:effectLst/>
      </p:bgPr>
    </p:bg>
    <p:spTree>
      <p:nvGrpSpPr>
        <p:cNvPr id="1" name=""/>
        <p:cNvGrpSpPr/>
        <p:nvPr/>
      </p:nvGrpSpPr>
      <p:grpSpPr>
        <a:xfrm>
          <a:off x="0" y="0"/>
          <a:ext cx="0" cy="0"/>
          <a:chOff x="0" y="0"/>
          <a:chExt cx="0" cy="0"/>
        </a:xfrm>
      </p:grpSpPr>
      <p:grpSp>
        <p:nvGrpSpPr>
          <p:cNvPr id="2836" name="Group 13"/>
          <p:cNvGrpSpPr/>
          <p:nvPr/>
        </p:nvGrpSpPr>
        <p:grpSpPr>
          <a:xfrm>
            <a:off x="3482444" y="3779520"/>
            <a:ext cx="5227112" cy="137161"/>
            <a:chOff x="0" y="0"/>
            <a:chExt cx="5227112" cy="137160"/>
          </a:xfrm>
        </p:grpSpPr>
        <p:sp>
          <p:nvSpPr>
            <p:cNvPr id="2829" name="Rectangle 14"/>
            <p:cNvSpPr/>
            <p:nvPr/>
          </p:nvSpPr>
          <p:spPr>
            <a:xfrm>
              <a:off x="-1" y="-1"/>
              <a:ext cx="196899" cy="137162"/>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30" name="Rectangle 16"/>
            <p:cNvSpPr/>
            <p:nvPr/>
          </p:nvSpPr>
          <p:spPr>
            <a:xfrm>
              <a:off x="279218" y="-1"/>
              <a:ext cx="369184"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31" name="Rectangle 17"/>
            <p:cNvSpPr/>
            <p:nvPr/>
          </p:nvSpPr>
          <p:spPr>
            <a:xfrm>
              <a:off x="1452960" y="-1"/>
              <a:ext cx="1230612" cy="137162"/>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32" name="Rectangle 18"/>
            <p:cNvSpPr/>
            <p:nvPr/>
          </p:nvSpPr>
          <p:spPr>
            <a:xfrm>
              <a:off x="276589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35" name="Group 19"/>
            <p:cNvGrpSpPr/>
            <p:nvPr/>
          </p:nvGrpSpPr>
          <p:grpSpPr>
            <a:xfrm>
              <a:off x="730722" y="-1"/>
              <a:ext cx="639918" cy="137162"/>
              <a:chOff x="0" y="0"/>
              <a:chExt cx="639916" cy="137160"/>
            </a:xfrm>
          </p:grpSpPr>
          <p:sp>
            <p:nvSpPr>
              <p:cNvPr id="2833" name="Rectangle 20"/>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34" name="Rectangle 21"/>
              <p:cNvSpPr/>
              <p:nvPr/>
            </p:nvSpPr>
            <p:spPr>
              <a:xfrm>
                <a:off x="0" y="-1"/>
                <a:ext cx="639917" cy="137162"/>
              </a:xfrm>
              <a:prstGeom prst="rect">
                <a:avLst/>
              </a:prstGeom>
              <a:solidFill>
                <a:schemeClr val="accent2">
                  <a:alpha val="50000"/>
                </a:schemeClr>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837" name="Title Text"/>
          <p:cNvSpPr txBox="1">
            <a:spLocks noGrp="1"/>
          </p:cNvSpPr>
          <p:nvPr>
            <p:ph type="title"/>
          </p:nvPr>
        </p:nvSpPr>
        <p:spPr>
          <a:xfrm>
            <a:off x="619503" y="2558861"/>
            <a:ext cx="10962897" cy="1022540"/>
          </a:xfrm>
          <a:prstGeom prst="rect">
            <a:avLst/>
          </a:prstGeom>
        </p:spPr>
        <p:txBody>
          <a:bodyPr lIns="45719" tIns="45719" rIns="45719" bIns="45719"/>
          <a:lstStyle>
            <a:lvl1pPr algn="ctr">
              <a:defRPr sz="6000"/>
            </a:lvl1pPr>
          </a:lstStyle>
          <a:p>
            <a:r>
              <a:t>Title Text</a:t>
            </a:r>
          </a:p>
        </p:txBody>
      </p:sp>
      <p:sp>
        <p:nvSpPr>
          <p:cNvPr id="2838" name="Body Level One…"/>
          <p:cNvSpPr txBox="1">
            <a:spLocks noGrp="1"/>
          </p:cNvSpPr>
          <p:nvPr>
            <p:ph type="body" sz="quarter" idx="1"/>
          </p:nvPr>
        </p:nvSpPr>
        <p:spPr>
          <a:xfrm>
            <a:off x="2133600" y="1924054"/>
            <a:ext cx="7924800" cy="514347"/>
          </a:xfrm>
          <a:prstGeom prst="rect">
            <a:avLst/>
          </a:prstGeom>
        </p:spPr>
        <p:txBody>
          <a:bodyPr lIns="45719" tIns="45719" rIns="45719" bIns="45719"/>
          <a:lstStyle>
            <a:lvl1pPr marL="0" algn="ctr">
              <a:defRPr sz="2800">
                <a:solidFill>
                  <a:srgbClr val="FFFFFF"/>
                </a:solidFill>
              </a:defRPr>
            </a:lvl1pPr>
            <a:lvl2pPr marL="0" indent="457200" algn="ctr">
              <a:buSzTx/>
              <a:buNone/>
              <a:defRPr sz="2800">
                <a:solidFill>
                  <a:srgbClr val="FFFFFF"/>
                </a:solidFill>
              </a:defRPr>
            </a:lvl2pPr>
            <a:lvl3pPr marL="1270000" indent="-355600" algn="ctr">
              <a:buSzPct val="100000"/>
              <a:defRPr sz="2800">
                <a:solidFill>
                  <a:srgbClr val="FFFFFF"/>
                </a:solidFill>
              </a:defRPr>
            </a:lvl3pPr>
            <a:lvl4pPr marL="1727200" indent="-355600" algn="ctr">
              <a:buSzPct val="100000"/>
              <a:defRPr sz="2800">
                <a:solidFill>
                  <a:srgbClr val="FFFFFF"/>
                </a:solidFill>
              </a:defRPr>
            </a:lvl4pPr>
            <a:lvl5pPr marL="2184400" indent="-355600" algn="ctr">
              <a:buSzPct val="1000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839" name="Picture 12" descr="Picture 12"/>
          <p:cNvPicPr>
            <a:picLocks noChangeAspect="1"/>
          </p:cNvPicPr>
          <p:nvPr/>
        </p:nvPicPr>
        <p:blipFill>
          <a:blip r:embed="rId2"/>
          <a:stretch>
            <a:fillRect/>
          </a:stretch>
        </p:blipFill>
        <p:spPr>
          <a:xfrm>
            <a:off x="4843884" y="5409048"/>
            <a:ext cx="2504232" cy="735938"/>
          </a:xfrm>
          <a:prstGeom prst="rect">
            <a:avLst/>
          </a:prstGeom>
          <a:ln w="12700">
            <a:miter lim="400000"/>
          </a:ln>
        </p:spPr>
      </p:pic>
      <p:sp>
        <p:nvSpPr>
          <p:cNvPr id="284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2_3 Chapter Divider Teal v1">
    <p:bg>
      <p:bgPr>
        <a:solidFill>
          <a:schemeClr val="accent1"/>
        </a:solidFill>
        <a:effectLst/>
      </p:bgPr>
    </p:bg>
    <p:spTree>
      <p:nvGrpSpPr>
        <p:cNvPr id="1" name=""/>
        <p:cNvGrpSpPr/>
        <p:nvPr/>
      </p:nvGrpSpPr>
      <p:grpSpPr>
        <a:xfrm>
          <a:off x="0" y="0"/>
          <a:ext cx="0" cy="0"/>
          <a:chOff x="0" y="0"/>
          <a:chExt cx="0" cy="0"/>
        </a:xfrm>
      </p:grpSpPr>
      <p:sp>
        <p:nvSpPr>
          <p:cNvPr id="304" name="Google Shape;236;p27">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305"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306"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313" name="Google Shape;239;p27"/>
          <p:cNvGrpSpPr/>
          <p:nvPr/>
        </p:nvGrpSpPr>
        <p:grpSpPr>
          <a:xfrm>
            <a:off x="6965342" y="1386838"/>
            <a:ext cx="4947894" cy="137162"/>
            <a:chOff x="0" y="0"/>
            <a:chExt cx="4947893" cy="137160"/>
          </a:xfrm>
        </p:grpSpPr>
        <p:sp>
          <p:nvSpPr>
            <p:cNvPr id="307" name="Google Shape;240;p27"/>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08" name="Google Shape;241;p27"/>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09" name="Google Shape;242;p27"/>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12" name="Google Shape;243;p27"/>
            <p:cNvGrpSpPr/>
            <p:nvPr/>
          </p:nvGrpSpPr>
          <p:grpSpPr>
            <a:xfrm>
              <a:off x="3856471" y="-1"/>
              <a:ext cx="639918" cy="137162"/>
              <a:chOff x="0" y="0"/>
              <a:chExt cx="639916" cy="137160"/>
            </a:xfrm>
          </p:grpSpPr>
          <p:sp>
            <p:nvSpPr>
              <p:cNvPr id="310" name="Google Shape;244;p27"/>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11" name="Google Shape;245;p27"/>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320" name="Google Shape;246;p27"/>
          <p:cNvGrpSpPr/>
          <p:nvPr/>
        </p:nvGrpSpPr>
        <p:grpSpPr>
          <a:xfrm>
            <a:off x="278764" y="4892040"/>
            <a:ext cx="4947894" cy="137161"/>
            <a:chOff x="0" y="0"/>
            <a:chExt cx="4947893" cy="137160"/>
          </a:xfrm>
        </p:grpSpPr>
        <p:sp>
          <p:nvSpPr>
            <p:cNvPr id="314" name="Google Shape;247;p27"/>
            <p:cNvSpPr/>
            <p:nvPr/>
          </p:nvSpPr>
          <p:spPr>
            <a:xfrm>
              <a:off x="-1"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15" name="Google Shape;248;p27"/>
            <p:cNvSpPr/>
            <p:nvPr/>
          </p:nvSpPr>
          <p:spPr>
            <a:xfrm>
              <a:off x="1173741"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16" name="Google Shape;249;p27"/>
            <p:cNvSpPr/>
            <p:nvPr/>
          </p:nvSpPr>
          <p:spPr>
            <a:xfrm>
              <a:off x="2486671"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19" name="Google Shape;250;p27"/>
            <p:cNvGrpSpPr/>
            <p:nvPr/>
          </p:nvGrpSpPr>
          <p:grpSpPr>
            <a:xfrm>
              <a:off x="451503" y="-1"/>
              <a:ext cx="639918" cy="137162"/>
              <a:chOff x="0" y="0"/>
              <a:chExt cx="639916" cy="137160"/>
            </a:xfrm>
          </p:grpSpPr>
          <p:sp>
            <p:nvSpPr>
              <p:cNvPr id="317" name="Google Shape;251;p27"/>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18" name="Google Shape;252;p27"/>
              <p:cNvSpPr/>
              <p:nvPr/>
            </p:nvSpPr>
            <p:spPr>
              <a:xfrm>
                <a:off x="0" y="0"/>
                <a:ext cx="63991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32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3 Title and Content v4">
    <p:spTree>
      <p:nvGrpSpPr>
        <p:cNvPr id="1" name=""/>
        <p:cNvGrpSpPr/>
        <p:nvPr/>
      </p:nvGrpSpPr>
      <p:grpSpPr>
        <a:xfrm>
          <a:off x="0" y="0"/>
          <a:ext cx="0" cy="0"/>
          <a:chOff x="0" y="0"/>
          <a:chExt cx="0" cy="0"/>
        </a:xfrm>
      </p:grpSpPr>
      <p:sp>
        <p:nvSpPr>
          <p:cNvPr id="2847" name="Rectangle 29"/>
          <p:cNvSpPr/>
          <p:nvPr/>
        </p:nvSpPr>
        <p:spPr>
          <a:xfrm>
            <a:off x="0" y="6172201"/>
            <a:ext cx="12192000" cy="701457"/>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848" name="Rectangle 1"/>
          <p:cNvSpPr/>
          <p:nvPr/>
        </p:nvSpPr>
        <p:spPr>
          <a:xfrm>
            <a:off x="0" y="0"/>
            <a:ext cx="12192000" cy="685800"/>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849" name="Body Level One…"/>
          <p:cNvSpPr txBox="1">
            <a:spLocks noGrp="1"/>
          </p:cNvSpPr>
          <p:nvPr>
            <p:ph type="body" idx="1" hasCustomPrompt="1"/>
          </p:nvPr>
        </p:nvSpPr>
        <p:spPr>
          <a:xfrm>
            <a:off x="609600" y="2130550"/>
            <a:ext cx="10972800" cy="3703322"/>
          </a:xfrm>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850" name="Title Text"/>
          <p:cNvSpPr txBox="1">
            <a:spLocks noGrp="1"/>
          </p:cNvSpPr>
          <p:nvPr>
            <p:ph type="title"/>
          </p:nvPr>
        </p:nvSpPr>
        <p:spPr>
          <a:xfrm>
            <a:off x="609600" y="990600"/>
            <a:ext cx="10972800" cy="886968"/>
          </a:xfrm>
          <a:prstGeom prst="rect">
            <a:avLst/>
          </a:prstGeom>
        </p:spPr>
        <p:txBody>
          <a:bodyPr lIns="45719" tIns="45719" rIns="45719" bIns="45719"/>
          <a:lstStyle>
            <a:lvl1pPr algn="ctr">
              <a:defRPr sz="4400">
                <a:solidFill>
                  <a:schemeClr val="accent1"/>
                </a:solidFill>
              </a:defRPr>
            </a:lvl1pPr>
          </a:lstStyle>
          <a:p>
            <a:r>
              <a:t>Title Text</a:t>
            </a:r>
          </a:p>
        </p:txBody>
      </p:sp>
      <p:sp>
        <p:nvSpPr>
          <p:cNvPr id="2851"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solidFill>
                  <a:srgbClr val="FFFFFF"/>
                </a:solidFill>
              </a:defRPr>
            </a:lvl1pPr>
          </a:lstStyle>
          <a:p>
            <a:fld id="{86CB4B4D-7CA3-9044-876B-883B54F8677D}" type="slidenum">
              <a:t>‹#›</a:t>
            </a:fld>
            <a:endParaRPr/>
          </a:p>
        </p:txBody>
      </p:sp>
      <p:sp>
        <p:nvSpPr>
          <p:cNvPr id="2852"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FFFFFF"/>
                </a:solidFill>
                <a:latin typeface="Calibri"/>
                <a:ea typeface="Calibri"/>
                <a:cs typeface="Calibri"/>
                <a:sym typeface="Calibri"/>
              </a:defRPr>
            </a:lvl1pPr>
          </a:lstStyle>
          <a:p>
            <a:r>
              <a:t>Partners In Health, US Public Health Accompaniment Unit </a:t>
            </a:r>
          </a:p>
        </p:txBody>
      </p:sp>
      <p:grpSp>
        <p:nvGrpSpPr>
          <p:cNvPr id="2860" name="Group 23"/>
          <p:cNvGrpSpPr/>
          <p:nvPr/>
        </p:nvGrpSpPr>
        <p:grpSpPr>
          <a:xfrm>
            <a:off x="6965342" y="685801"/>
            <a:ext cx="5226658" cy="137162"/>
            <a:chOff x="0" y="0"/>
            <a:chExt cx="5226656" cy="137160"/>
          </a:xfrm>
        </p:grpSpPr>
        <p:sp>
          <p:nvSpPr>
            <p:cNvPr id="2853" name="Round Same Side Corner Rectangle 24"/>
            <p:cNvSpPr/>
            <p:nvPr/>
          </p:nvSpPr>
          <p:spPr>
            <a:xfrm rot="16200000">
              <a:off x="5059855" y="-29642"/>
              <a:ext cx="137160"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54" name="Rounded Rectangle 25"/>
            <p:cNvSpPr/>
            <p:nvPr/>
          </p:nvSpPr>
          <p:spPr>
            <a:xfrm rot="10800000">
              <a:off x="4578710"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55" name="Rounded Rectangle 26"/>
            <p:cNvSpPr/>
            <p:nvPr/>
          </p:nvSpPr>
          <p:spPr>
            <a:xfrm rot="10800000">
              <a:off x="2543540"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56" name="Rounded Rectangle 27"/>
            <p:cNvSpPr/>
            <p:nvPr/>
          </p:nvSpPr>
          <p:spPr>
            <a:xfrm rot="10800000">
              <a:off x="0"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59" name="Group 28"/>
            <p:cNvGrpSpPr/>
            <p:nvPr/>
          </p:nvGrpSpPr>
          <p:grpSpPr>
            <a:xfrm>
              <a:off x="3856472" y="-1"/>
              <a:ext cx="639918" cy="137162"/>
              <a:chOff x="0" y="0"/>
              <a:chExt cx="639916" cy="137160"/>
            </a:xfrm>
          </p:grpSpPr>
          <p:sp>
            <p:nvSpPr>
              <p:cNvPr id="2857" name="Rectangle 32"/>
              <p:cNvSpPr/>
              <p:nvPr/>
            </p:nvSpPr>
            <p:spPr>
              <a:xfrm rot="10800000">
                <a:off x="0" y="0"/>
                <a:ext cx="639917" cy="13716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58" name="Rounded Rectangle 50"/>
              <p:cNvSpPr/>
              <p:nvPr/>
            </p:nvSpPr>
            <p:spPr>
              <a:xfrm rot="10800000">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2868" name="Group 51"/>
          <p:cNvGrpSpPr/>
          <p:nvPr/>
        </p:nvGrpSpPr>
        <p:grpSpPr>
          <a:xfrm>
            <a:off x="-1" y="6035035"/>
            <a:ext cx="5226660" cy="137166"/>
            <a:chOff x="0" y="0"/>
            <a:chExt cx="5226658" cy="137164"/>
          </a:xfrm>
        </p:grpSpPr>
        <p:sp>
          <p:nvSpPr>
            <p:cNvPr id="2861" name="Round Same Side Corner Rectangle 52"/>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62" name="Rounded Rectangle 53"/>
            <p:cNvSpPr/>
            <p:nvPr/>
          </p:nvSpPr>
          <p:spPr>
            <a:xfrm>
              <a:off x="278765" y="-1"/>
              <a:ext cx="369184"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63" name="Rounded Rectangle 54"/>
            <p:cNvSpPr/>
            <p:nvPr/>
          </p:nvSpPr>
          <p:spPr>
            <a:xfrm>
              <a:off x="1452507" y="-1"/>
              <a:ext cx="1230612"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64" name="Rounded Rectangle 55"/>
            <p:cNvSpPr/>
            <p:nvPr/>
          </p:nvSpPr>
          <p:spPr>
            <a:xfrm>
              <a:off x="2765437" y="-1"/>
              <a:ext cx="2461222"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867" name="Group 56"/>
            <p:cNvGrpSpPr/>
            <p:nvPr/>
          </p:nvGrpSpPr>
          <p:grpSpPr>
            <a:xfrm>
              <a:off x="730269" y="-1"/>
              <a:ext cx="639918" cy="137162"/>
              <a:chOff x="0" y="0"/>
              <a:chExt cx="639916" cy="137160"/>
            </a:xfrm>
          </p:grpSpPr>
          <p:sp>
            <p:nvSpPr>
              <p:cNvPr id="2865" name="Rectangle 57"/>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866" name="Rounded Rectangle 58"/>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1_3 Title and Content v2">
    <p:spTree>
      <p:nvGrpSpPr>
        <p:cNvPr id="1" name=""/>
        <p:cNvGrpSpPr/>
        <p:nvPr/>
      </p:nvGrpSpPr>
      <p:grpSpPr>
        <a:xfrm>
          <a:off x="0" y="0"/>
          <a:ext cx="0" cy="0"/>
          <a:chOff x="0" y="0"/>
          <a:chExt cx="0" cy="0"/>
        </a:xfrm>
      </p:grpSpPr>
      <p:sp>
        <p:nvSpPr>
          <p:cNvPr id="2875" name="Body Level One…"/>
          <p:cNvSpPr txBox="1">
            <a:spLocks noGrp="1"/>
          </p:cNvSpPr>
          <p:nvPr>
            <p:ph type="body" idx="1" hasCustomPrompt="1"/>
          </p:nvPr>
        </p:nvSpPr>
        <p:spPr>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876"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877"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878" name="Title Text"/>
          <p:cNvSpPr txBox="1">
            <a:spLocks noGrp="1"/>
          </p:cNvSpPr>
          <p:nvPr>
            <p:ph type="title"/>
          </p:nvPr>
        </p:nvSpPr>
        <p:spPr>
          <a:prstGeom prst="rect">
            <a:avLst/>
          </a:prstGeom>
        </p:spPr>
        <p:txBody>
          <a:bodyPr lIns="45719" tIns="45719" rIns="45719" bIns="45719"/>
          <a:lstStyle>
            <a:lvl1pPr>
              <a:defRPr sz="3600"/>
            </a:lvl1pPr>
          </a:lstStyle>
          <a:p>
            <a:r>
              <a:t>Title Text</a:t>
            </a:r>
          </a:p>
        </p:txBody>
      </p:sp>
      <p:sp>
        <p:nvSpPr>
          <p:cNvPr id="287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880"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887" name="Title Text"/>
          <p:cNvSpPr txBox="1">
            <a:spLocks noGrp="1"/>
          </p:cNvSpPr>
          <p:nvPr>
            <p:ph type="title"/>
          </p:nvPr>
        </p:nvSpPr>
        <p:spPr>
          <a:xfrm>
            <a:off x="1477434" y="53975"/>
            <a:ext cx="8682567" cy="1143000"/>
          </a:xfrm>
          <a:prstGeom prst="rect">
            <a:avLst/>
          </a:prstGeom>
        </p:spPr>
        <p:txBody>
          <a:bodyPr lIns="45719" tIns="45719" rIns="45719" bIns="45719"/>
          <a:lstStyle>
            <a:lvl1pPr>
              <a:defRPr sz="4400">
                <a:solidFill>
                  <a:srgbClr val="555555"/>
                </a:solidFill>
              </a:defRPr>
            </a:lvl1pPr>
          </a:lstStyle>
          <a:p>
            <a:r>
              <a:t>Title Text</a:t>
            </a:r>
          </a:p>
        </p:txBody>
      </p:sp>
      <p:sp>
        <p:nvSpPr>
          <p:cNvPr id="2888" name="Slide Number"/>
          <p:cNvSpPr txBox="1">
            <a:spLocks noGrp="1"/>
          </p:cNvSpPr>
          <p:nvPr>
            <p:ph type="sldNum" sz="quarter" idx="2"/>
          </p:nvPr>
        </p:nvSpPr>
        <p:spPr>
          <a:xfrm>
            <a:off x="11323776" y="6424040"/>
            <a:ext cx="258624" cy="248306"/>
          </a:xfrm>
          <a:prstGeom prst="rect">
            <a:avLst/>
          </a:prstGeom>
        </p:spPr>
        <p:txBody>
          <a:bodyPr lIns="45719" tIns="45719" rIns="45719" bIns="45719"/>
          <a:lstStyle>
            <a:lvl1pPr>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1_4 Title and Content Orange v1">
    <p:spTree>
      <p:nvGrpSpPr>
        <p:cNvPr id="1" name=""/>
        <p:cNvGrpSpPr/>
        <p:nvPr/>
      </p:nvGrpSpPr>
      <p:grpSpPr>
        <a:xfrm>
          <a:off x="0" y="0"/>
          <a:ext cx="0" cy="0"/>
          <a:chOff x="0" y="0"/>
          <a:chExt cx="0" cy="0"/>
        </a:xfrm>
      </p:grpSpPr>
      <p:sp>
        <p:nvSpPr>
          <p:cNvPr id="289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96" name="Google Shape;69;p17"/>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2897" name="Google Shape;70;p17"/>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898" name="Title Text"/>
          <p:cNvSpPr txBox="1">
            <a:spLocks noGrp="1"/>
          </p:cNvSpPr>
          <p:nvPr>
            <p:ph type="title"/>
          </p:nvPr>
        </p:nvSpPr>
        <p:spPr>
          <a:prstGeom prst="rect">
            <a:avLst/>
          </a:prstGeom>
        </p:spPr>
        <p:txBody>
          <a:bodyPr/>
          <a:lstStyle/>
          <a:p>
            <a:r>
              <a:t>Title Text</a:t>
            </a:r>
          </a:p>
        </p:txBody>
      </p:sp>
      <p:sp>
        <p:nvSpPr>
          <p:cNvPr id="2899"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2900" name="Google Shape;73;p17"/>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2908" name="Google Shape;74;p17"/>
          <p:cNvGrpSpPr/>
          <p:nvPr/>
        </p:nvGrpSpPr>
        <p:grpSpPr>
          <a:xfrm>
            <a:off x="-2" y="1396305"/>
            <a:ext cx="12192001" cy="109731"/>
            <a:chOff x="0" y="0"/>
            <a:chExt cx="12191999" cy="109729"/>
          </a:xfrm>
        </p:grpSpPr>
        <p:sp>
          <p:nvSpPr>
            <p:cNvPr id="2901" name="Google Shape;75;p17"/>
            <p:cNvSpPr/>
            <p:nvPr/>
          </p:nvSpPr>
          <p:spPr>
            <a:xfrm rot="16200000">
              <a:off x="11908075" y="-174197"/>
              <a:ext cx="109728"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2" name="Google Shape;76;p17"/>
            <p:cNvSpPr/>
            <p:nvPr/>
          </p:nvSpPr>
          <p:spPr>
            <a:xfrm rot="10800000">
              <a:off x="10716642" y="3"/>
              <a:ext cx="825262" cy="109727"/>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3" name="Google Shape;77;p17"/>
            <p:cNvSpPr/>
            <p:nvPr/>
          </p:nvSpPr>
          <p:spPr>
            <a:xfrm rot="10800000">
              <a:off x="5934770" y="0"/>
              <a:ext cx="2869876"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4" name="Google Shape;78;p17"/>
            <p:cNvSpPr/>
            <p:nvPr/>
          </p:nvSpPr>
          <p:spPr>
            <a:xfrm rot="5400000">
              <a:off x="2816533" y="-2816532"/>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907" name="Google Shape;79;p17"/>
            <p:cNvGrpSpPr/>
            <p:nvPr/>
          </p:nvGrpSpPr>
          <p:grpSpPr>
            <a:xfrm>
              <a:off x="8996624" y="3"/>
              <a:ext cx="1492334" cy="109727"/>
              <a:chOff x="0" y="0"/>
              <a:chExt cx="1492333" cy="109725"/>
            </a:xfrm>
          </p:grpSpPr>
          <p:sp>
            <p:nvSpPr>
              <p:cNvPr id="2905" name="Google Shape;80;p17"/>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06" name="Google Shape;81;p17"/>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1_4 Title and Content Orange v2">
    <p:spTree>
      <p:nvGrpSpPr>
        <p:cNvPr id="1" name=""/>
        <p:cNvGrpSpPr/>
        <p:nvPr/>
      </p:nvGrpSpPr>
      <p:grpSpPr>
        <a:xfrm>
          <a:off x="0" y="0"/>
          <a:ext cx="0" cy="0"/>
          <a:chOff x="0" y="0"/>
          <a:chExt cx="0" cy="0"/>
        </a:xfrm>
      </p:grpSpPr>
      <p:sp>
        <p:nvSpPr>
          <p:cNvPr id="2915" name="Google Shape;50;p16"/>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2916" name="Google Shape;51;p16"/>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2917" name="Title Text"/>
          <p:cNvSpPr txBox="1">
            <a:spLocks noGrp="1"/>
          </p:cNvSpPr>
          <p:nvPr>
            <p:ph type="title"/>
          </p:nvPr>
        </p:nvSpPr>
        <p:spPr>
          <a:prstGeom prst="rect">
            <a:avLst/>
          </a:prstGeom>
        </p:spPr>
        <p:txBody>
          <a:bodyPr/>
          <a:lstStyle/>
          <a:p>
            <a:r>
              <a:t>Title Text</a:t>
            </a:r>
          </a:p>
        </p:txBody>
      </p:sp>
      <p:sp>
        <p:nvSpPr>
          <p:cNvPr id="2918"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2919" name="Google Shape;54;p16"/>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2927" name="Google Shape;55;p16"/>
          <p:cNvGrpSpPr/>
          <p:nvPr/>
        </p:nvGrpSpPr>
        <p:grpSpPr>
          <a:xfrm>
            <a:off x="-2" y="1395419"/>
            <a:ext cx="12192001" cy="109730"/>
            <a:chOff x="0" y="0"/>
            <a:chExt cx="12191999" cy="109728"/>
          </a:xfrm>
        </p:grpSpPr>
        <p:sp>
          <p:nvSpPr>
            <p:cNvPr id="2920" name="Google Shape;56;p16"/>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1" name="Google Shape;57;p16"/>
            <p:cNvSpPr/>
            <p:nvPr/>
          </p:nvSpPr>
          <p:spPr>
            <a:xfrm rot="10800000">
              <a:off x="10716642" y="3"/>
              <a:ext cx="825262"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2" name="Google Shape;58;p16"/>
            <p:cNvSpPr/>
            <p:nvPr/>
          </p:nvSpPr>
          <p:spPr>
            <a:xfrm rot="10800000">
              <a:off x="5934770" y="3"/>
              <a:ext cx="2869876"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3" name="Google Shape;59;p16"/>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2926" name="Google Shape;60;p16"/>
            <p:cNvGrpSpPr/>
            <p:nvPr/>
          </p:nvGrpSpPr>
          <p:grpSpPr>
            <a:xfrm>
              <a:off x="8996624" y="3"/>
              <a:ext cx="1492334" cy="109726"/>
              <a:chOff x="0" y="0"/>
              <a:chExt cx="1492333" cy="109725"/>
            </a:xfrm>
          </p:grpSpPr>
          <p:sp>
            <p:nvSpPr>
              <p:cNvPr id="2924" name="Google Shape;61;p16"/>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2925" name="Google Shape;62;p16"/>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2928"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29" name="Google Shape;64;p16"/>
          <p:cNvSpPr txBox="1">
            <a:spLocks noGrp="1"/>
          </p:cNvSpPr>
          <p:nvPr>
            <p:ph type="body" sz="half" idx="21"/>
          </p:nvPr>
        </p:nvSpPr>
        <p:spPr>
          <a:xfrm>
            <a:off x="6324598" y="2514600"/>
            <a:ext cx="5257801" cy="3657600"/>
          </a:xfrm>
          <a:prstGeom prst="rect">
            <a:avLst/>
          </a:prstGeom>
        </p:spPr>
        <p:txBody>
          <a:bodyPr/>
          <a:lstStyle/>
          <a:p>
            <a:endParaRPr/>
          </a:p>
        </p:txBody>
      </p:sp>
      <p:sp>
        <p:nvSpPr>
          <p:cNvPr id="2930" name="Google Shape;65;p16"/>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3"/>
                </a:solidFill>
              </a:defRPr>
            </a:pPr>
            <a:endParaRPr/>
          </a:p>
        </p:txBody>
      </p:sp>
      <p:sp>
        <p:nvSpPr>
          <p:cNvPr id="2931" name="Google Shape;66;p16"/>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3"/>
                </a:solidFill>
              </a:defRPr>
            </a:pPr>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3 Title and Content v3">
    <p:spTree>
      <p:nvGrpSpPr>
        <p:cNvPr id="1" name=""/>
        <p:cNvGrpSpPr/>
        <p:nvPr/>
      </p:nvGrpSpPr>
      <p:grpSpPr>
        <a:xfrm>
          <a:off x="0" y="0"/>
          <a:ext cx="0" cy="0"/>
          <a:chOff x="0" y="0"/>
          <a:chExt cx="0" cy="0"/>
        </a:xfrm>
      </p:grpSpPr>
      <p:sp>
        <p:nvSpPr>
          <p:cNvPr id="2938" name="Body Level One…"/>
          <p:cNvSpPr txBox="1">
            <a:spLocks noGrp="1"/>
          </p:cNvSpPr>
          <p:nvPr>
            <p:ph type="body" idx="1" hasCustomPrompt="1"/>
          </p:nvPr>
        </p:nvSpPr>
        <p:spPr>
          <a:prstGeom prst="rect">
            <a:avLst/>
          </a:prstGeom>
        </p:spPr>
        <p:txBody>
          <a:bodyPr lIns="45719" tIns="45719" rIns="45719" bIns="45719"/>
          <a:lstStyle>
            <a:lvl1pPr marL="0">
              <a:defRPr sz="1600"/>
            </a:lvl1pPr>
            <a:lvl2pPr marL="685800" indent="-228600">
              <a:buSzPct val="100000"/>
              <a:defRPr sz="1600"/>
            </a:lvl2pPr>
            <a:lvl3pPr marL="1143000" indent="-228600">
              <a:buSzPct val="100000"/>
              <a:defRPr sz="1600"/>
            </a:lvl3pPr>
            <a:lvl4pPr marL="1600200" indent="-228600">
              <a:buSzPct val="100000"/>
              <a:defRPr sz="1600"/>
            </a:lvl4pPr>
            <a:lvl5pPr marL="2057400" indent="-228600">
              <a:buSzPct val="100000"/>
              <a:defRPr sz="1600"/>
            </a:lvl5pPr>
          </a:lstStyle>
          <a:p>
            <a:r>
              <a:t>Edit Master text styles</a:t>
            </a:r>
          </a:p>
          <a:p>
            <a:pPr lvl="1"/>
            <a:endParaRPr/>
          </a:p>
          <a:p>
            <a:pPr lvl="2"/>
            <a:endParaRPr/>
          </a:p>
          <a:p>
            <a:pPr lvl="3"/>
            <a:endParaRPr/>
          </a:p>
          <a:p>
            <a:pPr lvl="4"/>
            <a:endParaRPr/>
          </a:p>
        </p:txBody>
      </p:sp>
      <p:sp>
        <p:nvSpPr>
          <p:cNvPr id="2939"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940"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941"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sp>
        <p:nvSpPr>
          <p:cNvPr id="2942"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943"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951" name="Group 15"/>
          <p:cNvGrpSpPr/>
          <p:nvPr/>
        </p:nvGrpSpPr>
        <p:grpSpPr>
          <a:xfrm>
            <a:off x="-2" y="6183031"/>
            <a:ext cx="12192002" cy="137166"/>
            <a:chOff x="0" y="0"/>
            <a:chExt cx="12192000" cy="137164"/>
          </a:xfrm>
        </p:grpSpPr>
        <p:sp>
          <p:nvSpPr>
            <p:cNvPr id="2944" name="Round Same Side Corner Rectangle 16"/>
            <p:cNvSpPr/>
            <p:nvPr/>
          </p:nvSpPr>
          <p:spPr>
            <a:xfrm rot="5400000">
              <a:off x="160478" y="-160478"/>
              <a:ext cx="137164"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45" name="Rounded Rectangle 17"/>
            <p:cNvSpPr/>
            <p:nvPr/>
          </p:nvSpPr>
          <p:spPr>
            <a:xfrm>
              <a:off x="650095" y="-1"/>
              <a:ext cx="825262"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46" name="Rounded Rectangle 18"/>
            <p:cNvSpPr/>
            <p:nvPr/>
          </p:nvSpPr>
          <p:spPr>
            <a:xfrm>
              <a:off x="3387353" y="-1"/>
              <a:ext cx="286987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47" name="Round Same Side Corner Rectangle 20"/>
            <p:cNvSpPr/>
            <p:nvPr/>
          </p:nvSpPr>
          <p:spPr>
            <a:xfrm rot="16200000">
              <a:off x="9252021" y="-2802816"/>
              <a:ext cx="137164"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950" name="Group 21"/>
            <p:cNvGrpSpPr/>
            <p:nvPr/>
          </p:nvGrpSpPr>
          <p:grpSpPr>
            <a:xfrm>
              <a:off x="1703041" y="-1"/>
              <a:ext cx="1492334" cy="137162"/>
              <a:chOff x="0" y="0"/>
              <a:chExt cx="1492333" cy="137160"/>
            </a:xfrm>
          </p:grpSpPr>
          <p:sp>
            <p:nvSpPr>
              <p:cNvPr id="2948" name="Rectangle 22"/>
              <p:cNvSpPr/>
              <p:nvPr/>
            </p:nvSpPr>
            <p:spPr>
              <a:xfrm>
                <a:off x="-1" y="-1"/>
                <a:ext cx="1492335"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49" name="Rounded Rectangle 23"/>
              <p:cNvSpPr/>
              <p:nvPr/>
            </p:nvSpPr>
            <p:spPr>
              <a:xfrm>
                <a:off x="0" y="0"/>
                <a:ext cx="149233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958" name="Title Text"/>
          <p:cNvSpPr txBox="1">
            <a:spLocks noGrp="1"/>
          </p:cNvSpPr>
          <p:nvPr>
            <p:ph type="title"/>
          </p:nvPr>
        </p:nvSpPr>
        <p:spPr>
          <a:xfrm>
            <a:off x="609600" y="365125"/>
            <a:ext cx="10972800" cy="1325563"/>
          </a:xfrm>
          <a:prstGeom prst="rect">
            <a:avLst/>
          </a:prstGeom>
        </p:spPr>
        <p:txBody>
          <a:bodyPr lIns="45719" tIns="45719" rIns="45719" bIns="45719"/>
          <a:lstStyle>
            <a:lvl1pPr>
              <a:defRPr sz="4400">
                <a:solidFill>
                  <a:srgbClr val="555555"/>
                </a:solidFill>
              </a:defRPr>
            </a:lvl1pPr>
          </a:lstStyle>
          <a:p>
            <a:r>
              <a:t>Title Text</a:t>
            </a:r>
          </a:p>
        </p:txBody>
      </p:sp>
      <p:sp>
        <p:nvSpPr>
          <p:cNvPr id="2959" name="Slide Number"/>
          <p:cNvSpPr txBox="1">
            <a:spLocks noGrp="1"/>
          </p:cNvSpPr>
          <p:nvPr>
            <p:ph type="sldNum" sz="quarter" idx="2"/>
          </p:nvPr>
        </p:nvSpPr>
        <p:spPr>
          <a:xfrm>
            <a:off x="228600" y="6406786"/>
            <a:ext cx="273656" cy="264255"/>
          </a:xfrm>
          <a:prstGeom prst="rect">
            <a:avLst/>
          </a:prstGeom>
        </p:spPr>
        <p:txBody>
          <a:bodyPr lIns="45719" tIns="45719" rIns="45719" bIns="45719"/>
          <a:lstStyle>
            <a:lvl1pPr algn="l">
              <a:defRPr>
                <a:solidFill>
                  <a:srgbClr val="8B8B8B"/>
                </a:solidFill>
                <a:latin typeface="+mj-lt"/>
                <a:ea typeface="+mj-ea"/>
                <a:cs typeface="+mj-cs"/>
                <a:sym typeface="Arial"/>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1_2 Agenda Left">
    <p:spTree>
      <p:nvGrpSpPr>
        <p:cNvPr id="1" name=""/>
        <p:cNvGrpSpPr/>
        <p:nvPr/>
      </p:nvGrpSpPr>
      <p:grpSpPr>
        <a:xfrm>
          <a:off x="0" y="0"/>
          <a:ext cx="0" cy="0"/>
          <a:chOff x="0" y="0"/>
          <a:chExt cx="0" cy="0"/>
        </a:xfrm>
      </p:grpSpPr>
      <p:sp>
        <p:nvSpPr>
          <p:cNvPr id="2966"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967"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968"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969" name="Title Text"/>
          <p:cNvSpPr txBox="1">
            <a:spLocks noGrp="1"/>
          </p:cNvSpPr>
          <p:nvPr>
            <p:ph type="title"/>
          </p:nvPr>
        </p:nvSpPr>
        <p:spPr>
          <a:prstGeom prst="rect">
            <a:avLst/>
          </a:prstGeom>
        </p:spPr>
        <p:txBody>
          <a:bodyPr lIns="45719" tIns="45719" rIns="45719" bIns="45719"/>
          <a:lstStyle/>
          <a:p>
            <a:r>
              <a:t>Title Text</a:t>
            </a:r>
          </a:p>
        </p:txBody>
      </p:sp>
      <p:sp>
        <p:nvSpPr>
          <p:cNvPr id="2970"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971"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979" name="Group 15"/>
          <p:cNvGrpSpPr/>
          <p:nvPr/>
        </p:nvGrpSpPr>
        <p:grpSpPr>
          <a:xfrm>
            <a:off x="-1" y="1394117"/>
            <a:ext cx="12192001" cy="109730"/>
            <a:chOff x="0" y="0"/>
            <a:chExt cx="12192000" cy="109728"/>
          </a:xfrm>
        </p:grpSpPr>
        <p:sp>
          <p:nvSpPr>
            <p:cNvPr id="2972"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73" name="Rounded Rectangle 17"/>
            <p:cNvSpPr/>
            <p:nvPr/>
          </p:nvSpPr>
          <p:spPr>
            <a:xfrm rot="10800000">
              <a:off x="10716644"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74" name="Rounded Rectangle 18"/>
            <p:cNvSpPr/>
            <p:nvPr/>
          </p:nvSpPr>
          <p:spPr>
            <a:xfrm rot="10800000">
              <a:off x="5934771"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75"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978" name="Group 21"/>
            <p:cNvGrpSpPr/>
            <p:nvPr/>
          </p:nvGrpSpPr>
          <p:grpSpPr>
            <a:xfrm>
              <a:off x="8996625" y="3"/>
              <a:ext cx="1492335" cy="109726"/>
              <a:chOff x="0" y="0"/>
              <a:chExt cx="1492333" cy="109724"/>
            </a:xfrm>
          </p:grpSpPr>
          <p:sp>
            <p:nvSpPr>
              <p:cNvPr id="2976"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977" name="Rounded Rectangle 23"/>
              <p:cNvSpPr/>
              <p:nvPr/>
            </p:nvSpPr>
            <p:spPr>
              <a:xfrm rot="10800000">
                <a:off x="0" y="0"/>
                <a:ext cx="1492334" cy="109725"/>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1 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986" name="Shape 386"/>
          <p:cNvSpPr/>
          <p:nvPr/>
        </p:nvSpPr>
        <p:spPr>
          <a:xfrm>
            <a:off x="-1" y="4724399"/>
            <a:ext cx="12188954" cy="2132958"/>
          </a:xfrm>
          <a:prstGeom prst="rect">
            <a:avLst/>
          </a:prstGeom>
          <a:solidFill>
            <a:srgbClr val="000000">
              <a:alpha val="47058"/>
            </a:srgbClr>
          </a:solidFill>
          <a:ln>
            <a:solidFill>
              <a:srgbClr val="282828"/>
            </a:solidFill>
          </a:ln>
        </p:spPr>
        <p:txBody>
          <a:bodyPr lIns="45719" rIns="45719" anchor="ctr"/>
          <a:lstStyle/>
          <a:p>
            <a:pPr marL="88900" indent="-88900">
              <a:defRPr>
                <a:solidFill>
                  <a:srgbClr val="000000"/>
                </a:solidFill>
              </a:defRPr>
            </a:pPr>
            <a:endParaRPr/>
          </a:p>
        </p:txBody>
      </p:sp>
      <p:sp>
        <p:nvSpPr>
          <p:cNvPr id="2987" name="Rounded Rectangle 14"/>
          <p:cNvSpPr/>
          <p:nvPr/>
        </p:nvSpPr>
        <p:spPr>
          <a:xfrm>
            <a:off x="0" y="5700214"/>
            <a:ext cx="60960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2988" name="Rounded Rectangle 15"/>
          <p:cNvSpPr/>
          <p:nvPr/>
        </p:nvSpPr>
        <p:spPr>
          <a:xfrm>
            <a:off x="6172200" y="5700214"/>
            <a:ext cx="36576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pic>
        <p:nvPicPr>
          <p:cNvPr id="2989" name="Picture 2" descr="Picture 2"/>
          <p:cNvPicPr>
            <a:picLocks noChangeAspect="1"/>
          </p:cNvPicPr>
          <p:nvPr/>
        </p:nvPicPr>
        <p:blipFill>
          <a:blip r:embed="rId3"/>
          <a:stretch>
            <a:fillRect/>
          </a:stretch>
        </p:blipFill>
        <p:spPr>
          <a:xfrm>
            <a:off x="9920785" y="6011195"/>
            <a:ext cx="2058126" cy="604838"/>
          </a:xfrm>
          <a:prstGeom prst="rect">
            <a:avLst/>
          </a:prstGeom>
          <a:ln w="12700">
            <a:miter lim="400000"/>
          </a:ln>
        </p:spPr>
      </p:pic>
      <p:sp>
        <p:nvSpPr>
          <p:cNvPr id="2990" name="Rounded Rectangle 16"/>
          <p:cNvSpPr/>
          <p:nvPr/>
        </p:nvSpPr>
        <p:spPr>
          <a:xfrm>
            <a:off x="9920785" y="5700216"/>
            <a:ext cx="2286292" cy="69657"/>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2991" name="Body Level One…"/>
          <p:cNvSpPr txBox="1">
            <a:spLocks noGrp="1"/>
          </p:cNvSpPr>
          <p:nvPr>
            <p:ph type="body" sz="quarter" idx="1" hasCustomPrompt="1"/>
          </p:nvPr>
        </p:nvSpPr>
        <p:spPr>
          <a:xfrm>
            <a:off x="609600" y="5897960"/>
            <a:ext cx="8763000" cy="847725"/>
          </a:xfrm>
          <a:prstGeom prst="rect">
            <a:avLst/>
          </a:prstGeom>
        </p:spPr>
        <p:txBody>
          <a:bodyPr lIns="45719" tIns="45719" rIns="45719" bIns="45719" anchor="ctr"/>
          <a:lstStyle>
            <a:lvl1pPr marL="0">
              <a:lnSpc>
                <a:spcPct val="100000"/>
              </a:lnSpc>
              <a:spcBef>
                <a:spcPts val="0"/>
              </a:spcBef>
              <a:defRPr sz="2800" b="1">
                <a:solidFill>
                  <a:srgbClr val="FFFFFF"/>
                </a:solidFill>
              </a:defRPr>
            </a:lvl1pPr>
            <a:lvl2pPr marL="812800" indent="-355600">
              <a:lnSpc>
                <a:spcPct val="100000"/>
              </a:lnSpc>
              <a:spcBef>
                <a:spcPts val="0"/>
              </a:spcBef>
              <a:buSzPct val="100000"/>
              <a:defRPr sz="2800" b="1">
                <a:solidFill>
                  <a:srgbClr val="FFFFFF"/>
                </a:solidFill>
              </a:defRPr>
            </a:lvl2pPr>
            <a:lvl3pPr marL="1270000" indent="-355600">
              <a:lnSpc>
                <a:spcPct val="100000"/>
              </a:lnSpc>
              <a:spcBef>
                <a:spcPts val="0"/>
              </a:spcBef>
              <a:buSzPct val="100000"/>
              <a:defRPr sz="2800" b="1">
                <a:solidFill>
                  <a:srgbClr val="FFFFFF"/>
                </a:solidFill>
              </a:defRPr>
            </a:lvl3pPr>
            <a:lvl4pPr marL="1727200" indent="-355600">
              <a:lnSpc>
                <a:spcPct val="100000"/>
              </a:lnSpc>
              <a:spcBef>
                <a:spcPts val="0"/>
              </a:spcBef>
              <a:buSzPct val="100000"/>
              <a:defRPr sz="2800" b="1">
                <a:solidFill>
                  <a:srgbClr val="FFFFFF"/>
                </a:solidFill>
              </a:defRPr>
            </a:lvl4pPr>
            <a:lvl5pPr marL="2184400" indent="-355600">
              <a:lnSpc>
                <a:spcPct val="100000"/>
              </a:lnSpc>
              <a:spcBef>
                <a:spcPts val="0"/>
              </a:spcBef>
              <a:buSzPct val="100000"/>
              <a:defRPr sz="2800" b="1">
                <a:solidFill>
                  <a:srgbClr val="FFFFFF"/>
                </a:solidFill>
              </a:defRPr>
            </a:lvl5pPr>
          </a:lstStyle>
          <a:p>
            <a:r>
              <a:t>Public Health Accompaniment Unit</a:t>
            </a:r>
          </a:p>
          <a:p>
            <a:pPr lvl="1"/>
            <a:endParaRPr/>
          </a:p>
          <a:p>
            <a:pPr lvl="2"/>
            <a:endParaRPr/>
          </a:p>
          <a:p>
            <a:pPr lvl="3"/>
            <a:endParaRPr/>
          </a:p>
          <a:p>
            <a:pPr lvl="4"/>
            <a:endParaRPr/>
          </a:p>
        </p:txBody>
      </p:sp>
      <p:sp>
        <p:nvSpPr>
          <p:cNvPr id="2992" name="Text Placeholder 2"/>
          <p:cNvSpPr>
            <a:spLocks noGrp="1"/>
          </p:cNvSpPr>
          <p:nvPr>
            <p:ph type="body" sz="quarter" idx="21" hasCustomPrompt="1"/>
          </p:nvPr>
        </p:nvSpPr>
        <p:spPr>
          <a:xfrm>
            <a:off x="609600" y="4881562"/>
            <a:ext cx="8763000" cy="690563"/>
          </a:xfrm>
          <a:prstGeom prst="rect">
            <a:avLst/>
          </a:prstGeom>
        </p:spPr>
        <p:txBody>
          <a:bodyPr lIns="45719" tIns="45719" rIns="45719" bIns="45719"/>
          <a:lstStyle>
            <a:lvl1pPr marL="0">
              <a:lnSpc>
                <a:spcPct val="100000"/>
              </a:lnSpc>
              <a:spcBef>
                <a:spcPts val="0"/>
              </a:spcBef>
              <a:defRPr sz="4000" b="1">
                <a:solidFill>
                  <a:srgbClr val="FFFFFF"/>
                </a:solidFill>
              </a:defRPr>
            </a:lvl1pPr>
          </a:lstStyle>
          <a:p>
            <a:r>
              <a:t>Title</a:t>
            </a:r>
          </a:p>
        </p:txBody>
      </p:sp>
      <p:sp>
        <p:nvSpPr>
          <p:cNvPr id="2993" name="Text Placeholder 28"/>
          <p:cNvSpPr>
            <a:spLocks noGrp="1"/>
          </p:cNvSpPr>
          <p:nvPr>
            <p:ph type="body" sz="quarter" idx="22" hasCustomPrompt="1"/>
          </p:nvPr>
        </p:nvSpPr>
        <p:spPr>
          <a:xfrm>
            <a:off x="9890125" y="5029200"/>
            <a:ext cx="2149475" cy="381000"/>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299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1 Title Co-Brande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14" name="Shape 386"/>
          <p:cNvSpPr/>
          <p:nvPr/>
        </p:nvSpPr>
        <p:spPr>
          <a:xfrm>
            <a:off x="-1" y="4724399"/>
            <a:ext cx="12188954" cy="2132958"/>
          </a:xfrm>
          <a:prstGeom prst="rect">
            <a:avLst/>
          </a:prstGeom>
          <a:solidFill>
            <a:srgbClr val="000000">
              <a:alpha val="47058"/>
            </a:srgbClr>
          </a:solidFill>
          <a:ln>
            <a:solidFill>
              <a:srgbClr val="282828"/>
            </a:solidFill>
          </a:ln>
        </p:spPr>
        <p:txBody>
          <a:bodyPr lIns="45719" rIns="45719" anchor="ctr"/>
          <a:lstStyle/>
          <a:p>
            <a:pPr marL="88900" indent="-88900">
              <a:defRPr>
                <a:solidFill>
                  <a:srgbClr val="000000"/>
                </a:solidFill>
              </a:defRPr>
            </a:pPr>
            <a:endParaRPr/>
          </a:p>
        </p:txBody>
      </p:sp>
      <p:sp>
        <p:nvSpPr>
          <p:cNvPr id="3015" name="Shape 386"/>
          <p:cNvSpPr/>
          <p:nvPr/>
        </p:nvSpPr>
        <p:spPr>
          <a:xfrm>
            <a:off x="-1" y="5791200"/>
            <a:ext cx="12188954" cy="1088128"/>
          </a:xfrm>
          <a:prstGeom prst="rect">
            <a:avLst/>
          </a:prstGeom>
          <a:solidFill>
            <a:srgbClr val="FFFFFF">
              <a:alpha val="90000"/>
            </a:srgbClr>
          </a:solidFill>
          <a:ln w="12700">
            <a:miter lim="400000"/>
          </a:ln>
        </p:spPr>
        <p:txBody>
          <a:bodyPr lIns="45719" rIns="45719" anchor="ctr"/>
          <a:lstStyle/>
          <a:p>
            <a:pPr marL="88900" indent="-88900">
              <a:defRPr>
                <a:solidFill>
                  <a:srgbClr val="000000"/>
                </a:solidFill>
              </a:defRPr>
            </a:pPr>
            <a:endParaRPr/>
          </a:p>
        </p:txBody>
      </p:sp>
      <p:sp>
        <p:nvSpPr>
          <p:cNvPr id="3016" name="Rounded Rectangle 14"/>
          <p:cNvSpPr/>
          <p:nvPr/>
        </p:nvSpPr>
        <p:spPr>
          <a:xfrm>
            <a:off x="0" y="5700214"/>
            <a:ext cx="60960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17" name="Rounded Rectangle 15"/>
          <p:cNvSpPr/>
          <p:nvPr/>
        </p:nvSpPr>
        <p:spPr>
          <a:xfrm>
            <a:off x="6172200" y="5700214"/>
            <a:ext cx="36576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pic>
        <p:nvPicPr>
          <p:cNvPr id="3018" name="Picture 2" descr="Picture 2"/>
          <p:cNvPicPr>
            <a:picLocks noChangeAspect="1"/>
          </p:cNvPicPr>
          <p:nvPr/>
        </p:nvPicPr>
        <p:blipFill>
          <a:blip r:embed="rId3"/>
          <a:stretch>
            <a:fillRect/>
          </a:stretch>
        </p:blipFill>
        <p:spPr>
          <a:xfrm>
            <a:off x="9920785" y="6011195"/>
            <a:ext cx="2058126" cy="604838"/>
          </a:xfrm>
          <a:prstGeom prst="rect">
            <a:avLst/>
          </a:prstGeom>
          <a:ln w="12700">
            <a:miter lim="400000"/>
          </a:ln>
        </p:spPr>
      </p:pic>
      <p:sp>
        <p:nvSpPr>
          <p:cNvPr id="3019" name="Rounded Rectangle 16"/>
          <p:cNvSpPr/>
          <p:nvPr/>
        </p:nvSpPr>
        <p:spPr>
          <a:xfrm>
            <a:off x="9920785" y="5700216"/>
            <a:ext cx="2286292" cy="69657"/>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20" name="Body Level One…"/>
          <p:cNvSpPr txBox="1">
            <a:spLocks noGrp="1"/>
          </p:cNvSpPr>
          <p:nvPr>
            <p:ph type="body" sz="quarter" idx="1" hasCustomPrompt="1"/>
          </p:nvPr>
        </p:nvSpPr>
        <p:spPr>
          <a:xfrm>
            <a:off x="609600" y="5897960"/>
            <a:ext cx="5029200" cy="847725"/>
          </a:xfrm>
          <a:prstGeom prst="rect">
            <a:avLst/>
          </a:prstGeom>
        </p:spPr>
        <p:txBody>
          <a:bodyPr lIns="45719" tIns="45719" rIns="45719" bIns="45719" anchor="ctr"/>
          <a:lstStyle>
            <a:lvl1pPr marL="0">
              <a:lnSpc>
                <a:spcPct val="100000"/>
              </a:lnSpc>
              <a:spcBef>
                <a:spcPts val="0"/>
              </a:spcBef>
              <a:defRPr sz="3200" b="1" i="1">
                <a:solidFill>
                  <a:srgbClr val="282828"/>
                </a:solidFill>
              </a:defRPr>
            </a:lvl1pPr>
            <a:lvl2pPr marL="863600" indent="-406400">
              <a:lnSpc>
                <a:spcPct val="100000"/>
              </a:lnSpc>
              <a:spcBef>
                <a:spcPts val="0"/>
              </a:spcBef>
              <a:buSzPct val="100000"/>
              <a:defRPr sz="3200" b="1" i="1">
                <a:solidFill>
                  <a:srgbClr val="282828"/>
                </a:solidFill>
              </a:defRPr>
            </a:lvl2pPr>
            <a:lvl3pPr marL="1320800" indent="-406400">
              <a:lnSpc>
                <a:spcPct val="100000"/>
              </a:lnSpc>
              <a:spcBef>
                <a:spcPts val="0"/>
              </a:spcBef>
              <a:buSzPct val="100000"/>
              <a:defRPr sz="3200" b="1" i="1">
                <a:solidFill>
                  <a:srgbClr val="282828"/>
                </a:solidFill>
              </a:defRPr>
            </a:lvl3pPr>
            <a:lvl4pPr marL="1778000" indent="-406400">
              <a:lnSpc>
                <a:spcPct val="100000"/>
              </a:lnSpc>
              <a:spcBef>
                <a:spcPts val="0"/>
              </a:spcBef>
              <a:buSzPct val="100000"/>
              <a:defRPr sz="3200" b="1" i="1">
                <a:solidFill>
                  <a:srgbClr val="282828"/>
                </a:solidFill>
              </a:defRPr>
            </a:lvl4pPr>
            <a:lvl5pPr marL="2235200" indent="-406400">
              <a:lnSpc>
                <a:spcPct val="100000"/>
              </a:lnSpc>
              <a:spcBef>
                <a:spcPts val="0"/>
              </a:spcBef>
              <a:buSzPct val="100000"/>
              <a:defRPr sz="3200" b="1" i="1">
                <a:solidFill>
                  <a:srgbClr val="282828"/>
                </a:solidFill>
              </a:defRPr>
            </a:lvl5pPr>
          </a:lstStyle>
          <a:p>
            <a:r>
              <a:t>Subtitle</a:t>
            </a:r>
          </a:p>
          <a:p>
            <a:pPr lvl="1"/>
            <a:endParaRPr/>
          </a:p>
          <a:p>
            <a:pPr lvl="2"/>
            <a:endParaRPr/>
          </a:p>
          <a:p>
            <a:pPr lvl="3"/>
            <a:endParaRPr/>
          </a:p>
          <a:p>
            <a:pPr lvl="4"/>
            <a:endParaRPr/>
          </a:p>
        </p:txBody>
      </p:sp>
      <p:sp>
        <p:nvSpPr>
          <p:cNvPr id="3021" name="Text Placeholder 2"/>
          <p:cNvSpPr>
            <a:spLocks noGrp="1"/>
          </p:cNvSpPr>
          <p:nvPr>
            <p:ph type="body" sz="quarter" idx="21" hasCustomPrompt="1"/>
          </p:nvPr>
        </p:nvSpPr>
        <p:spPr>
          <a:xfrm>
            <a:off x="609600" y="4881562"/>
            <a:ext cx="8839200" cy="690563"/>
          </a:xfrm>
          <a:prstGeom prst="rect">
            <a:avLst/>
          </a:prstGeom>
        </p:spPr>
        <p:txBody>
          <a:bodyPr lIns="45719" tIns="45719" rIns="45719" bIns="45719"/>
          <a:lstStyle>
            <a:lvl1pPr marL="0">
              <a:lnSpc>
                <a:spcPct val="100000"/>
              </a:lnSpc>
              <a:spcBef>
                <a:spcPts val="0"/>
              </a:spcBef>
              <a:defRPr sz="4000" b="1">
                <a:solidFill>
                  <a:srgbClr val="FFFFFF"/>
                </a:solidFill>
              </a:defRPr>
            </a:lvl1pPr>
          </a:lstStyle>
          <a:p>
            <a:r>
              <a:t>Co-branded Title Slide</a:t>
            </a:r>
          </a:p>
        </p:txBody>
      </p:sp>
      <p:sp>
        <p:nvSpPr>
          <p:cNvPr id="3022" name="Text Placeholder 28"/>
          <p:cNvSpPr>
            <a:spLocks noGrp="1"/>
          </p:cNvSpPr>
          <p:nvPr>
            <p:ph type="body" sz="quarter" idx="22" hasCustomPrompt="1"/>
          </p:nvPr>
        </p:nvSpPr>
        <p:spPr>
          <a:xfrm>
            <a:off x="9890125" y="5029200"/>
            <a:ext cx="2149475" cy="381000"/>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302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3_3 Chapter Divider Teal v2">
    <p:spTree>
      <p:nvGrpSpPr>
        <p:cNvPr id="1" name=""/>
        <p:cNvGrpSpPr/>
        <p:nvPr/>
      </p:nvGrpSpPr>
      <p:grpSpPr>
        <a:xfrm>
          <a:off x="0" y="0"/>
          <a:ext cx="0" cy="0"/>
          <a:chOff x="0" y="0"/>
          <a:chExt cx="0" cy="0"/>
        </a:xfrm>
      </p:grpSpPr>
      <p:grpSp>
        <p:nvGrpSpPr>
          <p:cNvPr id="335" name="Google Shape;254;p28"/>
          <p:cNvGrpSpPr/>
          <p:nvPr/>
        </p:nvGrpSpPr>
        <p:grpSpPr>
          <a:xfrm>
            <a:off x="6965342" y="1517903"/>
            <a:ext cx="5226658" cy="137162"/>
            <a:chOff x="0" y="0"/>
            <a:chExt cx="5226657" cy="137160"/>
          </a:xfrm>
        </p:grpSpPr>
        <p:sp>
          <p:nvSpPr>
            <p:cNvPr id="328" name="Google Shape;255;p28"/>
            <p:cNvSpPr/>
            <p:nvPr/>
          </p:nvSpPr>
          <p:spPr>
            <a:xfrm rot="16200000">
              <a:off x="5059856"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29" name="Google Shape;256;p28"/>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0" name="Google Shape;257;p28"/>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1" name="Google Shape;258;p28"/>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34" name="Google Shape;259;p28"/>
            <p:cNvGrpSpPr/>
            <p:nvPr/>
          </p:nvGrpSpPr>
          <p:grpSpPr>
            <a:xfrm>
              <a:off x="3856471" y="-1"/>
              <a:ext cx="639918" cy="137162"/>
              <a:chOff x="0" y="0"/>
              <a:chExt cx="639916" cy="137160"/>
            </a:xfrm>
          </p:grpSpPr>
          <p:sp>
            <p:nvSpPr>
              <p:cNvPr id="332" name="Google Shape;260;p2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3" name="Google Shape;261;p28"/>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343" name="Google Shape;262;p28"/>
          <p:cNvGrpSpPr/>
          <p:nvPr/>
        </p:nvGrpSpPr>
        <p:grpSpPr>
          <a:xfrm>
            <a:off x="0" y="4956047"/>
            <a:ext cx="5226659" cy="137163"/>
            <a:chOff x="0" y="0"/>
            <a:chExt cx="5226658" cy="137162"/>
          </a:xfrm>
        </p:grpSpPr>
        <p:sp>
          <p:nvSpPr>
            <p:cNvPr id="336" name="Google Shape;263;p28"/>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7" name="Google Shape;264;p28"/>
            <p:cNvSpPr/>
            <p:nvPr/>
          </p:nvSpPr>
          <p:spPr>
            <a:xfrm>
              <a:off x="278765" y="0"/>
              <a:ext cx="369184"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8" name="Google Shape;265;p28"/>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39" name="Google Shape;266;p28"/>
            <p:cNvSpPr/>
            <p:nvPr/>
          </p:nvSpPr>
          <p:spPr>
            <a:xfrm>
              <a:off x="2765437" y="0"/>
              <a:ext cx="246122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42" name="Google Shape;267;p28"/>
            <p:cNvGrpSpPr/>
            <p:nvPr/>
          </p:nvGrpSpPr>
          <p:grpSpPr>
            <a:xfrm>
              <a:off x="730269" y="0"/>
              <a:ext cx="639918" cy="137160"/>
              <a:chOff x="0" y="0"/>
              <a:chExt cx="639916" cy="137159"/>
            </a:xfrm>
          </p:grpSpPr>
          <p:sp>
            <p:nvSpPr>
              <p:cNvPr id="340" name="Google Shape;268;p28"/>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41" name="Google Shape;269;p28"/>
              <p:cNvSpPr/>
              <p:nvPr/>
            </p:nvSpPr>
            <p:spPr>
              <a:xfrm>
                <a:off x="0" y="0"/>
                <a:ext cx="639917"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344"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345" name="Google Shape;271;p28"/>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346"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48" name="Google Shape;274;p28"/>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349" name="Google Shape;275;p28"/>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2 Agenda Backgroun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3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2 Section Divi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50" name="Picture Placeholder 2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3051" name="Shape 386"/>
          <p:cNvSpPr/>
          <p:nvPr/>
        </p:nvSpPr>
        <p:spPr>
          <a:xfrm>
            <a:off x="-1" y="5486399"/>
            <a:ext cx="12188954" cy="1370958"/>
          </a:xfrm>
          <a:prstGeom prst="rect">
            <a:avLst/>
          </a:prstGeom>
          <a:solidFill>
            <a:srgbClr val="000000">
              <a:alpha val="47058"/>
            </a:srgbClr>
          </a:solidFill>
          <a:ln>
            <a:solidFill>
              <a:srgbClr val="282828"/>
            </a:solidFill>
          </a:ln>
        </p:spPr>
        <p:txBody>
          <a:bodyPr lIns="45719" rIns="45719" anchor="ctr"/>
          <a:lstStyle/>
          <a:p>
            <a:pPr marL="88900" indent="-88900">
              <a:defRPr>
                <a:solidFill>
                  <a:srgbClr val="000000"/>
                </a:solidFill>
              </a:defRPr>
            </a:pPr>
            <a:endParaRPr/>
          </a:p>
        </p:txBody>
      </p:sp>
      <p:sp>
        <p:nvSpPr>
          <p:cNvPr id="3052" name="Rounded Rectangle 14"/>
          <p:cNvSpPr/>
          <p:nvPr/>
        </p:nvSpPr>
        <p:spPr>
          <a:xfrm>
            <a:off x="0" y="5700214"/>
            <a:ext cx="60960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53" name="Rounded Rectangle 15"/>
          <p:cNvSpPr/>
          <p:nvPr/>
        </p:nvSpPr>
        <p:spPr>
          <a:xfrm>
            <a:off x="6172200" y="5700214"/>
            <a:ext cx="36576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pic>
        <p:nvPicPr>
          <p:cNvPr id="3054" name="Picture 2" descr="Picture 2"/>
          <p:cNvPicPr>
            <a:picLocks noChangeAspect="1"/>
          </p:cNvPicPr>
          <p:nvPr/>
        </p:nvPicPr>
        <p:blipFill>
          <a:blip r:embed="rId3"/>
          <a:stretch>
            <a:fillRect/>
          </a:stretch>
        </p:blipFill>
        <p:spPr>
          <a:xfrm>
            <a:off x="9920785" y="6011195"/>
            <a:ext cx="2058126" cy="604838"/>
          </a:xfrm>
          <a:prstGeom prst="rect">
            <a:avLst/>
          </a:prstGeom>
          <a:ln w="12700">
            <a:miter lim="400000"/>
          </a:ln>
        </p:spPr>
      </p:pic>
      <p:sp>
        <p:nvSpPr>
          <p:cNvPr id="3055" name="Rounded Rectangle 16"/>
          <p:cNvSpPr/>
          <p:nvPr/>
        </p:nvSpPr>
        <p:spPr>
          <a:xfrm>
            <a:off x="9920785" y="5700216"/>
            <a:ext cx="2286292" cy="69657"/>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56" name="Body Level One…"/>
          <p:cNvSpPr txBox="1">
            <a:spLocks noGrp="1"/>
          </p:cNvSpPr>
          <p:nvPr>
            <p:ph type="body" sz="quarter" idx="1" hasCustomPrompt="1"/>
          </p:nvPr>
        </p:nvSpPr>
        <p:spPr>
          <a:xfrm>
            <a:off x="609600" y="5943600"/>
            <a:ext cx="8763000" cy="673100"/>
          </a:xfrm>
          <a:prstGeom prst="rect">
            <a:avLst/>
          </a:prstGeom>
        </p:spPr>
        <p:txBody>
          <a:bodyPr lIns="45719" tIns="45719" rIns="45719" bIns="45719" anchor="ctr"/>
          <a:lstStyle>
            <a:lvl1pPr marL="0">
              <a:lnSpc>
                <a:spcPct val="100000"/>
              </a:lnSpc>
              <a:spcBef>
                <a:spcPts val="0"/>
              </a:spcBef>
              <a:defRPr sz="4000" b="1">
                <a:solidFill>
                  <a:srgbClr val="FFFFFF"/>
                </a:solidFill>
              </a:defRPr>
            </a:lvl1pPr>
            <a:lvl2pPr marL="965200" indent="-508000">
              <a:lnSpc>
                <a:spcPct val="100000"/>
              </a:lnSpc>
              <a:spcBef>
                <a:spcPts val="0"/>
              </a:spcBef>
              <a:buSzPct val="100000"/>
              <a:defRPr sz="4000" b="1">
                <a:solidFill>
                  <a:srgbClr val="FFFFFF"/>
                </a:solidFill>
              </a:defRPr>
            </a:lvl2pPr>
            <a:lvl3pPr marL="1422400" indent="-508000">
              <a:lnSpc>
                <a:spcPct val="100000"/>
              </a:lnSpc>
              <a:spcBef>
                <a:spcPts val="0"/>
              </a:spcBef>
              <a:buSzPct val="100000"/>
              <a:defRPr sz="4000" b="1">
                <a:solidFill>
                  <a:srgbClr val="FFFFFF"/>
                </a:solidFill>
              </a:defRPr>
            </a:lvl3pPr>
            <a:lvl4pPr marL="1879600" indent="-508000">
              <a:lnSpc>
                <a:spcPct val="100000"/>
              </a:lnSpc>
              <a:spcBef>
                <a:spcPts val="0"/>
              </a:spcBef>
              <a:buSzPct val="100000"/>
              <a:defRPr sz="4000" b="1">
                <a:solidFill>
                  <a:srgbClr val="FFFFFF"/>
                </a:solidFill>
              </a:defRPr>
            </a:lvl4pPr>
            <a:lvl5pPr marL="2336800" indent="-508000">
              <a:lnSpc>
                <a:spcPct val="100000"/>
              </a:lnSpc>
              <a:spcBef>
                <a:spcPts val="0"/>
              </a:spcBef>
              <a:buSzPct val="100000"/>
              <a:defRPr sz="4000" b="1">
                <a:solidFill>
                  <a:srgbClr val="FFFFFF"/>
                </a:solidFill>
              </a:defRPr>
            </a:lvl5pPr>
          </a:lstStyle>
          <a:p>
            <a:r>
              <a:t>Section Title Slide</a:t>
            </a:r>
          </a:p>
          <a:p>
            <a:pPr lvl="1"/>
            <a:endParaRPr/>
          </a:p>
          <a:p>
            <a:pPr lvl="2"/>
            <a:endParaRPr/>
          </a:p>
          <a:p>
            <a:pPr lvl="3"/>
            <a:endParaRPr/>
          </a:p>
          <a:p>
            <a:pPr lvl="4"/>
            <a:endParaRPr/>
          </a:p>
        </p:txBody>
      </p:sp>
      <p:sp>
        <p:nvSpPr>
          <p:cNvPr id="3057" name="Text Placeholder 28"/>
          <p:cNvSpPr>
            <a:spLocks noGrp="1"/>
          </p:cNvSpPr>
          <p:nvPr>
            <p:ph type="body" sz="quarter" idx="22" hasCustomPrompt="1"/>
          </p:nvPr>
        </p:nvSpPr>
        <p:spPr>
          <a:xfrm>
            <a:off x="9890125" y="5029200"/>
            <a:ext cx="2149475" cy="381000"/>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305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2 Section Divider v2">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65" name="Shape 386"/>
          <p:cNvSpPr/>
          <p:nvPr/>
        </p:nvSpPr>
        <p:spPr>
          <a:xfrm>
            <a:off x="-1" y="5486399"/>
            <a:ext cx="12188954" cy="1370958"/>
          </a:xfrm>
          <a:prstGeom prst="rect">
            <a:avLst/>
          </a:prstGeom>
          <a:solidFill>
            <a:srgbClr val="000000">
              <a:alpha val="47058"/>
            </a:srgbClr>
          </a:solidFill>
          <a:ln>
            <a:solidFill>
              <a:srgbClr val="282828"/>
            </a:solidFill>
          </a:ln>
        </p:spPr>
        <p:txBody>
          <a:bodyPr lIns="45719" rIns="45719" anchor="ctr"/>
          <a:lstStyle/>
          <a:p>
            <a:pPr marL="88900" indent="-88900">
              <a:defRPr>
                <a:solidFill>
                  <a:srgbClr val="000000"/>
                </a:solidFill>
              </a:defRPr>
            </a:pPr>
            <a:endParaRPr/>
          </a:p>
        </p:txBody>
      </p:sp>
      <p:sp>
        <p:nvSpPr>
          <p:cNvPr id="3066" name="Rounded Rectangle 14"/>
          <p:cNvSpPr/>
          <p:nvPr/>
        </p:nvSpPr>
        <p:spPr>
          <a:xfrm>
            <a:off x="0" y="5700214"/>
            <a:ext cx="60960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67" name="Rounded Rectangle 15"/>
          <p:cNvSpPr/>
          <p:nvPr/>
        </p:nvSpPr>
        <p:spPr>
          <a:xfrm>
            <a:off x="6172200" y="5700214"/>
            <a:ext cx="3657600" cy="69658"/>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pic>
        <p:nvPicPr>
          <p:cNvPr id="3068" name="Picture 2" descr="Picture 2"/>
          <p:cNvPicPr>
            <a:picLocks noChangeAspect="1"/>
          </p:cNvPicPr>
          <p:nvPr/>
        </p:nvPicPr>
        <p:blipFill>
          <a:blip r:embed="rId3"/>
          <a:stretch>
            <a:fillRect/>
          </a:stretch>
        </p:blipFill>
        <p:spPr>
          <a:xfrm>
            <a:off x="609600" y="685800"/>
            <a:ext cx="2058125" cy="604838"/>
          </a:xfrm>
          <a:prstGeom prst="rect">
            <a:avLst/>
          </a:prstGeom>
          <a:ln w="12700">
            <a:miter lim="400000"/>
          </a:ln>
        </p:spPr>
      </p:pic>
      <p:sp>
        <p:nvSpPr>
          <p:cNvPr id="3069" name="Rounded Rectangle 16"/>
          <p:cNvSpPr/>
          <p:nvPr/>
        </p:nvSpPr>
        <p:spPr>
          <a:xfrm>
            <a:off x="9920785" y="5700216"/>
            <a:ext cx="2286292" cy="69657"/>
          </a:xfrm>
          <a:prstGeom prst="roundRect">
            <a:avLst>
              <a:gd name="adj" fmla="val 16667"/>
            </a:avLst>
          </a:prstGeom>
          <a:solidFill>
            <a:schemeClr val="accent3"/>
          </a:solidFill>
          <a:ln w="12700">
            <a:solidFill>
              <a:schemeClr val="accent3"/>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3070" name="Body Level One…"/>
          <p:cNvSpPr txBox="1">
            <a:spLocks noGrp="1"/>
          </p:cNvSpPr>
          <p:nvPr>
            <p:ph type="body" sz="quarter" idx="1" hasCustomPrompt="1"/>
          </p:nvPr>
        </p:nvSpPr>
        <p:spPr>
          <a:xfrm>
            <a:off x="609600" y="5943600"/>
            <a:ext cx="9220200" cy="673100"/>
          </a:xfrm>
          <a:prstGeom prst="rect">
            <a:avLst/>
          </a:prstGeom>
        </p:spPr>
        <p:txBody>
          <a:bodyPr lIns="45719" tIns="45719" rIns="45719" bIns="45719" anchor="ctr"/>
          <a:lstStyle>
            <a:lvl1pPr marL="0">
              <a:lnSpc>
                <a:spcPct val="100000"/>
              </a:lnSpc>
              <a:spcBef>
                <a:spcPts val="0"/>
              </a:spcBef>
              <a:defRPr sz="4000" b="1">
                <a:solidFill>
                  <a:srgbClr val="FFFFFF"/>
                </a:solidFill>
              </a:defRPr>
            </a:lvl1pPr>
            <a:lvl2pPr marL="965200" indent="-508000">
              <a:lnSpc>
                <a:spcPct val="100000"/>
              </a:lnSpc>
              <a:spcBef>
                <a:spcPts val="0"/>
              </a:spcBef>
              <a:buSzPct val="100000"/>
              <a:defRPr sz="4000" b="1">
                <a:solidFill>
                  <a:srgbClr val="FFFFFF"/>
                </a:solidFill>
              </a:defRPr>
            </a:lvl2pPr>
            <a:lvl3pPr marL="1422400" indent="-508000">
              <a:lnSpc>
                <a:spcPct val="100000"/>
              </a:lnSpc>
              <a:spcBef>
                <a:spcPts val="0"/>
              </a:spcBef>
              <a:buSzPct val="100000"/>
              <a:defRPr sz="4000" b="1">
                <a:solidFill>
                  <a:srgbClr val="FFFFFF"/>
                </a:solidFill>
              </a:defRPr>
            </a:lvl3pPr>
            <a:lvl4pPr marL="1879600" indent="-508000">
              <a:lnSpc>
                <a:spcPct val="100000"/>
              </a:lnSpc>
              <a:spcBef>
                <a:spcPts val="0"/>
              </a:spcBef>
              <a:buSzPct val="100000"/>
              <a:defRPr sz="4000" b="1">
                <a:solidFill>
                  <a:srgbClr val="FFFFFF"/>
                </a:solidFill>
              </a:defRPr>
            </a:lvl4pPr>
            <a:lvl5pPr marL="2336800" indent="-508000">
              <a:lnSpc>
                <a:spcPct val="100000"/>
              </a:lnSpc>
              <a:spcBef>
                <a:spcPts val="0"/>
              </a:spcBef>
              <a:buSzPct val="100000"/>
              <a:defRPr sz="4000" b="1">
                <a:solidFill>
                  <a:srgbClr val="FFFFFF"/>
                </a:solidFill>
              </a:defRPr>
            </a:lvl5pPr>
          </a:lstStyle>
          <a:p>
            <a:r>
              <a:t>Section Title Slide v2</a:t>
            </a:r>
          </a:p>
          <a:p>
            <a:pPr lvl="1"/>
            <a:endParaRPr/>
          </a:p>
          <a:p>
            <a:pPr lvl="2"/>
            <a:endParaRPr/>
          </a:p>
          <a:p>
            <a:pPr lvl="3"/>
            <a:endParaRPr/>
          </a:p>
          <a:p>
            <a:pPr lvl="4"/>
            <a:endParaRPr/>
          </a:p>
        </p:txBody>
      </p:sp>
      <p:sp>
        <p:nvSpPr>
          <p:cNvPr id="3071" name="Text Placeholder 28"/>
          <p:cNvSpPr>
            <a:spLocks noGrp="1"/>
          </p:cNvSpPr>
          <p:nvPr>
            <p:ph type="body" sz="quarter" idx="21" hasCustomPrompt="1"/>
          </p:nvPr>
        </p:nvSpPr>
        <p:spPr>
          <a:xfrm>
            <a:off x="9890125" y="5943600"/>
            <a:ext cx="2149475" cy="381000"/>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3072"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3 Body 1 Line Title">
    <p:spTree>
      <p:nvGrpSpPr>
        <p:cNvPr id="1" name=""/>
        <p:cNvGrpSpPr/>
        <p:nvPr/>
      </p:nvGrpSpPr>
      <p:grpSpPr>
        <a:xfrm>
          <a:off x="0" y="0"/>
          <a:ext cx="0" cy="0"/>
          <a:chOff x="0" y="0"/>
          <a:chExt cx="0" cy="0"/>
        </a:xfrm>
      </p:grpSpPr>
      <p:sp>
        <p:nvSpPr>
          <p:cNvPr id="3079"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083" name="Group 2"/>
          <p:cNvGrpSpPr/>
          <p:nvPr/>
        </p:nvGrpSpPr>
        <p:grpSpPr>
          <a:xfrm>
            <a:off x="2969" y="990600"/>
            <a:ext cx="12207076" cy="69659"/>
            <a:chOff x="0" y="0"/>
            <a:chExt cx="12207076" cy="69658"/>
          </a:xfrm>
        </p:grpSpPr>
        <p:sp>
          <p:nvSpPr>
            <p:cNvPr id="3080" name="Rounded Rectangle 10"/>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081" name="Rounded Rectangle 11"/>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082" name="Rounded Rectangle 12"/>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08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3 Body Title Photo">
    <p:spTree>
      <p:nvGrpSpPr>
        <p:cNvPr id="1" name=""/>
        <p:cNvGrpSpPr/>
        <p:nvPr/>
      </p:nvGrpSpPr>
      <p:grpSpPr>
        <a:xfrm>
          <a:off x="0" y="0"/>
          <a:ext cx="0" cy="0"/>
          <a:chOff x="0" y="0"/>
          <a:chExt cx="0" cy="0"/>
        </a:xfrm>
      </p:grpSpPr>
      <p:sp>
        <p:nvSpPr>
          <p:cNvPr id="3091" name="Body Level One…"/>
          <p:cNvSpPr txBox="1">
            <a:spLocks noGrp="1"/>
          </p:cNvSpPr>
          <p:nvPr>
            <p:ph type="body" idx="1" hasCustomPrompt="1"/>
          </p:nvPr>
        </p:nvSpPr>
        <p:spPr>
          <a:xfrm>
            <a:off x="609600" y="1510913"/>
            <a:ext cx="8195044" cy="4661289"/>
          </a:xfrm>
          <a:prstGeom prst="rect">
            <a:avLst/>
          </a:prstGeom>
        </p:spPr>
        <p:txBody>
          <a:bodyPr lIns="45719" tIns="45719" rIns="45719" bIns="45719"/>
          <a:lstStyle>
            <a:lvl1pPr marL="0">
              <a:lnSpc>
                <a:spcPct val="100000"/>
              </a:lnSpc>
              <a:spcBef>
                <a:spcPts val="0"/>
              </a:spcBef>
              <a:defRPr>
                <a:solidFill>
                  <a:srgbClr val="282828"/>
                </a:solidFill>
              </a:defRPr>
            </a:lvl1pPr>
            <a:lvl2pPr marL="685800" indent="-228600">
              <a:lnSpc>
                <a:spcPct val="100000"/>
              </a:lnSpc>
              <a:spcBef>
                <a:spcPts val="0"/>
              </a:spcBef>
              <a:buSzPct val="100000"/>
              <a:defRPr>
                <a:solidFill>
                  <a:srgbClr val="282828"/>
                </a:solidFill>
              </a:defRPr>
            </a:lvl2pPr>
            <a:lvl3pPr marL="1143000" indent="-228600">
              <a:lnSpc>
                <a:spcPct val="100000"/>
              </a:lnSpc>
              <a:spcBef>
                <a:spcPts val="0"/>
              </a:spcBef>
              <a:buSzPct val="100000"/>
              <a:defRPr>
                <a:solidFill>
                  <a:srgbClr val="282828"/>
                </a:solidFill>
              </a:defRPr>
            </a:lvl3pPr>
            <a:lvl4pPr marL="1600200" indent="-228600">
              <a:lnSpc>
                <a:spcPct val="100000"/>
              </a:lnSpc>
              <a:spcBef>
                <a:spcPts val="0"/>
              </a:spcBef>
              <a:buSzPct val="100000"/>
              <a:defRPr>
                <a:solidFill>
                  <a:srgbClr val="282828"/>
                </a:solidFill>
              </a:defRPr>
            </a:lvl4pPr>
            <a:lvl5pPr marL="2057400" indent="-228600">
              <a:lnSpc>
                <a:spcPct val="100000"/>
              </a:lnSpc>
              <a:spcBef>
                <a:spcPts val="0"/>
              </a:spcBef>
              <a:buSzPct val="100000"/>
              <a:defRPr>
                <a:solidFill>
                  <a:srgbClr val="282828"/>
                </a:solidFill>
              </a:defRPr>
            </a:lvl5pPr>
          </a:lstStyle>
          <a:p>
            <a:r>
              <a:t>Edit Master text styles</a:t>
            </a:r>
          </a:p>
          <a:p>
            <a:pPr lvl="1"/>
            <a:endParaRPr/>
          </a:p>
          <a:p>
            <a:pPr lvl="2"/>
            <a:endParaRPr/>
          </a:p>
          <a:p>
            <a:pPr lvl="3"/>
            <a:endParaRPr/>
          </a:p>
          <a:p>
            <a:pPr lvl="4"/>
            <a:endParaRPr/>
          </a:p>
        </p:txBody>
      </p:sp>
      <p:sp>
        <p:nvSpPr>
          <p:cNvPr id="3092" name="Picture Placeholder 3"/>
          <p:cNvSpPr>
            <a:spLocks noGrp="1"/>
          </p:cNvSpPr>
          <p:nvPr>
            <p:ph type="pic" sz="half" idx="21"/>
          </p:nvPr>
        </p:nvSpPr>
        <p:spPr>
          <a:xfrm>
            <a:off x="8996619" y="1527050"/>
            <a:ext cx="3195381" cy="5330950"/>
          </a:xfrm>
          <a:prstGeom prst="rect">
            <a:avLst/>
          </a:prstGeom>
        </p:spPr>
        <p:txBody>
          <a:bodyPr lIns="91439" tIns="45719" rIns="91439" bIns="45719">
            <a:noAutofit/>
          </a:bodyPr>
          <a:lstStyle/>
          <a:p>
            <a:endParaRPr/>
          </a:p>
        </p:txBody>
      </p:sp>
      <p:sp>
        <p:nvSpPr>
          <p:cNvPr id="3093" name="Text Placeholder 28"/>
          <p:cNvSpPr>
            <a:spLocks noGrp="1"/>
          </p:cNvSpPr>
          <p:nvPr>
            <p:ph type="body" sz="quarter" idx="22" hasCustomPrompt="1"/>
          </p:nvPr>
        </p:nvSpPr>
        <p:spPr>
          <a:xfrm>
            <a:off x="9144000" y="6302373"/>
            <a:ext cx="2819400" cy="381001"/>
          </a:xfrm>
          <a:prstGeom prst="rect">
            <a:avLst/>
          </a:prstGeom>
        </p:spPr>
        <p:txBody>
          <a:bodyPr lIns="45719" tIns="45719" rIns="45719" bIns="45719"/>
          <a:lstStyle>
            <a:lvl1pPr marL="0">
              <a:lnSpc>
                <a:spcPct val="100000"/>
              </a:lnSpc>
              <a:spcBef>
                <a:spcPts val="0"/>
              </a:spcBef>
              <a:defRPr sz="1200" i="1">
                <a:solidFill>
                  <a:srgbClr val="FFFFFF"/>
                </a:solidFill>
              </a:defRPr>
            </a:lvl1pPr>
          </a:lstStyle>
          <a:p>
            <a:r>
              <a:t>Photo credit</a:t>
            </a:r>
          </a:p>
        </p:txBody>
      </p:sp>
      <p:sp>
        <p:nvSpPr>
          <p:cNvPr id="3094"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098" name="Group 10"/>
          <p:cNvGrpSpPr/>
          <p:nvPr/>
        </p:nvGrpSpPr>
        <p:grpSpPr>
          <a:xfrm>
            <a:off x="2969" y="990600"/>
            <a:ext cx="12207076" cy="69659"/>
            <a:chOff x="0" y="0"/>
            <a:chExt cx="12207076" cy="69658"/>
          </a:xfrm>
        </p:grpSpPr>
        <p:sp>
          <p:nvSpPr>
            <p:cNvPr id="3095" name="Rounded Rectangle 11"/>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096" name="Rounded Rectangle 12"/>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097" name="Rounded Rectangle 15"/>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09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3 Body Title Photo v2">
    <p:spTree>
      <p:nvGrpSpPr>
        <p:cNvPr id="1" name=""/>
        <p:cNvGrpSpPr/>
        <p:nvPr/>
      </p:nvGrpSpPr>
      <p:grpSpPr>
        <a:xfrm>
          <a:off x="0" y="0"/>
          <a:ext cx="0" cy="0"/>
          <a:chOff x="0" y="0"/>
          <a:chExt cx="0" cy="0"/>
        </a:xfrm>
      </p:grpSpPr>
      <p:sp>
        <p:nvSpPr>
          <p:cNvPr id="3106" name="Body Level One…"/>
          <p:cNvSpPr txBox="1">
            <a:spLocks noGrp="1"/>
          </p:cNvSpPr>
          <p:nvPr>
            <p:ph type="body" sz="quarter" idx="1" hasCustomPrompt="1"/>
          </p:nvPr>
        </p:nvSpPr>
        <p:spPr>
          <a:xfrm>
            <a:off x="9144000" y="6302373"/>
            <a:ext cx="2819400" cy="381001"/>
          </a:xfrm>
          <a:prstGeom prst="rect">
            <a:avLst/>
          </a:prstGeom>
        </p:spPr>
        <p:txBody>
          <a:bodyPr lIns="45719" tIns="45719" rIns="45719" bIns="45719"/>
          <a:lstStyle>
            <a:lvl1pPr marL="0">
              <a:lnSpc>
                <a:spcPct val="100000"/>
              </a:lnSpc>
              <a:spcBef>
                <a:spcPts val="0"/>
              </a:spcBef>
              <a:defRPr sz="1200" i="1">
                <a:solidFill>
                  <a:srgbClr val="282828"/>
                </a:solidFill>
              </a:defRPr>
            </a:lvl1pPr>
            <a:lvl2pPr marL="609600" indent="-152400">
              <a:lnSpc>
                <a:spcPct val="100000"/>
              </a:lnSpc>
              <a:spcBef>
                <a:spcPts val="0"/>
              </a:spcBef>
              <a:buSzPct val="100000"/>
              <a:defRPr sz="1200" i="1">
                <a:solidFill>
                  <a:srgbClr val="282828"/>
                </a:solidFill>
              </a:defRPr>
            </a:lvl2pPr>
            <a:lvl3pPr marL="1066800" indent="-152400">
              <a:lnSpc>
                <a:spcPct val="100000"/>
              </a:lnSpc>
              <a:spcBef>
                <a:spcPts val="0"/>
              </a:spcBef>
              <a:buSzPct val="100000"/>
              <a:defRPr sz="1200" i="1">
                <a:solidFill>
                  <a:srgbClr val="282828"/>
                </a:solidFill>
              </a:defRPr>
            </a:lvl3pPr>
            <a:lvl4pPr marL="1524000" indent="-152400">
              <a:lnSpc>
                <a:spcPct val="100000"/>
              </a:lnSpc>
              <a:spcBef>
                <a:spcPts val="0"/>
              </a:spcBef>
              <a:buSzPct val="100000"/>
              <a:defRPr sz="1200" i="1">
                <a:solidFill>
                  <a:srgbClr val="282828"/>
                </a:solidFill>
              </a:defRPr>
            </a:lvl4pPr>
            <a:lvl5pPr marL="1981200" indent="-152400">
              <a:lnSpc>
                <a:spcPct val="100000"/>
              </a:lnSpc>
              <a:spcBef>
                <a:spcPts val="0"/>
              </a:spcBef>
              <a:buSzPct val="100000"/>
              <a:defRPr sz="1200" i="1">
                <a:solidFill>
                  <a:srgbClr val="282828"/>
                </a:solidFill>
              </a:defRPr>
            </a:lvl5pPr>
          </a:lstStyle>
          <a:p>
            <a:r>
              <a:t>Photo credit</a:t>
            </a:r>
          </a:p>
          <a:p>
            <a:pPr lvl="1"/>
            <a:endParaRPr/>
          </a:p>
          <a:p>
            <a:pPr lvl="2"/>
            <a:endParaRPr/>
          </a:p>
          <a:p>
            <a:pPr lvl="3"/>
            <a:endParaRPr/>
          </a:p>
          <a:p>
            <a:pPr lvl="4"/>
            <a:endParaRPr/>
          </a:p>
        </p:txBody>
      </p:sp>
      <p:sp>
        <p:nvSpPr>
          <p:cNvPr id="3107" name="Text Placeholder 10"/>
          <p:cNvSpPr>
            <a:spLocks noGrp="1"/>
          </p:cNvSpPr>
          <p:nvPr>
            <p:ph type="body" sz="quarter" idx="21"/>
          </p:nvPr>
        </p:nvSpPr>
        <p:spPr>
          <a:xfrm>
            <a:off x="617422" y="4250421"/>
            <a:ext cx="4846322" cy="1312179"/>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08" name="Text Placeholder 12"/>
          <p:cNvSpPr>
            <a:spLocks noGrp="1"/>
          </p:cNvSpPr>
          <p:nvPr>
            <p:ph type="body" sz="quarter" idx="22"/>
          </p:nvPr>
        </p:nvSpPr>
        <p:spPr>
          <a:xfrm>
            <a:off x="617422" y="2362200"/>
            <a:ext cx="4846322" cy="1219200"/>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09" name="Text Placeholder 6"/>
          <p:cNvSpPr>
            <a:spLocks noGrp="1"/>
          </p:cNvSpPr>
          <p:nvPr>
            <p:ph type="body" sz="quarter" idx="23"/>
          </p:nvPr>
        </p:nvSpPr>
        <p:spPr>
          <a:xfrm>
            <a:off x="617422" y="3735580"/>
            <a:ext cx="4846322" cy="507681"/>
          </a:xfrm>
          <a:prstGeom prst="rect">
            <a:avLst/>
          </a:prstGeom>
        </p:spPr>
        <p:txBody>
          <a:bodyPr lIns="45719" tIns="45719" rIns="45719" bIns="45719"/>
          <a:lstStyle/>
          <a:p>
            <a:pPr marL="0">
              <a:lnSpc>
                <a:spcPct val="90000"/>
              </a:lnSpc>
              <a:spcBef>
                <a:spcPts val="0"/>
              </a:spcBef>
              <a:defRPr sz="1600" b="1" u="sng">
                <a:solidFill>
                  <a:schemeClr val="accent3"/>
                </a:solidFill>
              </a:defRPr>
            </a:pPr>
            <a:endParaRPr/>
          </a:p>
        </p:txBody>
      </p:sp>
      <p:sp>
        <p:nvSpPr>
          <p:cNvPr id="3110" name="Text Placeholder 15"/>
          <p:cNvSpPr>
            <a:spLocks noGrp="1"/>
          </p:cNvSpPr>
          <p:nvPr>
            <p:ph type="body" sz="quarter" idx="24"/>
          </p:nvPr>
        </p:nvSpPr>
        <p:spPr>
          <a:xfrm>
            <a:off x="617422" y="1826478"/>
            <a:ext cx="4846322" cy="507681"/>
          </a:xfrm>
          <a:prstGeom prst="rect">
            <a:avLst/>
          </a:prstGeom>
        </p:spPr>
        <p:txBody>
          <a:bodyPr lIns="45719" tIns="45719" rIns="45719" bIns="45719"/>
          <a:lstStyle/>
          <a:p>
            <a:pPr marL="0">
              <a:lnSpc>
                <a:spcPct val="90000"/>
              </a:lnSpc>
              <a:spcBef>
                <a:spcPts val="0"/>
              </a:spcBef>
              <a:defRPr sz="1600" b="1" u="sng">
                <a:solidFill>
                  <a:schemeClr val="accent3"/>
                </a:solidFill>
              </a:defRPr>
            </a:pPr>
            <a:endParaRPr/>
          </a:p>
        </p:txBody>
      </p:sp>
      <p:sp>
        <p:nvSpPr>
          <p:cNvPr id="3111" name="Picture Placeholder 1"/>
          <p:cNvSpPr>
            <a:spLocks noGrp="1"/>
          </p:cNvSpPr>
          <p:nvPr>
            <p:ph type="pic" sz="half" idx="25"/>
          </p:nvPr>
        </p:nvSpPr>
        <p:spPr>
          <a:xfrm>
            <a:off x="5934769" y="1832763"/>
            <a:ext cx="6257233" cy="4339437"/>
          </a:xfrm>
          <a:prstGeom prst="rect">
            <a:avLst/>
          </a:prstGeom>
        </p:spPr>
        <p:txBody>
          <a:bodyPr lIns="91439" tIns="45719" rIns="91439" bIns="45719">
            <a:noAutofit/>
          </a:bodyPr>
          <a:lstStyle/>
          <a:p>
            <a:endParaRPr/>
          </a:p>
        </p:txBody>
      </p:sp>
      <p:sp>
        <p:nvSpPr>
          <p:cNvPr id="3112"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16" name="Group 13"/>
          <p:cNvGrpSpPr/>
          <p:nvPr/>
        </p:nvGrpSpPr>
        <p:grpSpPr>
          <a:xfrm>
            <a:off x="2969" y="990600"/>
            <a:ext cx="12207076" cy="69659"/>
            <a:chOff x="0" y="0"/>
            <a:chExt cx="12207076" cy="69658"/>
          </a:xfrm>
        </p:grpSpPr>
        <p:sp>
          <p:nvSpPr>
            <p:cNvPr id="3113" name="Rounded Rectangle 15"/>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14" name="Rounded Rectangle 16"/>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15" name="Rounded Rectangle 17"/>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1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3 Body 2 Columns">
    <p:spTree>
      <p:nvGrpSpPr>
        <p:cNvPr id="1" name=""/>
        <p:cNvGrpSpPr/>
        <p:nvPr/>
      </p:nvGrpSpPr>
      <p:grpSpPr>
        <a:xfrm>
          <a:off x="0" y="0"/>
          <a:ext cx="0" cy="0"/>
          <a:chOff x="0" y="0"/>
          <a:chExt cx="0" cy="0"/>
        </a:xfrm>
      </p:grpSpPr>
      <p:sp>
        <p:nvSpPr>
          <p:cNvPr id="3137" name="Body Level One…"/>
          <p:cNvSpPr txBox="1">
            <a:spLocks noGrp="1"/>
          </p:cNvSpPr>
          <p:nvPr>
            <p:ph type="body" sz="half" idx="1" hasCustomPrompt="1"/>
          </p:nvPr>
        </p:nvSpPr>
        <p:spPr>
          <a:xfrm>
            <a:off x="609600" y="1668080"/>
            <a:ext cx="5257800" cy="4504121"/>
          </a:xfrm>
          <a:prstGeom prst="rect">
            <a:avLst/>
          </a:prstGeom>
        </p:spPr>
        <p:txBody>
          <a:bodyPr lIns="45719" tIns="45719" rIns="45719" bIns="45719"/>
          <a:lstStyle>
            <a:lvl1pPr marL="0">
              <a:lnSpc>
                <a:spcPct val="100000"/>
              </a:lnSpc>
              <a:spcBef>
                <a:spcPts val="0"/>
              </a:spcBef>
              <a:defRPr>
                <a:solidFill>
                  <a:srgbClr val="282828"/>
                </a:solidFill>
              </a:defRPr>
            </a:lvl1pPr>
            <a:lvl2pPr marL="685800" indent="-228600">
              <a:lnSpc>
                <a:spcPct val="100000"/>
              </a:lnSpc>
              <a:spcBef>
                <a:spcPts val="0"/>
              </a:spcBef>
              <a:buSzPct val="100000"/>
              <a:defRPr>
                <a:solidFill>
                  <a:srgbClr val="282828"/>
                </a:solidFill>
              </a:defRPr>
            </a:lvl2pPr>
            <a:lvl3pPr marL="1143000" indent="-228600">
              <a:lnSpc>
                <a:spcPct val="100000"/>
              </a:lnSpc>
              <a:spcBef>
                <a:spcPts val="0"/>
              </a:spcBef>
              <a:buSzPct val="100000"/>
              <a:defRPr>
                <a:solidFill>
                  <a:srgbClr val="282828"/>
                </a:solidFill>
              </a:defRPr>
            </a:lvl3pPr>
            <a:lvl4pPr marL="1600200" indent="-228600">
              <a:lnSpc>
                <a:spcPct val="100000"/>
              </a:lnSpc>
              <a:spcBef>
                <a:spcPts val="0"/>
              </a:spcBef>
              <a:buSzPct val="100000"/>
              <a:defRPr>
                <a:solidFill>
                  <a:srgbClr val="282828"/>
                </a:solidFill>
              </a:defRPr>
            </a:lvl4pPr>
            <a:lvl5pPr marL="2057400" indent="-228600">
              <a:lnSpc>
                <a:spcPct val="100000"/>
              </a:lnSpc>
              <a:spcBef>
                <a:spcPts val="0"/>
              </a:spcBef>
              <a:buSzPct val="100000"/>
              <a:defRPr>
                <a:solidFill>
                  <a:srgbClr val="282828"/>
                </a:solidFill>
              </a:defRPr>
            </a:lvl5pPr>
          </a:lstStyle>
          <a:p>
            <a:r>
              <a:t>Edit Master text styles</a:t>
            </a:r>
          </a:p>
          <a:p>
            <a:pPr lvl="1"/>
            <a:endParaRPr/>
          </a:p>
          <a:p>
            <a:pPr lvl="2"/>
            <a:endParaRPr/>
          </a:p>
          <a:p>
            <a:pPr lvl="3"/>
            <a:endParaRPr/>
          </a:p>
          <a:p>
            <a:pPr lvl="4"/>
            <a:endParaRPr/>
          </a:p>
        </p:txBody>
      </p:sp>
      <p:sp>
        <p:nvSpPr>
          <p:cNvPr id="3138"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42" name="Group 9"/>
          <p:cNvGrpSpPr/>
          <p:nvPr/>
        </p:nvGrpSpPr>
        <p:grpSpPr>
          <a:xfrm>
            <a:off x="2969" y="990600"/>
            <a:ext cx="12207076" cy="69659"/>
            <a:chOff x="0" y="0"/>
            <a:chExt cx="12207076" cy="69658"/>
          </a:xfrm>
        </p:grpSpPr>
        <p:sp>
          <p:nvSpPr>
            <p:cNvPr id="3139" name="Rounded Rectangle 10"/>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40" name="Rounded Rectangle 11"/>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41" name="Rounded Rectangle 15"/>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4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3 Body 3 Columns">
    <p:spTree>
      <p:nvGrpSpPr>
        <p:cNvPr id="1" name=""/>
        <p:cNvGrpSpPr/>
        <p:nvPr/>
      </p:nvGrpSpPr>
      <p:grpSpPr>
        <a:xfrm>
          <a:off x="0" y="0"/>
          <a:ext cx="0" cy="0"/>
          <a:chOff x="0" y="0"/>
          <a:chExt cx="0" cy="0"/>
        </a:xfrm>
      </p:grpSpPr>
      <p:sp>
        <p:nvSpPr>
          <p:cNvPr id="3150" name="Body Level One…"/>
          <p:cNvSpPr txBox="1">
            <a:spLocks noGrp="1"/>
          </p:cNvSpPr>
          <p:nvPr>
            <p:ph type="body" sz="quarter" idx="1" hasCustomPrompt="1"/>
          </p:nvPr>
        </p:nvSpPr>
        <p:spPr>
          <a:xfrm>
            <a:off x="609600" y="1668080"/>
            <a:ext cx="3429000" cy="4504121"/>
          </a:xfrm>
          <a:prstGeom prst="rect">
            <a:avLst/>
          </a:prstGeom>
        </p:spPr>
        <p:txBody>
          <a:bodyPr lIns="45719" tIns="45719" rIns="45719" bIns="45719"/>
          <a:lstStyle>
            <a:lvl1pPr marL="0">
              <a:lnSpc>
                <a:spcPct val="100000"/>
              </a:lnSpc>
              <a:spcBef>
                <a:spcPts val="0"/>
              </a:spcBef>
              <a:defRPr>
                <a:solidFill>
                  <a:srgbClr val="282828"/>
                </a:solidFill>
              </a:defRPr>
            </a:lvl1pPr>
            <a:lvl2pPr marL="685800" indent="-228600">
              <a:lnSpc>
                <a:spcPct val="100000"/>
              </a:lnSpc>
              <a:spcBef>
                <a:spcPts val="0"/>
              </a:spcBef>
              <a:buSzPct val="100000"/>
              <a:defRPr>
                <a:solidFill>
                  <a:srgbClr val="282828"/>
                </a:solidFill>
              </a:defRPr>
            </a:lvl2pPr>
            <a:lvl3pPr marL="1143000" indent="-228600">
              <a:lnSpc>
                <a:spcPct val="100000"/>
              </a:lnSpc>
              <a:spcBef>
                <a:spcPts val="0"/>
              </a:spcBef>
              <a:buSzPct val="100000"/>
              <a:defRPr>
                <a:solidFill>
                  <a:srgbClr val="282828"/>
                </a:solidFill>
              </a:defRPr>
            </a:lvl3pPr>
            <a:lvl4pPr marL="1600200" indent="-228600">
              <a:lnSpc>
                <a:spcPct val="100000"/>
              </a:lnSpc>
              <a:spcBef>
                <a:spcPts val="0"/>
              </a:spcBef>
              <a:buSzPct val="100000"/>
              <a:defRPr>
                <a:solidFill>
                  <a:srgbClr val="282828"/>
                </a:solidFill>
              </a:defRPr>
            </a:lvl4pPr>
            <a:lvl5pPr marL="2057400" indent="-228600">
              <a:lnSpc>
                <a:spcPct val="100000"/>
              </a:lnSpc>
              <a:spcBef>
                <a:spcPts val="0"/>
              </a:spcBef>
              <a:buSzPct val="100000"/>
              <a:defRPr>
                <a:solidFill>
                  <a:srgbClr val="282828"/>
                </a:solidFill>
              </a:defRPr>
            </a:lvl5pPr>
          </a:lstStyle>
          <a:p>
            <a:r>
              <a:t>Edit Master text styles</a:t>
            </a:r>
          </a:p>
          <a:p>
            <a:pPr lvl="1"/>
            <a:endParaRPr/>
          </a:p>
          <a:p>
            <a:pPr lvl="2"/>
            <a:endParaRPr/>
          </a:p>
          <a:p>
            <a:pPr lvl="3"/>
            <a:endParaRPr/>
          </a:p>
          <a:p>
            <a:pPr lvl="4"/>
            <a:endParaRPr/>
          </a:p>
        </p:txBody>
      </p:sp>
      <p:sp>
        <p:nvSpPr>
          <p:cNvPr id="3151"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55" name="Group 10"/>
          <p:cNvGrpSpPr/>
          <p:nvPr/>
        </p:nvGrpSpPr>
        <p:grpSpPr>
          <a:xfrm>
            <a:off x="2969" y="990600"/>
            <a:ext cx="12207076" cy="69659"/>
            <a:chOff x="0" y="0"/>
            <a:chExt cx="12207076" cy="69658"/>
          </a:xfrm>
        </p:grpSpPr>
        <p:sp>
          <p:nvSpPr>
            <p:cNvPr id="3152" name="Rounded Rectangle 11"/>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53" name="Rounded Rectangle 12"/>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54" name="Rounded Rectangle 15"/>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5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3 Body 3 Stacked Columns">
    <p:spTree>
      <p:nvGrpSpPr>
        <p:cNvPr id="1" name=""/>
        <p:cNvGrpSpPr/>
        <p:nvPr/>
      </p:nvGrpSpPr>
      <p:grpSpPr>
        <a:xfrm>
          <a:off x="0" y="0"/>
          <a:ext cx="0" cy="0"/>
          <a:chOff x="0" y="0"/>
          <a:chExt cx="0" cy="0"/>
        </a:xfrm>
      </p:grpSpPr>
      <p:sp>
        <p:nvSpPr>
          <p:cNvPr id="3163" name="Body Level One…"/>
          <p:cNvSpPr txBox="1">
            <a:spLocks noGrp="1"/>
          </p:cNvSpPr>
          <p:nvPr>
            <p:ph type="body" sz="quarter" idx="1" hasCustomPrompt="1"/>
          </p:nvPr>
        </p:nvSpPr>
        <p:spPr>
          <a:xfrm>
            <a:off x="609600" y="3428998"/>
            <a:ext cx="3429000" cy="2743202"/>
          </a:xfrm>
          <a:prstGeom prst="rect">
            <a:avLst/>
          </a:prstGeom>
        </p:spPr>
        <p:txBody>
          <a:bodyPr lIns="45719" tIns="45719" rIns="45719" bIns="45719"/>
          <a:lstStyle>
            <a:lvl1pPr marL="0">
              <a:lnSpc>
                <a:spcPct val="100000"/>
              </a:lnSpc>
              <a:spcBef>
                <a:spcPts val="0"/>
              </a:spcBef>
              <a:defRPr>
                <a:solidFill>
                  <a:srgbClr val="282828"/>
                </a:solidFill>
              </a:defRPr>
            </a:lvl1pPr>
            <a:lvl2pPr marL="685800" indent="-228600">
              <a:lnSpc>
                <a:spcPct val="100000"/>
              </a:lnSpc>
              <a:spcBef>
                <a:spcPts val="0"/>
              </a:spcBef>
              <a:buSzPct val="100000"/>
              <a:defRPr>
                <a:solidFill>
                  <a:srgbClr val="282828"/>
                </a:solidFill>
              </a:defRPr>
            </a:lvl2pPr>
            <a:lvl3pPr marL="1143000" indent="-228600">
              <a:lnSpc>
                <a:spcPct val="100000"/>
              </a:lnSpc>
              <a:spcBef>
                <a:spcPts val="0"/>
              </a:spcBef>
              <a:buSzPct val="100000"/>
              <a:defRPr>
                <a:solidFill>
                  <a:srgbClr val="282828"/>
                </a:solidFill>
              </a:defRPr>
            </a:lvl3pPr>
            <a:lvl4pPr marL="1600200" indent="-228600">
              <a:lnSpc>
                <a:spcPct val="100000"/>
              </a:lnSpc>
              <a:spcBef>
                <a:spcPts val="0"/>
              </a:spcBef>
              <a:buSzPct val="100000"/>
              <a:defRPr>
                <a:solidFill>
                  <a:srgbClr val="282828"/>
                </a:solidFill>
              </a:defRPr>
            </a:lvl4pPr>
            <a:lvl5pPr marL="2057400" indent="-228600">
              <a:lnSpc>
                <a:spcPct val="100000"/>
              </a:lnSpc>
              <a:spcBef>
                <a:spcPts val="0"/>
              </a:spcBef>
              <a:buSzPct val="100000"/>
              <a:defRPr>
                <a:solidFill>
                  <a:srgbClr val="282828"/>
                </a:solidFill>
              </a:defRPr>
            </a:lvl5pPr>
          </a:lstStyle>
          <a:p>
            <a:r>
              <a:t>Edit Master text styles</a:t>
            </a:r>
          </a:p>
          <a:p>
            <a:pPr lvl="1"/>
            <a:endParaRPr/>
          </a:p>
          <a:p>
            <a:pPr lvl="2"/>
            <a:endParaRPr/>
          </a:p>
          <a:p>
            <a:pPr lvl="3"/>
            <a:endParaRPr/>
          </a:p>
          <a:p>
            <a:pPr lvl="4"/>
            <a:endParaRPr/>
          </a:p>
        </p:txBody>
      </p:sp>
      <p:sp>
        <p:nvSpPr>
          <p:cNvPr id="3164" name="Text Placeholder 3"/>
          <p:cNvSpPr>
            <a:spLocks noGrp="1"/>
          </p:cNvSpPr>
          <p:nvPr>
            <p:ph type="body" sz="quarter" idx="21"/>
          </p:nvPr>
        </p:nvSpPr>
        <p:spPr>
          <a:xfrm>
            <a:off x="609600" y="1676400"/>
            <a:ext cx="3429000" cy="1600200"/>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65" name="Text Placeholder 3"/>
          <p:cNvSpPr>
            <a:spLocks noGrp="1"/>
          </p:cNvSpPr>
          <p:nvPr>
            <p:ph type="body" sz="quarter" idx="22"/>
          </p:nvPr>
        </p:nvSpPr>
        <p:spPr>
          <a:xfrm>
            <a:off x="4381500" y="1668079"/>
            <a:ext cx="3429000" cy="1600201"/>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66" name="Text Placeholder 3"/>
          <p:cNvSpPr>
            <a:spLocks noGrp="1"/>
          </p:cNvSpPr>
          <p:nvPr>
            <p:ph type="body" sz="quarter" idx="23"/>
          </p:nvPr>
        </p:nvSpPr>
        <p:spPr>
          <a:xfrm>
            <a:off x="8153400" y="1668079"/>
            <a:ext cx="3429000" cy="1600201"/>
          </a:xfrm>
          <a:prstGeom prst="rect">
            <a:avLst/>
          </a:prstGeom>
        </p:spPr>
        <p:txBody>
          <a:bodyPr lIns="45719" tIns="45719" rIns="45719" bIns="45719"/>
          <a:lstStyle/>
          <a:p>
            <a:pPr marL="0">
              <a:lnSpc>
                <a:spcPct val="100000"/>
              </a:lnSpc>
              <a:spcBef>
                <a:spcPts val="0"/>
              </a:spcBef>
              <a:defRPr>
                <a:solidFill>
                  <a:srgbClr val="282828"/>
                </a:solidFill>
              </a:defRPr>
            </a:pPr>
            <a:endParaRPr/>
          </a:p>
        </p:txBody>
      </p:sp>
      <p:sp>
        <p:nvSpPr>
          <p:cNvPr id="3167"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71" name="Group 13"/>
          <p:cNvGrpSpPr/>
          <p:nvPr/>
        </p:nvGrpSpPr>
        <p:grpSpPr>
          <a:xfrm>
            <a:off x="2969" y="990600"/>
            <a:ext cx="12207076" cy="69659"/>
            <a:chOff x="0" y="0"/>
            <a:chExt cx="12207076" cy="69658"/>
          </a:xfrm>
        </p:grpSpPr>
        <p:sp>
          <p:nvSpPr>
            <p:cNvPr id="3168" name="Rounded Rectangle 15"/>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69" name="Rounded Rectangle 16"/>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70" name="Rounded Rectangle 17"/>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72"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4 Site-Specific Slide">
    <p:spTree>
      <p:nvGrpSpPr>
        <p:cNvPr id="1" name=""/>
        <p:cNvGrpSpPr/>
        <p:nvPr/>
      </p:nvGrpSpPr>
      <p:grpSpPr>
        <a:xfrm>
          <a:off x="0" y="0"/>
          <a:ext cx="0" cy="0"/>
          <a:chOff x="0" y="0"/>
          <a:chExt cx="0" cy="0"/>
        </a:xfrm>
      </p:grpSpPr>
      <p:sp>
        <p:nvSpPr>
          <p:cNvPr id="3179" name="Body Level One…"/>
          <p:cNvSpPr txBox="1">
            <a:spLocks noGrp="1"/>
          </p:cNvSpPr>
          <p:nvPr>
            <p:ph type="body" sz="quarter" idx="1" hasCustomPrompt="1"/>
          </p:nvPr>
        </p:nvSpPr>
        <p:spPr>
          <a:xfrm>
            <a:off x="609600" y="1783337"/>
            <a:ext cx="7620000" cy="974177"/>
          </a:xfrm>
          <a:prstGeom prst="rect">
            <a:avLst/>
          </a:prstGeom>
        </p:spPr>
        <p:txBody>
          <a:bodyPr lIns="45719" tIns="45719" rIns="45719" bIns="45719"/>
          <a:lstStyle>
            <a:lvl1pPr marL="0">
              <a:lnSpc>
                <a:spcPct val="100000"/>
              </a:lnSpc>
              <a:spcBef>
                <a:spcPts val="0"/>
              </a:spcBef>
              <a:defRPr sz="1600">
                <a:solidFill>
                  <a:srgbClr val="282828"/>
                </a:solidFill>
              </a:defRPr>
            </a:lvl1pPr>
            <a:lvl2pPr marL="660400" indent="-203200">
              <a:lnSpc>
                <a:spcPct val="100000"/>
              </a:lnSpc>
              <a:spcBef>
                <a:spcPts val="0"/>
              </a:spcBef>
              <a:buSzPct val="100000"/>
              <a:defRPr sz="1600">
                <a:solidFill>
                  <a:srgbClr val="282828"/>
                </a:solidFill>
              </a:defRPr>
            </a:lvl2pPr>
            <a:lvl3pPr marL="1117600" indent="-203200">
              <a:lnSpc>
                <a:spcPct val="100000"/>
              </a:lnSpc>
              <a:spcBef>
                <a:spcPts val="0"/>
              </a:spcBef>
              <a:buSzPct val="100000"/>
              <a:defRPr sz="1600">
                <a:solidFill>
                  <a:srgbClr val="282828"/>
                </a:solidFill>
              </a:defRPr>
            </a:lvl3pPr>
            <a:lvl4pPr marL="1574800" indent="-203200">
              <a:lnSpc>
                <a:spcPct val="100000"/>
              </a:lnSpc>
              <a:spcBef>
                <a:spcPts val="0"/>
              </a:spcBef>
              <a:buSzPct val="100000"/>
              <a:defRPr sz="1600">
                <a:solidFill>
                  <a:srgbClr val="282828"/>
                </a:solidFill>
              </a:defRPr>
            </a:lvl4pPr>
            <a:lvl5pPr marL="2032000" indent="-203200">
              <a:lnSpc>
                <a:spcPct val="100000"/>
              </a:lnSpc>
              <a:spcBef>
                <a:spcPts val="0"/>
              </a:spcBef>
              <a:buSzPct val="100000"/>
              <a:defRPr sz="1600">
                <a:solidFill>
                  <a:srgbClr val="282828"/>
                </a:solidFill>
              </a:defRPr>
            </a:lvl5pPr>
          </a:lstStyle>
          <a:p>
            <a:r>
              <a:t>Edit Master text styles</a:t>
            </a:r>
          </a:p>
          <a:p>
            <a:pPr lvl="1"/>
            <a:endParaRPr/>
          </a:p>
          <a:p>
            <a:pPr lvl="2"/>
            <a:endParaRPr/>
          </a:p>
          <a:p>
            <a:pPr lvl="3"/>
            <a:endParaRPr/>
          </a:p>
          <a:p>
            <a:pPr lvl="4"/>
            <a:endParaRPr/>
          </a:p>
        </p:txBody>
      </p:sp>
      <p:sp>
        <p:nvSpPr>
          <p:cNvPr id="3180" name="Title Text"/>
          <p:cNvSpPr txBox="1">
            <a:spLocks noGrp="1"/>
          </p:cNvSpPr>
          <p:nvPr>
            <p:ph type="title"/>
          </p:nvPr>
        </p:nvSpPr>
        <p:spPr>
          <a:xfrm>
            <a:off x="609600" y="288925"/>
            <a:ext cx="10972800" cy="549275"/>
          </a:xfrm>
          <a:prstGeom prst="rect">
            <a:avLst/>
          </a:prstGeom>
        </p:spPr>
        <p:txBody>
          <a:bodyPr lIns="45719" tIns="45719" rIns="45719" bIns="45719"/>
          <a:lstStyle>
            <a:lvl1pPr>
              <a:lnSpc>
                <a:spcPct val="100000"/>
              </a:lnSpc>
              <a:defRPr sz="2800">
                <a:solidFill>
                  <a:srgbClr val="282828"/>
                </a:solidFill>
              </a:defRPr>
            </a:lvl1pPr>
          </a:lstStyle>
          <a:p>
            <a:r>
              <a:t>Title Text</a:t>
            </a:r>
          </a:p>
        </p:txBody>
      </p:sp>
      <p:grpSp>
        <p:nvGrpSpPr>
          <p:cNvPr id="3184" name="Group 12"/>
          <p:cNvGrpSpPr/>
          <p:nvPr/>
        </p:nvGrpSpPr>
        <p:grpSpPr>
          <a:xfrm>
            <a:off x="2969" y="990600"/>
            <a:ext cx="12207076" cy="69659"/>
            <a:chOff x="0" y="0"/>
            <a:chExt cx="12207076" cy="69658"/>
          </a:xfrm>
        </p:grpSpPr>
        <p:sp>
          <p:nvSpPr>
            <p:cNvPr id="3181" name="Rounded Rectangle 13"/>
            <p:cNvSpPr/>
            <p:nvPr/>
          </p:nvSpPr>
          <p:spPr>
            <a:xfrm>
              <a:off x="-1" y="-1"/>
              <a:ext cx="60960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82" name="Rounded Rectangle 15"/>
            <p:cNvSpPr/>
            <p:nvPr/>
          </p:nvSpPr>
          <p:spPr>
            <a:xfrm>
              <a:off x="6172199" y="-1"/>
              <a:ext cx="3657601" cy="69659"/>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3183" name="Rounded Rectangle 16"/>
            <p:cNvSpPr/>
            <p:nvPr/>
          </p:nvSpPr>
          <p:spPr>
            <a:xfrm>
              <a:off x="9920784" y="1"/>
              <a:ext cx="2286293" cy="69658"/>
            </a:xfrm>
            <a:prstGeom prst="roundRect">
              <a:avLst>
                <a:gd name="adj" fmla="val 16667"/>
              </a:avLst>
            </a:prstGeom>
            <a:solidFill>
              <a:schemeClr val="accent3"/>
            </a:solidFill>
            <a:ln w="12700" cap="flat">
              <a:solidFill>
                <a:schemeClr val="accent3"/>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sp>
        <p:nvSpPr>
          <p:cNvPr id="3185"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3_3 Chapter Divider Teal v3">
    <p:spTree>
      <p:nvGrpSpPr>
        <p:cNvPr id="1" name=""/>
        <p:cNvGrpSpPr/>
        <p:nvPr/>
      </p:nvGrpSpPr>
      <p:grpSpPr>
        <a:xfrm>
          <a:off x="0" y="0"/>
          <a:ext cx="0" cy="0"/>
          <a:chOff x="0" y="0"/>
          <a:chExt cx="0" cy="0"/>
        </a:xfrm>
      </p:grpSpPr>
      <p:grpSp>
        <p:nvGrpSpPr>
          <p:cNvPr id="363" name="Google Shape;277;p29"/>
          <p:cNvGrpSpPr/>
          <p:nvPr/>
        </p:nvGrpSpPr>
        <p:grpSpPr>
          <a:xfrm>
            <a:off x="6361176" y="548637"/>
            <a:ext cx="5221224" cy="137162"/>
            <a:chOff x="0" y="0"/>
            <a:chExt cx="5221223" cy="137160"/>
          </a:xfrm>
        </p:grpSpPr>
        <p:sp>
          <p:nvSpPr>
            <p:cNvPr id="356" name="Google Shape;278;p29"/>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57" name="Google Shape;279;p29"/>
            <p:cNvSpPr/>
            <p:nvPr/>
          </p:nvSpPr>
          <p:spPr>
            <a:xfrm rot="10800000">
              <a:off x="4573950"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58" name="Google Shape;280;p29"/>
            <p:cNvSpPr/>
            <p:nvPr/>
          </p:nvSpPr>
          <p:spPr>
            <a:xfrm rot="10800000">
              <a:off x="25408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59" name="Google Shape;281;p29"/>
            <p:cNvSpPr/>
            <p:nvPr/>
          </p:nvSpPr>
          <p:spPr>
            <a:xfrm rot="10800000">
              <a:off x="0" y="0"/>
              <a:ext cx="245866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62" name="Google Shape;282;p29"/>
            <p:cNvGrpSpPr/>
            <p:nvPr/>
          </p:nvGrpSpPr>
          <p:grpSpPr>
            <a:xfrm>
              <a:off x="3852463" y="-1"/>
              <a:ext cx="639253" cy="137162"/>
              <a:chOff x="0" y="0"/>
              <a:chExt cx="639251" cy="137160"/>
            </a:xfrm>
          </p:grpSpPr>
          <p:sp>
            <p:nvSpPr>
              <p:cNvPr id="360" name="Google Shape;283;p29"/>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61" name="Google Shape;284;p29"/>
              <p:cNvSpPr/>
              <p:nvPr/>
            </p:nvSpPr>
            <p:spPr>
              <a:xfrm rot="10800000">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364"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365" name="Google Shape;286;p29"/>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366"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8" name="Google Shape;289;p29"/>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376" name="Google Shape;290;p29"/>
          <p:cNvGrpSpPr/>
          <p:nvPr/>
        </p:nvGrpSpPr>
        <p:grpSpPr>
          <a:xfrm>
            <a:off x="619452" y="4297679"/>
            <a:ext cx="5221225" cy="137161"/>
            <a:chOff x="0" y="0"/>
            <a:chExt cx="5221223" cy="137160"/>
          </a:xfrm>
        </p:grpSpPr>
        <p:sp>
          <p:nvSpPr>
            <p:cNvPr id="369" name="Google Shape;291;p2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70" name="Google Shape;292;p29"/>
            <p:cNvSpPr/>
            <p:nvPr/>
          </p:nvSpPr>
          <p:spPr>
            <a:xfrm>
              <a:off x="278474"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71" name="Google Shape;293;p29"/>
            <p:cNvSpPr/>
            <p:nvPr/>
          </p:nvSpPr>
          <p:spPr>
            <a:xfrm>
              <a:off x="14509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72" name="Google Shape;294;p29"/>
            <p:cNvSpPr/>
            <p:nvPr/>
          </p:nvSpPr>
          <p:spPr>
            <a:xfrm>
              <a:off x="2762561" y="0"/>
              <a:ext cx="245866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75" name="Google Shape;295;p29"/>
            <p:cNvGrpSpPr/>
            <p:nvPr/>
          </p:nvGrpSpPr>
          <p:grpSpPr>
            <a:xfrm>
              <a:off x="729508" y="-1"/>
              <a:ext cx="639253" cy="137162"/>
              <a:chOff x="0" y="0"/>
              <a:chExt cx="639251" cy="137160"/>
            </a:xfrm>
          </p:grpSpPr>
          <p:sp>
            <p:nvSpPr>
              <p:cNvPr id="373" name="Google Shape;296;p29"/>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74" name="Google Shape;297;p29"/>
              <p:cNvSpPr/>
              <p:nvPr/>
            </p:nvSpPr>
            <p:spPr>
              <a:xfrm>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377" name="Google Shape;298;p29"/>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Blankety Blank">
    <p:spTree>
      <p:nvGrpSpPr>
        <p:cNvPr id="1" name=""/>
        <p:cNvGrpSpPr/>
        <p:nvPr/>
      </p:nvGrpSpPr>
      <p:grpSpPr>
        <a:xfrm>
          <a:off x="0" y="0"/>
          <a:ext cx="0" cy="0"/>
          <a:chOff x="0" y="0"/>
          <a:chExt cx="0" cy="0"/>
        </a:xfrm>
      </p:grpSpPr>
      <p:sp>
        <p:nvSpPr>
          <p:cNvPr id="3205"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ontent-with-pre-title">
    <p:spTree>
      <p:nvGrpSpPr>
        <p:cNvPr id="1" name=""/>
        <p:cNvGrpSpPr/>
        <p:nvPr/>
      </p:nvGrpSpPr>
      <p:grpSpPr>
        <a:xfrm>
          <a:off x="0" y="0"/>
          <a:ext cx="0" cy="0"/>
          <a:chOff x="0" y="0"/>
          <a:chExt cx="0" cy="0"/>
        </a:xfrm>
      </p:grpSpPr>
      <p:sp>
        <p:nvSpPr>
          <p:cNvPr id="16" name="Title Placeholder 2">
            <a:extLst>
              <a:ext uri="{FF2B5EF4-FFF2-40B4-BE49-F238E27FC236}">
                <a16:creationId xmlns:a16="http://schemas.microsoft.com/office/drawing/2014/main" id="{99DDC60A-5C4A-5245-8961-D2EE09418E31}"/>
              </a:ext>
            </a:extLst>
          </p:cNvPr>
          <p:cNvSpPr>
            <a:spLocks noGrp="1"/>
          </p:cNvSpPr>
          <p:nvPr>
            <p:ph type="title"/>
          </p:nvPr>
        </p:nvSpPr>
        <p:spPr>
          <a:xfrm>
            <a:off x="892719" y="1148080"/>
            <a:ext cx="9351229" cy="965200"/>
          </a:xfrm>
          <a:prstGeom prst="rect">
            <a:avLst/>
          </a:prstGeom>
        </p:spPr>
        <p:txBody>
          <a:bodyPr vert="horz" lIns="91440" tIns="45720" rIns="91440" bIns="45720" rtlCol="0" anchor="b">
            <a:normAutofit/>
          </a:bodyPr>
          <a:lstStyle>
            <a:lvl1pPr>
              <a:defRPr sz="4000"/>
            </a:lvl1pPr>
          </a:lstStyle>
          <a:p>
            <a:r>
              <a:rPr lang="en-US"/>
              <a:t>Click to edit Master title style</a:t>
            </a:r>
          </a:p>
        </p:txBody>
      </p:sp>
      <p:sp>
        <p:nvSpPr>
          <p:cNvPr id="17" name="Text Placeholder 11">
            <a:extLst>
              <a:ext uri="{FF2B5EF4-FFF2-40B4-BE49-F238E27FC236}">
                <a16:creationId xmlns:a16="http://schemas.microsoft.com/office/drawing/2014/main" id="{07FBE0F4-A6E6-8549-99EC-DBB59C25C001}"/>
              </a:ext>
            </a:extLst>
          </p:cNvPr>
          <p:cNvSpPr>
            <a:spLocks noGrp="1"/>
          </p:cNvSpPr>
          <p:nvPr>
            <p:ph type="body" sz="quarter" idx="11"/>
          </p:nvPr>
        </p:nvSpPr>
        <p:spPr>
          <a:xfrm>
            <a:off x="892719" y="2245360"/>
            <a:ext cx="9351229" cy="360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5">
            <a:extLst>
              <a:ext uri="{FF2B5EF4-FFF2-40B4-BE49-F238E27FC236}">
                <a16:creationId xmlns:a16="http://schemas.microsoft.com/office/drawing/2014/main" id="{6DCBF5E6-69B1-E146-B6D1-E081E0CF284A}"/>
              </a:ext>
            </a:extLst>
          </p:cNvPr>
          <p:cNvSpPr>
            <a:spLocks noGrp="1"/>
          </p:cNvSpPr>
          <p:nvPr>
            <p:ph type="body" sz="quarter" idx="12" hasCustomPrompt="1"/>
          </p:nvPr>
        </p:nvSpPr>
        <p:spPr>
          <a:xfrm>
            <a:off x="953383" y="578725"/>
            <a:ext cx="9290564" cy="436563"/>
          </a:xfrm>
          <a:prstGeom prst="rect">
            <a:avLst/>
          </a:prstGeom>
        </p:spPr>
        <p:txBody>
          <a:bodyPr anchor="b">
            <a:normAutofit/>
          </a:bodyPr>
          <a:lstStyle>
            <a:lvl1pPr>
              <a:defRPr sz="900" cap="all" spc="500" baseline="0"/>
            </a:lvl1pPr>
          </a:lstStyle>
          <a:p>
            <a:pPr lvl="0"/>
            <a:r>
              <a:rPr lang="en-US"/>
              <a:t>PRE-TITLE i.e. “example” or “case study”</a:t>
            </a:r>
          </a:p>
        </p:txBody>
      </p:sp>
    </p:spTree>
    <p:extLst>
      <p:ext uri="{BB962C8B-B14F-4D97-AF65-F5344CB8AC3E}">
        <p14:creationId xmlns:p14="http://schemas.microsoft.com/office/powerpoint/2010/main" val="42256580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Big-quote">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FD4F787-C235-4047-AFB5-D1F98B343B4B}"/>
              </a:ext>
            </a:extLst>
          </p:cNvPr>
          <p:cNvSpPr>
            <a:spLocks noGrp="1"/>
          </p:cNvSpPr>
          <p:nvPr>
            <p:ph type="title" hasCustomPrompt="1"/>
          </p:nvPr>
        </p:nvSpPr>
        <p:spPr>
          <a:xfrm>
            <a:off x="892720" y="1178561"/>
            <a:ext cx="10406561" cy="3972560"/>
          </a:xfrm>
          <a:prstGeom prst="rect">
            <a:avLst/>
          </a:prstGeom>
        </p:spPr>
        <p:txBody>
          <a:bodyPr anchor="ctr">
            <a:normAutofit/>
          </a:bodyPr>
          <a:lstStyle>
            <a:lvl1pPr algn="ctr">
              <a:defRPr sz="4800"/>
            </a:lvl1pPr>
          </a:lstStyle>
          <a:p>
            <a:r>
              <a:rPr lang="en-US"/>
              <a:t>“Insert quote.”</a:t>
            </a:r>
          </a:p>
        </p:txBody>
      </p:sp>
      <p:sp>
        <p:nvSpPr>
          <p:cNvPr id="4" name="Text Placeholder 12">
            <a:extLst>
              <a:ext uri="{FF2B5EF4-FFF2-40B4-BE49-F238E27FC236}">
                <a16:creationId xmlns:a16="http://schemas.microsoft.com/office/drawing/2014/main" id="{0FAED334-0047-6346-904B-338566EA87CC}"/>
              </a:ext>
            </a:extLst>
          </p:cNvPr>
          <p:cNvSpPr>
            <a:spLocks noGrp="1"/>
          </p:cNvSpPr>
          <p:nvPr>
            <p:ph type="body" sz="quarter" idx="10" hasCustomPrompt="1"/>
          </p:nvPr>
        </p:nvSpPr>
        <p:spPr>
          <a:xfrm>
            <a:off x="892719" y="5283200"/>
            <a:ext cx="10406561" cy="548640"/>
          </a:xfrm>
          <a:prstGeom prst="rect">
            <a:avLst/>
          </a:prstGeom>
        </p:spPr>
        <p:txBody>
          <a:bodyPr anchor="t">
            <a:normAutofit/>
          </a:bodyPr>
          <a:lstStyle>
            <a:lvl1pPr algn="ctr">
              <a:defRPr sz="1600" b="1"/>
            </a:lvl1pPr>
            <a:lvl5pPr>
              <a:defRPr sz="1200"/>
            </a:lvl5pPr>
          </a:lstStyle>
          <a:p>
            <a:r>
              <a:rPr lang="en-US" sz="1600" b="1"/>
              <a:t>— Attribution</a:t>
            </a:r>
          </a:p>
        </p:txBody>
      </p:sp>
      <p:sp>
        <p:nvSpPr>
          <p:cNvPr id="5" name="Text Placeholder 15">
            <a:extLst>
              <a:ext uri="{FF2B5EF4-FFF2-40B4-BE49-F238E27FC236}">
                <a16:creationId xmlns:a16="http://schemas.microsoft.com/office/drawing/2014/main" id="{353F6690-7E3C-2C4B-99AD-F616509F1D18}"/>
              </a:ext>
            </a:extLst>
          </p:cNvPr>
          <p:cNvSpPr>
            <a:spLocks noGrp="1"/>
          </p:cNvSpPr>
          <p:nvPr>
            <p:ph type="body" sz="quarter" idx="11" hasCustomPrompt="1"/>
          </p:nvPr>
        </p:nvSpPr>
        <p:spPr>
          <a:xfrm>
            <a:off x="953383" y="578725"/>
            <a:ext cx="9290564" cy="436563"/>
          </a:xfrm>
          <a:prstGeom prst="rect">
            <a:avLst/>
          </a:prstGeom>
        </p:spPr>
        <p:txBody>
          <a:bodyPr anchor="b">
            <a:normAutofit/>
          </a:bodyPr>
          <a:lstStyle>
            <a:lvl1pPr>
              <a:defRPr sz="900" cap="all" spc="300" baseline="0"/>
            </a:lvl1pPr>
          </a:lstStyle>
          <a:p>
            <a:pPr lvl="0"/>
            <a:r>
              <a:rPr lang="en-US"/>
              <a:t>PRE-TITLE such as “Verbatim” or “</a:t>
            </a:r>
            <a:r>
              <a:rPr lang="en-US" err="1"/>
              <a:t>QuoteD</a:t>
            </a:r>
            <a:r>
              <a:rPr lang="en-US"/>
              <a:t>”</a:t>
            </a:r>
          </a:p>
        </p:txBody>
      </p:sp>
    </p:spTree>
    <p:extLst>
      <p:ext uri="{BB962C8B-B14F-4D97-AF65-F5344CB8AC3E}">
        <p14:creationId xmlns:p14="http://schemas.microsoft.com/office/powerpoint/2010/main" val="27338950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344DF5-2D9D-E243-856E-774F9A0DC967}"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60A74-7118-C941-B35A-1BC4139BE841}" type="slidenum">
              <a:rPr lang="en-US" smtClean="0"/>
              <a:t>‹#›</a:t>
            </a:fld>
            <a:endParaRPr lang="en-US"/>
          </a:p>
        </p:txBody>
      </p:sp>
    </p:spTree>
    <p:extLst>
      <p:ext uri="{BB962C8B-B14F-4D97-AF65-F5344CB8AC3E}">
        <p14:creationId xmlns:p14="http://schemas.microsoft.com/office/powerpoint/2010/main" val="40112318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1_Graphs and text">
  <p:cSld name="1_Graphs and text">
    <p:bg>
      <p:bgPr>
        <a:solidFill>
          <a:schemeClr val="lt1"/>
        </a:solidFill>
        <a:effectLst/>
      </p:bgPr>
    </p:bg>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839787" y="645459"/>
            <a:ext cx="7235171" cy="9309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76B"/>
              </a:buClr>
              <a:buSzPts val="3600"/>
              <a:buFont typeface="Calibri"/>
              <a:buNone/>
              <a:defRPr sz="3600" b="1">
                <a:solidFill>
                  <a:srgbClr val="00476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body" idx="1"/>
          </p:nvPr>
        </p:nvSpPr>
        <p:spPr>
          <a:xfrm>
            <a:off x="839789" y="1707777"/>
            <a:ext cx="7235169" cy="41293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27"/>
          <p:cNvPicPr preferRelativeResize="0"/>
          <p:nvPr/>
        </p:nvPicPr>
        <p:blipFill rotWithShape="1">
          <a:blip r:embed="rId2">
            <a:alphaModFix/>
          </a:blip>
          <a:srcRect/>
          <a:stretch/>
        </p:blipFill>
        <p:spPr>
          <a:xfrm>
            <a:off x="1659532" y="6358481"/>
            <a:ext cx="10565526" cy="599733"/>
          </a:xfrm>
          <a:prstGeom prst="rect">
            <a:avLst/>
          </a:prstGeom>
          <a:noFill/>
          <a:ln>
            <a:noFill/>
          </a:ln>
        </p:spPr>
      </p:pic>
      <p:pic>
        <p:nvPicPr>
          <p:cNvPr id="19" name="Google Shape;19;p27"/>
          <p:cNvPicPr preferRelativeResize="0"/>
          <p:nvPr/>
        </p:nvPicPr>
        <p:blipFill rotWithShape="1">
          <a:blip r:embed="rId3">
            <a:alphaModFix/>
          </a:blip>
          <a:srcRect/>
          <a:stretch/>
        </p:blipFill>
        <p:spPr>
          <a:xfrm>
            <a:off x="140274" y="6217920"/>
            <a:ext cx="1420742" cy="640080"/>
          </a:xfrm>
          <a:prstGeom prst="rect">
            <a:avLst/>
          </a:prstGeom>
          <a:noFill/>
          <a:ln>
            <a:noFill/>
          </a:ln>
        </p:spPr>
      </p:pic>
    </p:spTree>
    <p:extLst>
      <p:ext uri="{BB962C8B-B14F-4D97-AF65-F5344CB8AC3E}">
        <p14:creationId xmlns:p14="http://schemas.microsoft.com/office/powerpoint/2010/main" val="858124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 Title Slide">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13" name="Shape 386">
            <a:extLst>
              <a:ext uri="{FF2B5EF4-FFF2-40B4-BE49-F238E27FC236}">
                <a16:creationId xmlns:a16="http://schemas.microsoft.com/office/drawing/2014/main" id="{AE70F0F2-DF40-6344-8921-3B3B4961643D}"/>
              </a:ext>
            </a:extLst>
          </p:cNvPr>
          <p:cNvSpPr/>
          <p:nvPr/>
        </p:nvSpPr>
        <p:spPr>
          <a:xfrm>
            <a:off x="0" y="4724400"/>
            <a:ext cx="12188952" cy="2132956"/>
          </a:xfrm>
          <a:prstGeom prst="rect">
            <a:avLst/>
          </a:prstGeom>
          <a:solidFill>
            <a:srgbClr val="000000">
              <a:alpha val="47058"/>
            </a:srgbClr>
          </a:solidFill>
          <a:ln>
            <a:solidFill>
              <a:schemeClr val="tx1"/>
            </a:solid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Rounded Rectangle 14">
            <a:extLst>
              <a:ext uri="{FF2B5EF4-FFF2-40B4-BE49-F238E27FC236}">
                <a16:creationId xmlns:a16="http://schemas.microsoft.com/office/drawing/2014/main" id="{FA2321D6-B2E3-1445-A534-5A43A3C0E666}"/>
              </a:ext>
            </a:extLst>
          </p:cNvPr>
          <p:cNvSpPr/>
          <p:nvPr/>
        </p:nvSpPr>
        <p:spPr>
          <a:xfrm>
            <a:off x="0" y="5700214"/>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5700214"/>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5700216"/>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F3A217E2-C19D-8740-BC80-4B8D42228C24}"/>
              </a:ext>
            </a:extLst>
          </p:cNvPr>
          <p:cNvSpPr>
            <a:spLocks noGrp="1"/>
          </p:cNvSpPr>
          <p:nvPr>
            <p:ph type="body" sz="quarter" idx="10" hasCustomPrompt="1"/>
          </p:nvPr>
        </p:nvSpPr>
        <p:spPr>
          <a:xfrm>
            <a:off x="609600" y="5897961"/>
            <a:ext cx="8763000" cy="847724"/>
          </a:xfrm>
        </p:spPr>
        <p:txBody>
          <a:bodyPr anchor="ctr" anchorCtr="0">
            <a:noAutofit/>
          </a:bodyPr>
          <a:lstStyle>
            <a:lvl1pPr>
              <a:lnSpc>
                <a:spcPct val="100000"/>
              </a:lnSpc>
              <a:spcBef>
                <a:spcPts val="0"/>
              </a:spcBef>
              <a:spcAft>
                <a:spcPts val="0"/>
              </a:spcAft>
              <a:defRPr sz="2800" b="1" i="0" u="none">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3200" i="0">
                <a:solidFill>
                  <a:schemeClr val="bg1"/>
                </a:solidFill>
              </a:rPr>
              <a:t>PIH United States</a:t>
            </a:r>
            <a:endParaRPr lang="en-US" sz="3200" i="1">
              <a:solidFill>
                <a:schemeClr val="bg1"/>
              </a:solidFill>
            </a:endParaRPr>
          </a:p>
          <a:p>
            <a:pPr lvl="0"/>
            <a:r>
              <a:rPr lang="en-US" sz="3200" i="1">
                <a:solidFill>
                  <a:schemeClr val="bg1"/>
                </a:solidFill>
              </a:rPr>
              <a:t>Prepared on XX 2021</a:t>
            </a:r>
            <a:endParaRPr lang="en-US"/>
          </a:p>
        </p:txBody>
      </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9600" y="4881563"/>
            <a:ext cx="8763000" cy="690562"/>
          </a:xfrm>
        </p:spPr>
        <p:txBody>
          <a:bodyPr>
            <a:noAutofit/>
          </a:bodyPr>
          <a:lstStyle>
            <a:lvl1pPr>
              <a:lnSpc>
                <a:spcPct val="100000"/>
              </a:lnSpc>
              <a:spcBef>
                <a:spcPts val="0"/>
              </a:spcBef>
              <a:spcAft>
                <a:spcPts val="0"/>
              </a:spcAft>
              <a:defRPr sz="4000" b="1">
                <a:solidFill>
                  <a:schemeClr val="bg1"/>
                </a:solidFill>
                <a:latin typeface="+mj-lt"/>
              </a:defRPr>
            </a:lvl1pPr>
          </a:lstStyle>
          <a:p>
            <a:pPr lvl="0"/>
            <a:r>
              <a:rPr lang="en-US"/>
              <a:t>Title</a:t>
            </a:r>
          </a:p>
        </p:txBody>
      </p:sp>
      <p:sp>
        <p:nvSpPr>
          <p:cNvPr id="14" name="Text Placeholder 28">
            <a:extLst>
              <a:ext uri="{FF2B5EF4-FFF2-40B4-BE49-F238E27FC236}">
                <a16:creationId xmlns:a16="http://schemas.microsoft.com/office/drawing/2014/main" id="{73662FAE-E4C0-924B-AE96-C069AED5A93C}"/>
              </a:ext>
            </a:extLst>
          </p:cNvPr>
          <p:cNvSpPr>
            <a:spLocks noGrp="1"/>
          </p:cNvSpPr>
          <p:nvPr>
            <p:ph type="body" sz="quarter" idx="12" hasCustomPrompt="1"/>
          </p:nvPr>
        </p:nvSpPr>
        <p:spPr>
          <a:xfrm>
            <a:off x="9890125" y="5029200"/>
            <a:ext cx="2149475" cy="381000"/>
          </a:xfrm>
        </p:spPr>
        <p:txBody>
          <a:bodyPr>
            <a:normAutofit/>
          </a:bodyPr>
          <a:lstStyle>
            <a:lvl1pPr>
              <a:defRPr sz="1200" i="1">
                <a:solidFill>
                  <a:schemeClr val="bg1"/>
                </a:solidFill>
              </a:defRPr>
            </a:lvl1pPr>
          </a:lstStyle>
          <a:p>
            <a:pPr lvl="0"/>
            <a:r>
              <a:rPr lang="en-US" sz="1200"/>
              <a:t>Photo credit</a:t>
            </a:r>
            <a:endParaRPr lang="en-US"/>
          </a:p>
        </p:txBody>
      </p:sp>
      <p:pic>
        <p:nvPicPr>
          <p:cNvPr id="10" name="Picture 2">
            <a:extLst>
              <a:ext uri="{FF2B5EF4-FFF2-40B4-BE49-F238E27FC236}">
                <a16:creationId xmlns:a16="http://schemas.microsoft.com/office/drawing/2014/main" id="{61F8918A-05C1-6845-BDA1-47830A7654D0}"/>
              </a:ext>
            </a:extLst>
          </p:cNvPr>
          <p:cNvPicPr>
            <a:picLocks noChangeAspect="1" noChangeArrowheads="1"/>
          </p:cNvPicPr>
          <p:nvPr/>
        </p:nvPicPr>
        <p:blipFill>
          <a:blip r:embed="rId3"/>
          <a:srcRect/>
          <a:stretch/>
        </p:blipFill>
        <p:spPr bwMode="auto">
          <a:xfrm>
            <a:off x="10329672" y="5897961"/>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4118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 Title Slide No Picture v1">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A80ECF-6977-9D42-AC6F-B20D47CE1251}"/>
              </a:ext>
            </a:extLst>
          </p:cNvPr>
          <p:cNvSpPr/>
          <p:nvPr/>
        </p:nvSpPr>
        <p:spPr>
          <a:xfrm>
            <a:off x="0" y="-1"/>
            <a:ext cx="12192000" cy="47244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3738" y="1242069"/>
            <a:ext cx="11054862" cy="2644131"/>
          </a:xfrm>
        </p:spPr>
        <p:txBody>
          <a:bodyPr anchor="ctr" anchorCtr="0">
            <a:noAutofit/>
          </a:bodyPr>
          <a:lstStyle>
            <a:lvl1pPr>
              <a:lnSpc>
                <a:spcPct val="100000"/>
              </a:lnSpc>
              <a:spcBef>
                <a:spcPts val="0"/>
              </a:spcBef>
              <a:spcAft>
                <a:spcPts val="0"/>
              </a:spcAft>
              <a:defRPr sz="6600" b="1">
                <a:solidFill>
                  <a:schemeClr val="bg1"/>
                </a:solidFill>
                <a:latin typeface="+mj-lt"/>
              </a:defRPr>
            </a:lvl1pPr>
          </a:lstStyle>
          <a:p>
            <a:pPr lvl="0"/>
            <a:r>
              <a:rPr lang="en-US"/>
              <a:t>Title slide with no photo</a:t>
            </a:r>
          </a:p>
          <a:p>
            <a:pPr lvl="0"/>
            <a:r>
              <a:rPr lang="en-US"/>
              <a:t>2 lines</a:t>
            </a:r>
          </a:p>
        </p:txBody>
      </p:sp>
      <p:sp>
        <p:nvSpPr>
          <p:cNvPr id="10" name="Text Placeholder 2">
            <a:extLst>
              <a:ext uri="{FF2B5EF4-FFF2-40B4-BE49-F238E27FC236}">
                <a16:creationId xmlns:a16="http://schemas.microsoft.com/office/drawing/2014/main" id="{3F05E3F3-BAAF-384C-9E48-A9BBB2818954}"/>
              </a:ext>
            </a:extLst>
          </p:cNvPr>
          <p:cNvSpPr>
            <a:spLocks noGrp="1"/>
          </p:cNvSpPr>
          <p:nvPr>
            <p:ph type="body" sz="quarter" idx="12" hasCustomPrompt="1"/>
          </p:nvPr>
        </p:nvSpPr>
        <p:spPr>
          <a:xfrm>
            <a:off x="603738" y="5321987"/>
            <a:ext cx="8763000" cy="578070"/>
          </a:xfrm>
        </p:spPr>
        <p:txBody>
          <a:bodyPr>
            <a:noAutofit/>
          </a:bodyPr>
          <a:lstStyle>
            <a:lvl1pPr>
              <a:lnSpc>
                <a:spcPct val="100000"/>
              </a:lnSpc>
              <a:spcBef>
                <a:spcPts val="0"/>
              </a:spcBef>
              <a:spcAft>
                <a:spcPts val="0"/>
              </a:spcAft>
              <a:defRPr sz="3200" b="1" i="0">
                <a:solidFill>
                  <a:schemeClr val="tx1"/>
                </a:solidFill>
                <a:latin typeface="+mj-lt"/>
              </a:defRPr>
            </a:lvl1pPr>
          </a:lstStyle>
          <a:p>
            <a:pPr lvl="0"/>
            <a:r>
              <a:rPr lang="en-US"/>
              <a:t>PIH United States</a:t>
            </a:r>
          </a:p>
        </p:txBody>
      </p:sp>
      <p:sp>
        <p:nvSpPr>
          <p:cNvPr id="11" name="Text Placeholder 2">
            <a:extLst>
              <a:ext uri="{FF2B5EF4-FFF2-40B4-BE49-F238E27FC236}">
                <a16:creationId xmlns:a16="http://schemas.microsoft.com/office/drawing/2014/main" id="{311AF205-759F-D344-ABFE-5378A1E2F727}"/>
              </a:ext>
            </a:extLst>
          </p:cNvPr>
          <p:cNvSpPr>
            <a:spLocks noGrp="1"/>
          </p:cNvSpPr>
          <p:nvPr>
            <p:ph type="body" sz="quarter" idx="13" hasCustomPrompt="1"/>
          </p:nvPr>
        </p:nvSpPr>
        <p:spPr>
          <a:xfrm>
            <a:off x="603738" y="5975130"/>
            <a:ext cx="8763000" cy="578070"/>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Prepared on XX 2021</a:t>
            </a:r>
          </a:p>
        </p:txBody>
      </p:sp>
      <p:pic>
        <p:nvPicPr>
          <p:cNvPr id="7" name="Picture 2">
            <a:extLst>
              <a:ext uri="{FF2B5EF4-FFF2-40B4-BE49-F238E27FC236}">
                <a16:creationId xmlns:a16="http://schemas.microsoft.com/office/drawing/2014/main" id="{381E35B2-9692-854D-B7F4-A2ACF475B9E1}"/>
              </a:ext>
            </a:extLst>
          </p:cNvPr>
          <p:cNvPicPr>
            <a:picLocks noChangeAspect="1" noChangeArrowheads="1"/>
          </p:cNvPicPr>
          <p:nvPr/>
        </p:nvPicPr>
        <p:blipFill>
          <a:blip r:embed="rId4"/>
          <a:srcRect/>
          <a:stretch/>
        </p:blipFill>
        <p:spPr bwMode="auto">
          <a:xfrm>
            <a:off x="10177272" y="5701187"/>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3465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 Title Slide No Picture v2">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3738" y="1425482"/>
            <a:ext cx="8763000" cy="1524001"/>
          </a:xfrm>
        </p:spPr>
        <p:txBody>
          <a:bodyPr anchor="ctr" anchorCtr="0">
            <a:noAutofit/>
          </a:bodyPr>
          <a:lstStyle>
            <a:lvl1pPr>
              <a:lnSpc>
                <a:spcPct val="100000"/>
              </a:lnSpc>
              <a:spcBef>
                <a:spcPts val="0"/>
              </a:spcBef>
              <a:spcAft>
                <a:spcPts val="0"/>
              </a:spcAft>
              <a:defRPr sz="6600" b="1">
                <a:solidFill>
                  <a:schemeClr val="bg1"/>
                </a:solidFill>
                <a:latin typeface="+mj-lt"/>
              </a:defRPr>
            </a:lvl1pPr>
          </a:lstStyle>
          <a:p>
            <a:pPr lvl="0"/>
            <a:r>
              <a:rPr lang="en-US"/>
              <a:t>Title slide with no photo </a:t>
            </a:r>
          </a:p>
        </p:txBody>
      </p:sp>
      <p:sp>
        <p:nvSpPr>
          <p:cNvPr id="10" name="Text Placeholder 2">
            <a:extLst>
              <a:ext uri="{FF2B5EF4-FFF2-40B4-BE49-F238E27FC236}">
                <a16:creationId xmlns:a16="http://schemas.microsoft.com/office/drawing/2014/main" id="{3F05E3F3-BAAF-384C-9E48-A9BBB2818954}"/>
              </a:ext>
            </a:extLst>
          </p:cNvPr>
          <p:cNvSpPr>
            <a:spLocks noGrp="1"/>
          </p:cNvSpPr>
          <p:nvPr>
            <p:ph type="body" sz="quarter" idx="12" hasCustomPrompt="1"/>
          </p:nvPr>
        </p:nvSpPr>
        <p:spPr>
          <a:xfrm>
            <a:off x="603738" y="4083216"/>
            <a:ext cx="8763000" cy="578070"/>
          </a:xfrm>
        </p:spPr>
        <p:txBody>
          <a:bodyPr>
            <a:noAutofit/>
          </a:bodyPr>
          <a:lstStyle>
            <a:lvl1pPr>
              <a:lnSpc>
                <a:spcPct val="100000"/>
              </a:lnSpc>
              <a:spcBef>
                <a:spcPts val="0"/>
              </a:spcBef>
              <a:spcAft>
                <a:spcPts val="0"/>
              </a:spcAft>
              <a:defRPr sz="3200" b="1" i="0">
                <a:solidFill>
                  <a:schemeClr val="tx1"/>
                </a:solidFill>
                <a:latin typeface="+mj-lt"/>
              </a:defRPr>
            </a:lvl1pPr>
          </a:lstStyle>
          <a:p>
            <a:pPr lvl="0"/>
            <a:r>
              <a:rPr lang="en-US"/>
              <a:t>PIH United States</a:t>
            </a:r>
          </a:p>
        </p:txBody>
      </p:sp>
      <p:sp>
        <p:nvSpPr>
          <p:cNvPr id="11" name="Text Placeholder 2">
            <a:extLst>
              <a:ext uri="{FF2B5EF4-FFF2-40B4-BE49-F238E27FC236}">
                <a16:creationId xmlns:a16="http://schemas.microsoft.com/office/drawing/2014/main" id="{311AF205-759F-D344-ABFE-5378A1E2F727}"/>
              </a:ext>
            </a:extLst>
          </p:cNvPr>
          <p:cNvSpPr>
            <a:spLocks noGrp="1"/>
          </p:cNvSpPr>
          <p:nvPr>
            <p:ph type="body" sz="quarter" idx="13" hasCustomPrompt="1"/>
          </p:nvPr>
        </p:nvSpPr>
        <p:spPr>
          <a:xfrm>
            <a:off x="603738" y="4736359"/>
            <a:ext cx="8763000" cy="578070"/>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Prepared on XX 2021</a:t>
            </a:r>
          </a:p>
        </p:txBody>
      </p:sp>
      <p:pic>
        <p:nvPicPr>
          <p:cNvPr id="7" name="Picture 2">
            <a:extLst>
              <a:ext uri="{FF2B5EF4-FFF2-40B4-BE49-F238E27FC236}">
                <a16:creationId xmlns:a16="http://schemas.microsoft.com/office/drawing/2014/main" id="{007CFD68-0936-244C-B504-09FFFCAB615F}"/>
              </a:ext>
            </a:extLst>
          </p:cNvPr>
          <p:cNvPicPr>
            <a:picLocks noChangeAspect="1" noChangeArrowheads="1"/>
          </p:cNvPicPr>
          <p:nvPr/>
        </p:nvPicPr>
        <p:blipFill>
          <a:blip r:embed="rId4"/>
          <a:srcRect/>
          <a:stretch/>
        </p:blipFill>
        <p:spPr bwMode="auto">
          <a:xfrm>
            <a:off x="10177272" y="5701187"/>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6140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 Title Slide No Picture v3">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588990" y="1257326"/>
            <a:ext cx="9469410" cy="1873417"/>
          </a:xfrm>
        </p:spPr>
        <p:txBody>
          <a:bodyPr anchor="ctr" anchorCtr="0">
            <a:noAutofit/>
          </a:bodyPr>
          <a:lstStyle>
            <a:lvl1pPr>
              <a:lnSpc>
                <a:spcPct val="100000"/>
              </a:lnSpc>
              <a:spcBef>
                <a:spcPts val="0"/>
              </a:spcBef>
              <a:spcAft>
                <a:spcPts val="0"/>
              </a:spcAft>
              <a:defRPr sz="6600" b="1">
                <a:solidFill>
                  <a:schemeClr val="tx1"/>
                </a:solidFill>
                <a:latin typeface="+mj-lt"/>
              </a:defRPr>
            </a:lvl1pPr>
          </a:lstStyle>
          <a:p>
            <a:pPr lvl="0"/>
            <a:r>
              <a:rPr lang="en-US"/>
              <a:t>Title slide with no photo </a:t>
            </a:r>
          </a:p>
          <a:p>
            <a:pPr lvl="0"/>
            <a:r>
              <a:rPr lang="en-US"/>
              <a:t>2 lines</a:t>
            </a:r>
          </a:p>
        </p:txBody>
      </p:sp>
      <p:sp>
        <p:nvSpPr>
          <p:cNvPr id="10" name="Text Placeholder 2">
            <a:extLst>
              <a:ext uri="{FF2B5EF4-FFF2-40B4-BE49-F238E27FC236}">
                <a16:creationId xmlns:a16="http://schemas.microsoft.com/office/drawing/2014/main" id="{3F05E3F3-BAAF-384C-9E48-A9BBB2818954}"/>
              </a:ext>
            </a:extLst>
          </p:cNvPr>
          <p:cNvSpPr>
            <a:spLocks noGrp="1"/>
          </p:cNvSpPr>
          <p:nvPr>
            <p:ph type="body" sz="quarter" idx="12" hasCustomPrompt="1"/>
          </p:nvPr>
        </p:nvSpPr>
        <p:spPr>
          <a:xfrm>
            <a:off x="603738" y="4407587"/>
            <a:ext cx="8763000" cy="578070"/>
          </a:xfrm>
        </p:spPr>
        <p:txBody>
          <a:bodyPr>
            <a:noAutofit/>
          </a:bodyPr>
          <a:lstStyle>
            <a:lvl1pPr>
              <a:lnSpc>
                <a:spcPct val="100000"/>
              </a:lnSpc>
              <a:spcBef>
                <a:spcPts val="0"/>
              </a:spcBef>
              <a:spcAft>
                <a:spcPts val="0"/>
              </a:spcAft>
              <a:defRPr sz="3200" b="1" i="0">
                <a:solidFill>
                  <a:schemeClr val="tx1"/>
                </a:solidFill>
                <a:latin typeface="+mj-lt"/>
              </a:defRPr>
            </a:lvl1pPr>
          </a:lstStyle>
          <a:p>
            <a:pPr lvl="0"/>
            <a:r>
              <a:rPr lang="en-US"/>
              <a:t>PIH United States</a:t>
            </a:r>
          </a:p>
        </p:txBody>
      </p:sp>
      <p:sp>
        <p:nvSpPr>
          <p:cNvPr id="11" name="Text Placeholder 2">
            <a:extLst>
              <a:ext uri="{FF2B5EF4-FFF2-40B4-BE49-F238E27FC236}">
                <a16:creationId xmlns:a16="http://schemas.microsoft.com/office/drawing/2014/main" id="{311AF205-759F-D344-ABFE-5378A1E2F727}"/>
              </a:ext>
            </a:extLst>
          </p:cNvPr>
          <p:cNvSpPr>
            <a:spLocks noGrp="1"/>
          </p:cNvSpPr>
          <p:nvPr>
            <p:ph type="body" sz="quarter" idx="13" hasCustomPrompt="1"/>
          </p:nvPr>
        </p:nvSpPr>
        <p:spPr>
          <a:xfrm>
            <a:off x="603738" y="5060730"/>
            <a:ext cx="8763000" cy="578070"/>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Prepared on XX 2021</a:t>
            </a:r>
          </a:p>
        </p:txBody>
      </p:sp>
      <p:grpSp>
        <p:nvGrpSpPr>
          <p:cNvPr id="5" name="Group 4">
            <a:extLst>
              <a:ext uri="{FF2B5EF4-FFF2-40B4-BE49-F238E27FC236}">
                <a16:creationId xmlns:a16="http://schemas.microsoft.com/office/drawing/2014/main" id="{672A36A1-81F4-CB4A-9CF6-C563C417A098}"/>
              </a:ext>
            </a:extLst>
          </p:cNvPr>
          <p:cNvGrpSpPr/>
          <p:nvPr/>
        </p:nvGrpSpPr>
        <p:grpSpPr>
          <a:xfrm>
            <a:off x="-15076" y="3886200"/>
            <a:ext cx="12207076" cy="69658"/>
            <a:chOff x="0" y="3261019"/>
            <a:chExt cx="12207076" cy="69658"/>
          </a:xfrm>
        </p:grpSpPr>
        <p:sp>
          <p:nvSpPr>
            <p:cNvPr id="8" name="Rounded Rectangle 7">
              <a:extLst>
                <a:ext uri="{FF2B5EF4-FFF2-40B4-BE49-F238E27FC236}">
                  <a16:creationId xmlns:a16="http://schemas.microsoft.com/office/drawing/2014/main" id="{AEEE7565-B6D4-2F49-A1C3-D401A80E9499}"/>
                </a:ext>
              </a:extLst>
            </p:cNvPr>
            <p:cNvSpPr/>
            <p:nvPr userDrawn="1"/>
          </p:nvSpPr>
          <p:spPr>
            <a:xfrm>
              <a:off x="0" y="3261019"/>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A7E88AC-7B7B-6348-BC9C-698B8EF57551}"/>
                </a:ext>
              </a:extLst>
            </p:cNvPr>
            <p:cNvSpPr/>
            <p:nvPr userDrawn="1"/>
          </p:nvSpPr>
          <p:spPr>
            <a:xfrm>
              <a:off x="6172200" y="3261019"/>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F5AE0F8-1DEF-9646-9A8B-A48175E8D732}"/>
                </a:ext>
              </a:extLst>
            </p:cNvPr>
            <p:cNvSpPr/>
            <p:nvPr userDrawn="1"/>
          </p:nvSpPr>
          <p:spPr>
            <a:xfrm>
              <a:off x="9920785" y="3261021"/>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2">
            <a:extLst>
              <a:ext uri="{FF2B5EF4-FFF2-40B4-BE49-F238E27FC236}">
                <a16:creationId xmlns:a16="http://schemas.microsoft.com/office/drawing/2014/main" id="{B9E62260-3903-7644-90E2-916189F995C2}"/>
              </a:ext>
            </a:extLst>
          </p:cNvPr>
          <p:cNvPicPr>
            <a:picLocks noChangeAspect="1" noChangeArrowheads="1"/>
          </p:cNvPicPr>
          <p:nvPr/>
        </p:nvPicPr>
        <p:blipFill>
          <a:blip r:embed="rId4"/>
          <a:srcRect/>
          <a:stretch/>
        </p:blipFill>
        <p:spPr bwMode="auto">
          <a:xfrm>
            <a:off x="10177272" y="5701187"/>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5864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_1 Title Slide No Picture v3">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599295" y="2181384"/>
            <a:ext cx="10993410" cy="1873417"/>
          </a:xfrm>
        </p:spPr>
        <p:txBody>
          <a:bodyPr anchor="ctr" anchorCtr="0">
            <a:noAutofit/>
          </a:bodyPr>
          <a:lstStyle>
            <a:lvl1pPr algn="ctr">
              <a:lnSpc>
                <a:spcPct val="100000"/>
              </a:lnSpc>
              <a:spcBef>
                <a:spcPts val="0"/>
              </a:spcBef>
              <a:spcAft>
                <a:spcPts val="0"/>
              </a:spcAft>
              <a:defRPr sz="6600" b="1">
                <a:solidFill>
                  <a:schemeClr val="tx1"/>
                </a:solidFill>
                <a:latin typeface="+mj-lt"/>
              </a:defRPr>
            </a:lvl1pPr>
          </a:lstStyle>
          <a:p>
            <a:pPr lvl="0"/>
            <a:r>
              <a:rPr lang="en-US"/>
              <a:t>Title slide with no photo </a:t>
            </a:r>
          </a:p>
          <a:p>
            <a:pPr lvl="0"/>
            <a:r>
              <a:rPr lang="en-US"/>
              <a:t>2 lines</a:t>
            </a:r>
          </a:p>
        </p:txBody>
      </p:sp>
      <p:grpSp>
        <p:nvGrpSpPr>
          <p:cNvPr id="5" name="Group 4">
            <a:extLst>
              <a:ext uri="{FF2B5EF4-FFF2-40B4-BE49-F238E27FC236}">
                <a16:creationId xmlns:a16="http://schemas.microsoft.com/office/drawing/2014/main" id="{672A36A1-81F4-CB4A-9CF6-C563C417A098}"/>
              </a:ext>
            </a:extLst>
          </p:cNvPr>
          <p:cNvGrpSpPr/>
          <p:nvPr/>
        </p:nvGrpSpPr>
        <p:grpSpPr>
          <a:xfrm>
            <a:off x="6157124" y="4572001"/>
            <a:ext cx="6034876" cy="69658"/>
            <a:chOff x="6172200" y="3261019"/>
            <a:chExt cx="6034876" cy="69658"/>
          </a:xfrm>
        </p:grpSpPr>
        <p:sp>
          <p:nvSpPr>
            <p:cNvPr id="9" name="Rounded Rectangle 8">
              <a:extLst>
                <a:ext uri="{FF2B5EF4-FFF2-40B4-BE49-F238E27FC236}">
                  <a16:creationId xmlns:a16="http://schemas.microsoft.com/office/drawing/2014/main" id="{6A7E88AC-7B7B-6348-BC9C-698B8EF57551}"/>
                </a:ext>
              </a:extLst>
            </p:cNvPr>
            <p:cNvSpPr/>
            <p:nvPr userDrawn="1"/>
          </p:nvSpPr>
          <p:spPr>
            <a:xfrm>
              <a:off x="6172200" y="3261019"/>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F5AE0F8-1DEF-9646-9A8B-A48175E8D732}"/>
                </a:ext>
              </a:extLst>
            </p:cNvPr>
            <p:cNvSpPr/>
            <p:nvPr userDrawn="1"/>
          </p:nvSpPr>
          <p:spPr>
            <a:xfrm>
              <a:off x="9920785" y="3261021"/>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BF0A525-0FFE-E643-809D-A9B233A1A70B}"/>
              </a:ext>
            </a:extLst>
          </p:cNvPr>
          <p:cNvGrpSpPr/>
          <p:nvPr/>
        </p:nvGrpSpPr>
        <p:grpSpPr>
          <a:xfrm rot="10800000">
            <a:off x="-15076" y="1600201"/>
            <a:ext cx="6034876" cy="69658"/>
            <a:chOff x="6172200" y="3261019"/>
            <a:chExt cx="6034876" cy="69658"/>
          </a:xfrm>
        </p:grpSpPr>
        <p:sp>
          <p:nvSpPr>
            <p:cNvPr id="14" name="Rounded Rectangle 13">
              <a:extLst>
                <a:ext uri="{FF2B5EF4-FFF2-40B4-BE49-F238E27FC236}">
                  <a16:creationId xmlns:a16="http://schemas.microsoft.com/office/drawing/2014/main" id="{C8C8D5C8-372B-5A43-9581-9DDD1DB9E194}"/>
                </a:ext>
              </a:extLst>
            </p:cNvPr>
            <p:cNvSpPr/>
            <p:nvPr userDrawn="1"/>
          </p:nvSpPr>
          <p:spPr>
            <a:xfrm>
              <a:off x="6172200" y="3261019"/>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CA5FC3B-DD41-E441-A4E2-AEF52CF13EDF}"/>
                </a:ext>
              </a:extLst>
            </p:cNvPr>
            <p:cNvSpPr/>
            <p:nvPr userDrawn="1"/>
          </p:nvSpPr>
          <p:spPr>
            <a:xfrm>
              <a:off x="9920785" y="3261021"/>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a:extLst>
              <a:ext uri="{FF2B5EF4-FFF2-40B4-BE49-F238E27FC236}">
                <a16:creationId xmlns:a16="http://schemas.microsoft.com/office/drawing/2014/main" id="{541B05BF-6A02-1647-9955-20E7B3856362}"/>
              </a:ext>
            </a:extLst>
          </p:cNvPr>
          <p:cNvPicPr>
            <a:picLocks noChangeAspect="1" noChangeArrowheads="1"/>
          </p:cNvPicPr>
          <p:nvPr/>
        </p:nvPicPr>
        <p:blipFill>
          <a:blip r:embed="rId4"/>
          <a:srcRect/>
          <a:stretch/>
        </p:blipFill>
        <p:spPr bwMode="auto">
          <a:xfrm>
            <a:off x="10177272" y="5701187"/>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986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_3 Chapter Divider Magenta v1">
    <p:bg>
      <p:bgPr>
        <a:solidFill>
          <a:schemeClr val="accent1"/>
        </a:solidFill>
        <a:effectLst/>
      </p:bgPr>
    </p:bg>
    <p:spTree>
      <p:nvGrpSpPr>
        <p:cNvPr id="1" name=""/>
        <p:cNvGrpSpPr/>
        <p:nvPr/>
      </p:nvGrpSpPr>
      <p:grpSpPr>
        <a:xfrm>
          <a:off x="0" y="0"/>
          <a:ext cx="0" cy="0"/>
          <a:chOff x="0" y="0"/>
          <a:chExt cx="0" cy="0"/>
        </a:xfrm>
      </p:grpSpPr>
      <p:sp>
        <p:nvSpPr>
          <p:cNvPr id="384" name="Google Shape;300;p30">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385"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386"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393" name="Google Shape;303;p30"/>
          <p:cNvGrpSpPr/>
          <p:nvPr/>
        </p:nvGrpSpPr>
        <p:grpSpPr>
          <a:xfrm>
            <a:off x="6965342" y="1386838"/>
            <a:ext cx="4947894" cy="137162"/>
            <a:chOff x="0" y="0"/>
            <a:chExt cx="4947893" cy="137160"/>
          </a:xfrm>
        </p:grpSpPr>
        <p:sp>
          <p:nvSpPr>
            <p:cNvPr id="387" name="Google Shape;304;p30"/>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88" name="Google Shape;305;p30"/>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89" name="Google Shape;306;p30"/>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92" name="Google Shape;307;p30"/>
            <p:cNvGrpSpPr/>
            <p:nvPr/>
          </p:nvGrpSpPr>
          <p:grpSpPr>
            <a:xfrm>
              <a:off x="3856471" y="-1"/>
              <a:ext cx="639918" cy="137162"/>
              <a:chOff x="0" y="0"/>
              <a:chExt cx="639916" cy="137160"/>
            </a:xfrm>
          </p:grpSpPr>
          <p:sp>
            <p:nvSpPr>
              <p:cNvPr id="390" name="Google Shape;308;p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91" name="Google Shape;309;p30"/>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400" name="Google Shape;310;p30"/>
          <p:cNvGrpSpPr/>
          <p:nvPr/>
        </p:nvGrpSpPr>
        <p:grpSpPr>
          <a:xfrm>
            <a:off x="278764" y="4892040"/>
            <a:ext cx="4947894" cy="137161"/>
            <a:chOff x="0" y="0"/>
            <a:chExt cx="4947893" cy="137160"/>
          </a:xfrm>
        </p:grpSpPr>
        <p:sp>
          <p:nvSpPr>
            <p:cNvPr id="394" name="Google Shape;311;p30"/>
            <p:cNvSpPr/>
            <p:nvPr/>
          </p:nvSpPr>
          <p:spPr>
            <a:xfrm>
              <a:off x="-1"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95" name="Google Shape;312;p30"/>
            <p:cNvSpPr/>
            <p:nvPr/>
          </p:nvSpPr>
          <p:spPr>
            <a:xfrm>
              <a:off x="1173741"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96" name="Google Shape;313;p30"/>
            <p:cNvSpPr/>
            <p:nvPr/>
          </p:nvSpPr>
          <p:spPr>
            <a:xfrm>
              <a:off x="2486671"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399" name="Google Shape;314;p30"/>
            <p:cNvGrpSpPr/>
            <p:nvPr/>
          </p:nvGrpSpPr>
          <p:grpSpPr>
            <a:xfrm>
              <a:off x="451503" y="-1"/>
              <a:ext cx="639918" cy="137162"/>
              <a:chOff x="0" y="0"/>
              <a:chExt cx="639916" cy="137160"/>
            </a:xfrm>
          </p:grpSpPr>
          <p:sp>
            <p:nvSpPr>
              <p:cNvPr id="397" name="Google Shape;315;p30"/>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398" name="Google Shape;316;p30"/>
              <p:cNvSpPr/>
              <p:nvPr/>
            </p:nvSpPr>
            <p:spPr>
              <a:xfrm>
                <a:off x="0" y="0"/>
                <a:ext cx="63991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0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 Title Slide No Picture v4">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82FF80-3D23-8F4F-8303-C47A738A29FF}"/>
              </a:ext>
            </a:extLst>
          </p:cNvPr>
          <p:cNvSpPr/>
          <p:nvPr/>
        </p:nvSpPr>
        <p:spPr>
          <a:xfrm>
            <a:off x="198120" y="228600"/>
            <a:ext cx="1179576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80615D-6F86-5146-BD16-3C5399B9485A}"/>
              </a:ext>
            </a:extLst>
          </p:cNvPr>
          <p:cNvPicPr>
            <a:picLocks/>
          </p:cNvPicPr>
          <p:nvPr/>
        </p:nvPicPr>
        <p:blipFill rotWithShape="1">
          <a:blip r:embed="rId2">
            <a:alphaModFix amt="50000"/>
            <a:extLst>
              <a:ext uri="{28A0092B-C50C-407E-A947-70E740481C1C}">
                <a14:useLocalDpi xmlns:a14="http://schemas.microsoft.com/office/drawing/2010/main"/>
              </a:ext>
            </a:extLst>
          </a:blip>
          <a:srcRect l="36" t="899" r="-36" b="3377"/>
          <a:stretch/>
        </p:blipFill>
        <p:spPr>
          <a:xfrm>
            <a:off x="198120" y="228600"/>
            <a:ext cx="11795760" cy="6400800"/>
          </a:xfrm>
          <a:prstGeom prst="rect">
            <a:avLst/>
          </a:prstGeom>
        </p:spPr>
      </p:pic>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588990" y="1257326"/>
            <a:ext cx="9469410" cy="1873417"/>
          </a:xfrm>
        </p:spPr>
        <p:txBody>
          <a:bodyPr anchor="ctr" anchorCtr="0">
            <a:noAutofit/>
          </a:bodyPr>
          <a:lstStyle>
            <a:lvl1pPr>
              <a:lnSpc>
                <a:spcPct val="100000"/>
              </a:lnSpc>
              <a:spcBef>
                <a:spcPts val="0"/>
              </a:spcBef>
              <a:spcAft>
                <a:spcPts val="0"/>
              </a:spcAft>
              <a:defRPr sz="6600" b="1">
                <a:solidFill>
                  <a:schemeClr val="tx1"/>
                </a:solidFill>
                <a:latin typeface="+mj-lt"/>
              </a:defRPr>
            </a:lvl1pPr>
          </a:lstStyle>
          <a:p>
            <a:pPr lvl="0"/>
            <a:r>
              <a:rPr lang="en-US"/>
              <a:t>Title slide with no photo </a:t>
            </a:r>
          </a:p>
          <a:p>
            <a:pPr lvl="0"/>
            <a:r>
              <a:rPr lang="en-US"/>
              <a:t>2 lines</a:t>
            </a:r>
          </a:p>
        </p:txBody>
      </p:sp>
      <p:sp>
        <p:nvSpPr>
          <p:cNvPr id="10" name="Text Placeholder 2">
            <a:extLst>
              <a:ext uri="{FF2B5EF4-FFF2-40B4-BE49-F238E27FC236}">
                <a16:creationId xmlns:a16="http://schemas.microsoft.com/office/drawing/2014/main" id="{3F05E3F3-BAAF-384C-9E48-A9BBB2818954}"/>
              </a:ext>
            </a:extLst>
          </p:cNvPr>
          <p:cNvSpPr>
            <a:spLocks noGrp="1"/>
          </p:cNvSpPr>
          <p:nvPr>
            <p:ph type="body" sz="quarter" idx="12" hasCustomPrompt="1"/>
          </p:nvPr>
        </p:nvSpPr>
        <p:spPr>
          <a:xfrm>
            <a:off x="603738" y="4407587"/>
            <a:ext cx="8763000" cy="578070"/>
          </a:xfrm>
        </p:spPr>
        <p:txBody>
          <a:bodyPr>
            <a:noAutofit/>
          </a:bodyPr>
          <a:lstStyle>
            <a:lvl1pPr>
              <a:lnSpc>
                <a:spcPct val="100000"/>
              </a:lnSpc>
              <a:spcBef>
                <a:spcPts val="0"/>
              </a:spcBef>
              <a:spcAft>
                <a:spcPts val="0"/>
              </a:spcAft>
              <a:defRPr sz="3200" b="1" i="0">
                <a:solidFill>
                  <a:schemeClr val="tx1"/>
                </a:solidFill>
                <a:latin typeface="+mj-lt"/>
              </a:defRPr>
            </a:lvl1pPr>
          </a:lstStyle>
          <a:p>
            <a:pPr lvl="0"/>
            <a:r>
              <a:rPr lang="en-US"/>
              <a:t>PIH United States</a:t>
            </a:r>
          </a:p>
        </p:txBody>
      </p:sp>
      <p:sp>
        <p:nvSpPr>
          <p:cNvPr id="11" name="Text Placeholder 2">
            <a:extLst>
              <a:ext uri="{FF2B5EF4-FFF2-40B4-BE49-F238E27FC236}">
                <a16:creationId xmlns:a16="http://schemas.microsoft.com/office/drawing/2014/main" id="{311AF205-759F-D344-ABFE-5378A1E2F727}"/>
              </a:ext>
            </a:extLst>
          </p:cNvPr>
          <p:cNvSpPr>
            <a:spLocks noGrp="1"/>
          </p:cNvSpPr>
          <p:nvPr>
            <p:ph type="body" sz="quarter" idx="13" hasCustomPrompt="1"/>
          </p:nvPr>
        </p:nvSpPr>
        <p:spPr>
          <a:xfrm>
            <a:off x="603738" y="5060730"/>
            <a:ext cx="8763000" cy="578070"/>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Prepared on XX 2021</a:t>
            </a:r>
          </a:p>
        </p:txBody>
      </p:sp>
      <p:pic>
        <p:nvPicPr>
          <p:cNvPr id="8" name="Picture 2">
            <a:extLst>
              <a:ext uri="{FF2B5EF4-FFF2-40B4-BE49-F238E27FC236}">
                <a16:creationId xmlns:a16="http://schemas.microsoft.com/office/drawing/2014/main" id="{819E36A2-F3ED-7248-A9D2-CEB50C91C02B}"/>
              </a:ext>
            </a:extLst>
          </p:cNvPr>
          <p:cNvPicPr>
            <a:picLocks noChangeAspect="1" noChangeArrowheads="1"/>
          </p:cNvPicPr>
          <p:nvPr/>
        </p:nvPicPr>
        <p:blipFill>
          <a:blip r:embed="rId3"/>
          <a:srcRect/>
          <a:stretch/>
        </p:blipFill>
        <p:spPr bwMode="auto">
          <a:xfrm>
            <a:off x="10134600" y="5638800"/>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1424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 Title Co-Brande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13" name="Shape 386">
            <a:extLst>
              <a:ext uri="{FF2B5EF4-FFF2-40B4-BE49-F238E27FC236}">
                <a16:creationId xmlns:a16="http://schemas.microsoft.com/office/drawing/2014/main" id="{AE70F0F2-DF40-6344-8921-3B3B4961643D}"/>
              </a:ext>
            </a:extLst>
          </p:cNvPr>
          <p:cNvSpPr/>
          <p:nvPr/>
        </p:nvSpPr>
        <p:spPr>
          <a:xfrm>
            <a:off x="0" y="4725044"/>
            <a:ext cx="12192000" cy="2132956"/>
          </a:xfrm>
          <a:prstGeom prst="rect">
            <a:avLst/>
          </a:prstGeom>
          <a:solidFill>
            <a:srgbClr val="000000">
              <a:alpha val="47058"/>
            </a:srgbClr>
          </a:solidFill>
          <a:ln>
            <a:no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 name="Shape 386">
            <a:extLst>
              <a:ext uri="{FF2B5EF4-FFF2-40B4-BE49-F238E27FC236}">
                <a16:creationId xmlns:a16="http://schemas.microsoft.com/office/drawing/2014/main" id="{2C532BB4-2737-3141-85D4-94BD1A92D12F}"/>
              </a:ext>
            </a:extLst>
          </p:cNvPr>
          <p:cNvSpPr/>
          <p:nvPr/>
        </p:nvSpPr>
        <p:spPr>
          <a:xfrm>
            <a:off x="0" y="5779008"/>
            <a:ext cx="12192000" cy="1088136"/>
          </a:xfrm>
          <a:prstGeom prst="rect">
            <a:avLst/>
          </a:prstGeom>
          <a:solidFill>
            <a:schemeClr val="bg1">
              <a:alpha val="90000"/>
            </a:schemeClr>
          </a:solidFill>
          <a:ln>
            <a:no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Rounded Rectangle 14">
            <a:extLst>
              <a:ext uri="{FF2B5EF4-FFF2-40B4-BE49-F238E27FC236}">
                <a16:creationId xmlns:a16="http://schemas.microsoft.com/office/drawing/2014/main" id="{FA2321D6-B2E3-1445-A534-5A43A3C0E666}"/>
              </a:ext>
            </a:extLst>
          </p:cNvPr>
          <p:cNvSpPr/>
          <p:nvPr/>
        </p:nvSpPr>
        <p:spPr>
          <a:xfrm>
            <a:off x="0" y="5700214"/>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5700214"/>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5700216"/>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F3A217E2-C19D-8740-BC80-4B8D42228C24}"/>
              </a:ext>
            </a:extLst>
          </p:cNvPr>
          <p:cNvSpPr>
            <a:spLocks noGrp="1"/>
          </p:cNvSpPr>
          <p:nvPr>
            <p:ph type="body" sz="quarter" idx="10" hasCustomPrompt="1"/>
          </p:nvPr>
        </p:nvSpPr>
        <p:spPr>
          <a:xfrm>
            <a:off x="609600" y="5897961"/>
            <a:ext cx="5029200" cy="847724"/>
          </a:xfrm>
        </p:spPr>
        <p:txBody>
          <a:bodyPr anchor="ctr" anchorCtr="0">
            <a:noAutofit/>
          </a:bodyPr>
          <a:lstStyle>
            <a:lvl1pPr>
              <a:lnSpc>
                <a:spcPct val="100000"/>
              </a:lnSpc>
              <a:spcBef>
                <a:spcPts val="0"/>
              </a:spcBef>
              <a:spcAft>
                <a:spcPts val="0"/>
              </a:spcAft>
              <a:defRPr sz="2800" b="1" i="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3200" i="1">
                <a:solidFill>
                  <a:schemeClr val="tx1"/>
                </a:solidFill>
              </a:rPr>
              <a:t>Subtitle</a:t>
            </a:r>
            <a:endParaRPr lang="en-US"/>
          </a:p>
        </p:txBody>
      </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9600" y="4881563"/>
            <a:ext cx="8839200" cy="690562"/>
          </a:xfrm>
        </p:spPr>
        <p:txBody>
          <a:bodyPr>
            <a:noAutofit/>
          </a:bodyPr>
          <a:lstStyle>
            <a:lvl1pPr>
              <a:lnSpc>
                <a:spcPct val="100000"/>
              </a:lnSpc>
              <a:spcBef>
                <a:spcPts val="0"/>
              </a:spcBef>
              <a:spcAft>
                <a:spcPts val="0"/>
              </a:spcAft>
              <a:defRPr sz="4000" b="1">
                <a:solidFill>
                  <a:schemeClr val="bg1"/>
                </a:solidFill>
                <a:latin typeface="+mj-lt"/>
              </a:defRPr>
            </a:lvl1pPr>
          </a:lstStyle>
          <a:p>
            <a:pPr lvl="0"/>
            <a:r>
              <a:rPr lang="en-US"/>
              <a:t>Co-branded Title Slide</a:t>
            </a:r>
          </a:p>
        </p:txBody>
      </p:sp>
      <p:sp>
        <p:nvSpPr>
          <p:cNvPr id="14" name="Text Placeholder 28">
            <a:extLst>
              <a:ext uri="{FF2B5EF4-FFF2-40B4-BE49-F238E27FC236}">
                <a16:creationId xmlns:a16="http://schemas.microsoft.com/office/drawing/2014/main" id="{73662FAE-E4C0-924B-AE96-C069AED5A93C}"/>
              </a:ext>
            </a:extLst>
          </p:cNvPr>
          <p:cNvSpPr>
            <a:spLocks noGrp="1"/>
          </p:cNvSpPr>
          <p:nvPr>
            <p:ph type="body" sz="quarter" idx="12" hasCustomPrompt="1"/>
          </p:nvPr>
        </p:nvSpPr>
        <p:spPr>
          <a:xfrm>
            <a:off x="9890125" y="5029200"/>
            <a:ext cx="2149475" cy="381000"/>
          </a:xfrm>
        </p:spPr>
        <p:txBody>
          <a:bodyPr>
            <a:normAutofit/>
          </a:bodyPr>
          <a:lstStyle>
            <a:lvl1pPr>
              <a:defRPr sz="1200" i="1">
                <a:solidFill>
                  <a:schemeClr val="bg1"/>
                </a:solidFill>
              </a:defRPr>
            </a:lvl1pPr>
          </a:lstStyle>
          <a:p>
            <a:pPr lvl="0"/>
            <a:r>
              <a:rPr lang="en-US" sz="1200"/>
              <a:t>Photo credit</a:t>
            </a:r>
            <a:endParaRPr lang="en-US"/>
          </a:p>
        </p:txBody>
      </p:sp>
      <p:pic>
        <p:nvPicPr>
          <p:cNvPr id="11" name="Picture 2">
            <a:extLst>
              <a:ext uri="{FF2B5EF4-FFF2-40B4-BE49-F238E27FC236}">
                <a16:creationId xmlns:a16="http://schemas.microsoft.com/office/drawing/2014/main" id="{D04A93D4-6AB9-5543-86E0-2714558D0369}"/>
              </a:ext>
            </a:extLst>
          </p:cNvPr>
          <p:cNvPicPr>
            <a:picLocks noChangeAspect="1" noChangeArrowheads="1"/>
          </p:cNvPicPr>
          <p:nvPr/>
        </p:nvPicPr>
        <p:blipFill>
          <a:blip r:embed="rId3"/>
          <a:srcRect/>
          <a:stretch/>
        </p:blipFill>
        <p:spPr bwMode="auto">
          <a:xfrm>
            <a:off x="10329672" y="5897961"/>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4237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2 Agenda Background">
    <p:bg>
      <p:bgPr>
        <a:blipFill dpi="0" rotWithShape="1">
          <a:blip r:embed="rId2">
            <a:alphaModFix amt="50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7834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 Section Divider No Picture">
    <p:bg>
      <p:bgPr>
        <a:blipFill dpi="0" rotWithShape="1">
          <a:blip r:embed="rId2">
            <a:alphaModFix amt="51000"/>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FA2321D6-B2E3-1445-A534-5A43A3C0E666}"/>
              </a:ext>
            </a:extLst>
          </p:cNvPr>
          <p:cNvSpPr/>
          <p:nvPr/>
        </p:nvSpPr>
        <p:spPr>
          <a:xfrm>
            <a:off x="0" y="47244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47244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47244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609600" y="3733800"/>
            <a:ext cx="8757138" cy="690562"/>
          </a:xfrm>
        </p:spPr>
        <p:txBody>
          <a:bodyPr>
            <a:noAutofit/>
          </a:bodyPr>
          <a:lstStyle>
            <a:lvl1pPr>
              <a:lnSpc>
                <a:spcPct val="100000"/>
              </a:lnSpc>
              <a:spcBef>
                <a:spcPts val="0"/>
              </a:spcBef>
              <a:spcAft>
                <a:spcPts val="0"/>
              </a:spcAft>
              <a:defRPr sz="4000" b="1">
                <a:solidFill>
                  <a:schemeClr val="tx1"/>
                </a:solidFill>
                <a:latin typeface="+mj-lt"/>
              </a:defRPr>
            </a:lvl1pPr>
          </a:lstStyle>
          <a:p>
            <a:pPr lvl="0"/>
            <a:r>
              <a:rPr lang="en-US"/>
              <a:t>Section Title Slide</a:t>
            </a:r>
          </a:p>
        </p:txBody>
      </p:sp>
      <p:sp>
        <p:nvSpPr>
          <p:cNvPr id="8" name="Text Placeholder 21">
            <a:extLst>
              <a:ext uri="{FF2B5EF4-FFF2-40B4-BE49-F238E27FC236}">
                <a16:creationId xmlns:a16="http://schemas.microsoft.com/office/drawing/2014/main" id="{3AFFBA27-5F6D-154F-87CB-77C1E673BF06}"/>
              </a:ext>
            </a:extLst>
          </p:cNvPr>
          <p:cNvSpPr>
            <a:spLocks noGrp="1"/>
          </p:cNvSpPr>
          <p:nvPr>
            <p:ph type="body" sz="quarter" idx="12" hasCustomPrompt="1"/>
          </p:nvPr>
        </p:nvSpPr>
        <p:spPr>
          <a:xfrm>
            <a:off x="609600" y="5094095"/>
            <a:ext cx="8759952" cy="850392"/>
          </a:xfrm>
        </p:spPr>
        <p:txBody>
          <a:bodyPr anchor="ctr" anchorCtr="0">
            <a:noAutofit/>
          </a:bodyPr>
          <a:lstStyle>
            <a:lvl1pPr>
              <a:lnSpc>
                <a:spcPct val="100000"/>
              </a:lnSpc>
              <a:spcBef>
                <a:spcPts val="0"/>
              </a:spcBef>
              <a:spcAft>
                <a:spcPts val="0"/>
              </a:spcAft>
              <a:defRPr sz="3200" b="1" i="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pic>
        <p:nvPicPr>
          <p:cNvPr id="9" name="Picture 2">
            <a:extLst>
              <a:ext uri="{FF2B5EF4-FFF2-40B4-BE49-F238E27FC236}">
                <a16:creationId xmlns:a16="http://schemas.microsoft.com/office/drawing/2014/main" id="{31949DD0-0465-F843-BDAF-35E11489CA56}"/>
              </a:ext>
            </a:extLst>
          </p:cNvPr>
          <p:cNvPicPr>
            <a:picLocks noChangeAspect="1" noChangeArrowheads="1"/>
          </p:cNvPicPr>
          <p:nvPr/>
        </p:nvPicPr>
        <p:blipFill>
          <a:blip r:embed="rId4"/>
          <a:srcRect/>
          <a:stretch/>
        </p:blipFill>
        <p:spPr bwMode="auto">
          <a:xfrm>
            <a:off x="10208966" y="280559"/>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3366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2 Section Divider">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A1EB90C-00BE-6845-803E-33352496C666}"/>
              </a:ext>
            </a:extLst>
          </p:cNvPr>
          <p:cNvSpPr>
            <a:spLocks noGrp="1"/>
          </p:cNvSpPr>
          <p:nvPr>
            <p:ph type="pic" sz="quarter" idx="11"/>
          </p:nvPr>
        </p:nvSpPr>
        <p:spPr>
          <a:xfrm>
            <a:off x="0" y="0"/>
            <a:ext cx="12192000" cy="6858000"/>
          </a:xfrm>
        </p:spPr>
        <p:txBody>
          <a:bodyPr/>
          <a:lstStyle/>
          <a:p>
            <a:endParaRPr lang="en-US"/>
          </a:p>
        </p:txBody>
      </p:sp>
      <p:sp>
        <p:nvSpPr>
          <p:cNvPr id="13" name="Shape 386">
            <a:extLst>
              <a:ext uri="{FF2B5EF4-FFF2-40B4-BE49-F238E27FC236}">
                <a16:creationId xmlns:a16="http://schemas.microsoft.com/office/drawing/2014/main" id="{AE70F0F2-DF40-6344-8921-3B3B4961643D}"/>
              </a:ext>
            </a:extLst>
          </p:cNvPr>
          <p:cNvSpPr/>
          <p:nvPr/>
        </p:nvSpPr>
        <p:spPr>
          <a:xfrm>
            <a:off x="0" y="5486400"/>
            <a:ext cx="12188952" cy="1370956"/>
          </a:xfrm>
          <a:prstGeom prst="rect">
            <a:avLst/>
          </a:prstGeom>
          <a:solidFill>
            <a:srgbClr val="000000">
              <a:alpha val="47058"/>
            </a:srgbClr>
          </a:solidFill>
          <a:ln>
            <a:solidFill>
              <a:schemeClr val="tx1"/>
            </a:solid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Rounded Rectangle 14">
            <a:extLst>
              <a:ext uri="{FF2B5EF4-FFF2-40B4-BE49-F238E27FC236}">
                <a16:creationId xmlns:a16="http://schemas.microsoft.com/office/drawing/2014/main" id="{FA2321D6-B2E3-1445-A534-5A43A3C0E666}"/>
              </a:ext>
            </a:extLst>
          </p:cNvPr>
          <p:cNvSpPr/>
          <p:nvPr/>
        </p:nvSpPr>
        <p:spPr>
          <a:xfrm>
            <a:off x="0" y="5700214"/>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5700214"/>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5700216"/>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F3A217E2-C19D-8740-BC80-4B8D42228C24}"/>
              </a:ext>
            </a:extLst>
          </p:cNvPr>
          <p:cNvSpPr>
            <a:spLocks noGrp="1"/>
          </p:cNvSpPr>
          <p:nvPr>
            <p:ph type="body" sz="quarter" idx="10" hasCustomPrompt="1"/>
          </p:nvPr>
        </p:nvSpPr>
        <p:spPr>
          <a:xfrm>
            <a:off x="609600" y="5943600"/>
            <a:ext cx="8763000" cy="673100"/>
          </a:xfrm>
        </p:spPr>
        <p:txBody>
          <a:bodyPr anchor="ctr" anchorCtr="0">
            <a:noAutofit/>
          </a:bodyPr>
          <a:lstStyle>
            <a:lvl1pPr>
              <a:lnSpc>
                <a:spcPct val="100000"/>
              </a:lnSpc>
              <a:spcBef>
                <a:spcPts val="0"/>
              </a:spcBef>
              <a:spcAft>
                <a:spcPts val="0"/>
              </a:spcAft>
              <a:defRPr sz="40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Title Slide</a:t>
            </a:r>
          </a:p>
        </p:txBody>
      </p:sp>
      <p:sp>
        <p:nvSpPr>
          <p:cNvPr id="29" name="Text Placeholder 28">
            <a:extLst>
              <a:ext uri="{FF2B5EF4-FFF2-40B4-BE49-F238E27FC236}">
                <a16:creationId xmlns:a16="http://schemas.microsoft.com/office/drawing/2014/main" id="{035D79FC-545D-0B40-9F2F-BB6A7741E10F}"/>
              </a:ext>
            </a:extLst>
          </p:cNvPr>
          <p:cNvSpPr>
            <a:spLocks noGrp="1"/>
          </p:cNvSpPr>
          <p:nvPr>
            <p:ph type="body" sz="quarter" idx="12" hasCustomPrompt="1"/>
          </p:nvPr>
        </p:nvSpPr>
        <p:spPr>
          <a:xfrm>
            <a:off x="9890125" y="5029200"/>
            <a:ext cx="2149475" cy="381000"/>
          </a:xfrm>
        </p:spPr>
        <p:txBody>
          <a:bodyPr>
            <a:normAutofit/>
          </a:bodyPr>
          <a:lstStyle>
            <a:lvl1pPr>
              <a:defRPr sz="1200" i="1">
                <a:solidFill>
                  <a:schemeClr val="bg1"/>
                </a:solidFill>
              </a:defRPr>
            </a:lvl1pPr>
          </a:lstStyle>
          <a:p>
            <a:pPr lvl="0"/>
            <a:r>
              <a:rPr lang="en-US" sz="1200"/>
              <a:t>Photo credit</a:t>
            </a:r>
            <a:endParaRPr lang="en-US"/>
          </a:p>
        </p:txBody>
      </p:sp>
      <p:pic>
        <p:nvPicPr>
          <p:cNvPr id="10" name="Picture 2">
            <a:extLst>
              <a:ext uri="{FF2B5EF4-FFF2-40B4-BE49-F238E27FC236}">
                <a16:creationId xmlns:a16="http://schemas.microsoft.com/office/drawing/2014/main" id="{D77CF2A4-408A-A94F-A2A4-D5B50E3D204B}"/>
              </a:ext>
            </a:extLst>
          </p:cNvPr>
          <p:cNvPicPr>
            <a:picLocks noChangeAspect="1" noChangeArrowheads="1"/>
          </p:cNvPicPr>
          <p:nvPr/>
        </p:nvPicPr>
        <p:blipFill>
          <a:blip r:embed="rId3"/>
          <a:srcRect/>
          <a:stretch/>
        </p:blipFill>
        <p:spPr bwMode="auto">
          <a:xfrm>
            <a:off x="10329672" y="5897961"/>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336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 Section Divider v2">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13" name="Shape 386">
            <a:extLst>
              <a:ext uri="{FF2B5EF4-FFF2-40B4-BE49-F238E27FC236}">
                <a16:creationId xmlns:a16="http://schemas.microsoft.com/office/drawing/2014/main" id="{AE70F0F2-DF40-6344-8921-3B3B4961643D}"/>
              </a:ext>
            </a:extLst>
          </p:cNvPr>
          <p:cNvSpPr/>
          <p:nvPr/>
        </p:nvSpPr>
        <p:spPr>
          <a:xfrm>
            <a:off x="0" y="5486400"/>
            <a:ext cx="12188952" cy="1370956"/>
          </a:xfrm>
          <a:prstGeom prst="rect">
            <a:avLst/>
          </a:prstGeom>
          <a:solidFill>
            <a:srgbClr val="000000">
              <a:alpha val="47058"/>
            </a:srgbClr>
          </a:solidFill>
          <a:ln>
            <a:solidFill>
              <a:schemeClr val="tx1"/>
            </a:solidFill>
          </a:ln>
        </p:spPr>
        <p:txBody>
          <a:bodyPr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Rounded Rectangle 14">
            <a:extLst>
              <a:ext uri="{FF2B5EF4-FFF2-40B4-BE49-F238E27FC236}">
                <a16:creationId xmlns:a16="http://schemas.microsoft.com/office/drawing/2014/main" id="{FA2321D6-B2E3-1445-A534-5A43A3C0E666}"/>
              </a:ext>
            </a:extLst>
          </p:cNvPr>
          <p:cNvSpPr/>
          <p:nvPr/>
        </p:nvSpPr>
        <p:spPr>
          <a:xfrm>
            <a:off x="0" y="5700214"/>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p:nvSpPr>
        <p:spPr>
          <a:xfrm>
            <a:off x="6172200" y="5700214"/>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p:nvSpPr>
        <p:spPr>
          <a:xfrm>
            <a:off x="9920785" y="5700216"/>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F3A217E2-C19D-8740-BC80-4B8D42228C24}"/>
              </a:ext>
            </a:extLst>
          </p:cNvPr>
          <p:cNvSpPr>
            <a:spLocks noGrp="1"/>
          </p:cNvSpPr>
          <p:nvPr>
            <p:ph type="body" sz="quarter" idx="10" hasCustomPrompt="1"/>
          </p:nvPr>
        </p:nvSpPr>
        <p:spPr>
          <a:xfrm>
            <a:off x="609600" y="5943600"/>
            <a:ext cx="9220200" cy="673100"/>
          </a:xfrm>
        </p:spPr>
        <p:txBody>
          <a:bodyPr anchor="ctr" anchorCtr="0">
            <a:noAutofit/>
          </a:bodyPr>
          <a:lstStyle>
            <a:lvl1pPr>
              <a:lnSpc>
                <a:spcPct val="100000"/>
              </a:lnSpc>
              <a:spcBef>
                <a:spcPts val="0"/>
              </a:spcBef>
              <a:spcAft>
                <a:spcPts val="0"/>
              </a:spcAft>
              <a:defRPr sz="40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Title Slide v2</a:t>
            </a:r>
          </a:p>
        </p:txBody>
      </p:sp>
      <p:sp>
        <p:nvSpPr>
          <p:cNvPr id="10" name="Text Placeholder 28">
            <a:extLst>
              <a:ext uri="{FF2B5EF4-FFF2-40B4-BE49-F238E27FC236}">
                <a16:creationId xmlns:a16="http://schemas.microsoft.com/office/drawing/2014/main" id="{5D91005D-D6A9-3F41-A772-28633A7D860E}"/>
              </a:ext>
            </a:extLst>
          </p:cNvPr>
          <p:cNvSpPr>
            <a:spLocks noGrp="1"/>
          </p:cNvSpPr>
          <p:nvPr>
            <p:ph type="body" sz="quarter" idx="12" hasCustomPrompt="1"/>
          </p:nvPr>
        </p:nvSpPr>
        <p:spPr>
          <a:xfrm>
            <a:off x="9890125" y="5943600"/>
            <a:ext cx="2149475" cy="381000"/>
          </a:xfrm>
        </p:spPr>
        <p:txBody>
          <a:bodyPr>
            <a:normAutofit/>
          </a:bodyPr>
          <a:lstStyle>
            <a:lvl1pPr>
              <a:defRPr sz="1200" i="1">
                <a:solidFill>
                  <a:schemeClr val="bg1"/>
                </a:solidFill>
              </a:defRPr>
            </a:lvl1pPr>
          </a:lstStyle>
          <a:p>
            <a:pPr lvl="0"/>
            <a:r>
              <a:rPr lang="en-US" sz="1200"/>
              <a:t>Photo credit</a:t>
            </a:r>
            <a:endParaRPr lang="en-US"/>
          </a:p>
        </p:txBody>
      </p:sp>
      <p:pic>
        <p:nvPicPr>
          <p:cNvPr id="9" name="Picture 2">
            <a:extLst>
              <a:ext uri="{FF2B5EF4-FFF2-40B4-BE49-F238E27FC236}">
                <a16:creationId xmlns:a16="http://schemas.microsoft.com/office/drawing/2014/main" id="{29D9E74C-7D78-6A46-853E-3790C8F69D78}"/>
              </a:ext>
            </a:extLst>
          </p:cNvPr>
          <p:cNvPicPr>
            <a:picLocks noChangeAspect="1" noChangeArrowheads="1"/>
          </p:cNvPicPr>
          <p:nvPr/>
        </p:nvPicPr>
        <p:blipFill>
          <a:blip r:embed="rId3"/>
          <a:srcRect/>
          <a:stretch/>
        </p:blipFill>
        <p:spPr bwMode="auto">
          <a:xfrm>
            <a:off x="609600" y="438624"/>
            <a:ext cx="1709928" cy="8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9236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3 Body 2 Lines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4E3C-CD1E-584A-A1E9-CCAB8F79AF8B}"/>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3" name="Group 2">
            <a:extLst>
              <a:ext uri="{FF2B5EF4-FFF2-40B4-BE49-F238E27FC236}">
                <a16:creationId xmlns:a16="http://schemas.microsoft.com/office/drawing/2014/main" id="{3BF798E5-960B-0C4E-AB47-D09139E31519}"/>
              </a:ext>
            </a:extLst>
          </p:cNvPr>
          <p:cNvGrpSpPr/>
          <p:nvPr/>
        </p:nvGrpSpPr>
        <p:grpSpPr>
          <a:xfrm>
            <a:off x="2969" y="1371600"/>
            <a:ext cx="12207076" cy="69658"/>
            <a:chOff x="2969" y="990600"/>
            <a:chExt cx="12207076" cy="69658"/>
          </a:xfrm>
        </p:grpSpPr>
        <p:sp>
          <p:nvSpPr>
            <p:cNvPr id="11" name="Rounded Rectangle 10">
              <a:extLst>
                <a:ext uri="{FF2B5EF4-FFF2-40B4-BE49-F238E27FC236}">
                  <a16:creationId xmlns:a16="http://schemas.microsoft.com/office/drawing/2014/main" id="{015AF052-D526-B846-8954-9E03EDEBA2AA}"/>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B013355-4159-3248-8235-4B6A4F80674B}"/>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30A65E4-A8BB-A049-AA74-62615203C780}"/>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9503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3 Body Title Photo">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600200"/>
            <a:ext cx="8195044" cy="4572001"/>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A301857D-08C5-5B41-B7E5-9F324295A98E}"/>
              </a:ext>
            </a:extLst>
          </p:cNvPr>
          <p:cNvSpPr>
            <a:spLocks noGrp="1"/>
          </p:cNvSpPr>
          <p:nvPr>
            <p:ph type="pic" sz="quarter" idx="11"/>
          </p:nvPr>
        </p:nvSpPr>
        <p:spPr>
          <a:xfrm>
            <a:off x="8996620" y="1600200"/>
            <a:ext cx="3195380" cy="5257800"/>
          </a:xfrm>
        </p:spPr>
        <p:txBody>
          <a:bodyPr/>
          <a:lstStyle/>
          <a:p>
            <a:endParaRPr lang="en-US"/>
          </a:p>
        </p:txBody>
      </p:sp>
      <p:sp>
        <p:nvSpPr>
          <p:cNvPr id="15" name="Text Placeholder 28">
            <a:extLst>
              <a:ext uri="{FF2B5EF4-FFF2-40B4-BE49-F238E27FC236}">
                <a16:creationId xmlns:a16="http://schemas.microsoft.com/office/drawing/2014/main" id="{57D50EE9-E988-EE47-B0A0-9D32A8FAF7F9}"/>
              </a:ext>
            </a:extLst>
          </p:cNvPr>
          <p:cNvSpPr>
            <a:spLocks noGrp="1"/>
          </p:cNvSpPr>
          <p:nvPr>
            <p:ph type="body" sz="quarter" idx="12" hasCustomPrompt="1"/>
          </p:nvPr>
        </p:nvSpPr>
        <p:spPr>
          <a:xfrm>
            <a:off x="9144000" y="6302374"/>
            <a:ext cx="2819400" cy="381000"/>
          </a:xfrm>
        </p:spPr>
        <p:txBody>
          <a:bodyPr>
            <a:normAutofit/>
          </a:bodyPr>
          <a:lstStyle>
            <a:lvl1pPr>
              <a:defRPr sz="1200" i="1">
                <a:solidFill>
                  <a:schemeClr val="bg1"/>
                </a:solidFill>
              </a:defRPr>
            </a:lvl1pPr>
          </a:lstStyle>
          <a:p>
            <a:pPr lvl="0"/>
            <a:r>
              <a:rPr lang="en-US" sz="1200"/>
              <a:t>Photo credit</a:t>
            </a:r>
            <a:endParaRPr lang="en-US"/>
          </a:p>
        </p:txBody>
      </p:sp>
      <p:sp>
        <p:nvSpPr>
          <p:cNvPr id="14" name="Title 1">
            <a:extLst>
              <a:ext uri="{FF2B5EF4-FFF2-40B4-BE49-F238E27FC236}">
                <a16:creationId xmlns:a16="http://schemas.microsoft.com/office/drawing/2014/main" id="{C8240DA1-3C76-F14B-9DE9-78C77252A5AE}"/>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17" name="Group 16">
            <a:extLst>
              <a:ext uri="{FF2B5EF4-FFF2-40B4-BE49-F238E27FC236}">
                <a16:creationId xmlns:a16="http://schemas.microsoft.com/office/drawing/2014/main" id="{7DA5C888-B7C3-014C-B9E9-9E2BB6F9D76A}"/>
              </a:ext>
            </a:extLst>
          </p:cNvPr>
          <p:cNvGrpSpPr/>
          <p:nvPr/>
        </p:nvGrpSpPr>
        <p:grpSpPr>
          <a:xfrm>
            <a:off x="2969" y="1371600"/>
            <a:ext cx="12207076" cy="69658"/>
            <a:chOff x="2969" y="990600"/>
            <a:chExt cx="12207076" cy="69658"/>
          </a:xfrm>
        </p:grpSpPr>
        <p:sp>
          <p:nvSpPr>
            <p:cNvPr id="18" name="Rounded Rectangle 17">
              <a:extLst>
                <a:ext uri="{FF2B5EF4-FFF2-40B4-BE49-F238E27FC236}">
                  <a16:creationId xmlns:a16="http://schemas.microsoft.com/office/drawing/2014/main" id="{0318B8F1-2066-6E45-A05C-32075C8B9616}"/>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1109AC5-6B75-C344-B35B-D544410C466C}"/>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C6C62B6-D6B6-3A48-804D-890ABE166855}"/>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20611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 Body Title Photo v2">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57D50EE9-E988-EE47-B0A0-9D32A8FAF7F9}"/>
              </a:ext>
            </a:extLst>
          </p:cNvPr>
          <p:cNvSpPr>
            <a:spLocks noGrp="1"/>
          </p:cNvSpPr>
          <p:nvPr>
            <p:ph type="body" sz="quarter" idx="12" hasCustomPrompt="1"/>
          </p:nvPr>
        </p:nvSpPr>
        <p:spPr>
          <a:xfrm>
            <a:off x="9144000" y="6324600"/>
            <a:ext cx="2819400" cy="381000"/>
          </a:xfrm>
        </p:spPr>
        <p:txBody>
          <a:bodyPr>
            <a:normAutofit/>
          </a:bodyPr>
          <a:lstStyle>
            <a:lvl1pPr>
              <a:defRPr sz="1200" i="1">
                <a:solidFill>
                  <a:schemeClr val="tx1"/>
                </a:solidFill>
              </a:defRPr>
            </a:lvl1pPr>
          </a:lstStyle>
          <a:p>
            <a:pPr lvl="0"/>
            <a:r>
              <a:rPr lang="en-US" sz="1200"/>
              <a:t>Photo credit</a:t>
            </a:r>
            <a:endParaRPr lang="en-US"/>
          </a:p>
        </p:txBody>
      </p:sp>
      <p:sp>
        <p:nvSpPr>
          <p:cNvPr id="25" name="Text Placeholder 12">
            <a:extLst>
              <a:ext uri="{FF2B5EF4-FFF2-40B4-BE49-F238E27FC236}">
                <a16:creationId xmlns:a16="http://schemas.microsoft.com/office/drawing/2014/main" id="{5E349FDA-44ED-F24F-9B87-2D1A77A7E267}"/>
              </a:ext>
            </a:extLst>
          </p:cNvPr>
          <p:cNvSpPr>
            <a:spLocks noGrp="1"/>
          </p:cNvSpPr>
          <p:nvPr>
            <p:ph type="body" sz="quarter" idx="24"/>
          </p:nvPr>
        </p:nvSpPr>
        <p:spPr>
          <a:xfrm>
            <a:off x="609600" y="2135922"/>
            <a:ext cx="4854143" cy="1597878"/>
          </a:xfrm>
        </p:spPr>
        <p:txBody>
          <a:bodyPr>
            <a:noAutofit/>
          </a:bodyPr>
          <a:lstStyle>
            <a:lvl1pPr>
              <a:defRPr>
                <a:solidFill>
                  <a:schemeClr val="tx1"/>
                </a:solidFill>
              </a:defRPr>
            </a:lvl1pPr>
          </a:lstStyle>
          <a:p>
            <a:pPr>
              <a:lnSpc>
                <a:spcPct val="100000"/>
              </a:lnSpc>
              <a:spcBef>
                <a:spcPts val="600"/>
              </a:spcBef>
            </a:pPr>
            <a:endParaRPr lang="en-US" sz="1600">
              <a:latin typeface="+mn-lt"/>
              <a:cs typeface="Calibri" panose="020F0502020204030204" pitchFamily="34" charset="0"/>
            </a:endParaRPr>
          </a:p>
        </p:txBody>
      </p:sp>
      <p:sp>
        <p:nvSpPr>
          <p:cNvPr id="27" name="Text Placeholder 15">
            <a:extLst>
              <a:ext uri="{FF2B5EF4-FFF2-40B4-BE49-F238E27FC236}">
                <a16:creationId xmlns:a16="http://schemas.microsoft.com/office/drawing/2014/main" id="{917D6A93-EE11-BD42-8DCD-46B9D082F52B}"/>
              </a:ext>
            </a:extLst>
          </p:cNvPr>
          <p:cNvSpPr>
            <a:spLocks noGrp="1"/>
          </p:cNvSpPr>
          <p:nvPr>
            <p:ph type="body" sz="quarter" idx="25"/>
          </p:nvPr>
        </p:nvSpPr>
        <p:spPr>
          <a:xfrm>
            <a:off x="609600" y="1606743"/>
            <a:ext cx="4854143" cy="507681"/>
          </a:xfrm>
        </p:spPr>
        <p:txBody>
          <a:bodyPr>
            <a:normAutofit fontScale="92500" lnSpcReduction="10000"/>
          </a:bodyPr>
          <a:lstStyle>
            <a:lvl1pPr>
              <a:defRPr sz="1800" b="1" u="sng">
                <a:solidFill>
                  <a:schemeClr val="accent3"/>
                </a:solidFill>
              </a:defRPr>
            </a:lvl1pPr>
          </a:lstStyle>
          <a:p>
            <a:endParaRPr lang="en-US"/>
          </a:p>
        </p:txBody>
      </p:sp>
      <p:sp>
        <p:nvSpPr>
          <p:cNvPr id="28" name="Picture Placeholder 1">
            <a:extLst>
              <a:ext uri="{FF2B5EF4-FFF2-40B4-BE49-F238E27FC236}">
                <a16:creationId xmlns:a16="http://schemas.microsoft.com/office/drawing/2014/main" id="{D8577CB1-CD93-C944-B1D0-807AE6BAC442}"/>
              </a:ext>
            </a:extLst>
          </p:cNvPr>
          <p:cNvSpPr>
            <a:spLocks noGrp="1"/>
          </p:cNvSpPr>
          <p:nvPr>
            <p:ph type="pic" sz="quarter" idx="21"/>
          </p:nvPr>
        </p:nvSpPr>
        <p:spPr>
          <a:xfrm>
            <a:off x="5934770" y="1606486"/>
            <a:ext cx="6257232" cy="4565714"/>
          </a:xfrm>
        </p:spPr>
      </p:sp>
      <p:sp>
        <p:nvSpPr>
          <p:cNvPr id="19" name="Title 1">
            <a:extLst>
              <a:ext uri="{FF2B5EF4-FFF2-40B4-BE49-F238E27FC236}">
                <a16:creationId xmlns:a16="http://schemas.microsoft.com/office/drawing/2014/main" id="{2C072772-0357-4447-9055-90F33C78B1BF}"/>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21" name="Group 20">
            <a:extLst>
              <a:ext uri="{FF2B5EF4-FFF2-40B4-BE49-F238E27FC236}">
                <a16:creationId xmlns:a16="http://schemas.microsoft.com/office/drawing/2014/main" id="{0AFF6AF3-00A7-5148-BD6A-D4813AC7029F}"/>
              </a:ext>
            </a:extLst>
          </p:cNvPr>
          <p:cNvGrpSpPr/>
          <p:nvPr/>
        </p:nvGrpSpPr>
        <p:grpSpPr>
          <a:xfrm>
            <a:off x="2969" y="1371600"/>
            <a:ext cx="12207076" cy="69658"/>
            <a:chOff x="2969" y="990600"/>
            <a:chExt cx="12207076" cy="69658"/>
          </a:xfrm>
        </p:grpSpPr>
        <p:sp>
          <p:nvSpPr>
            <p:cNvPr id="22" name="Rounded Rectangle 21">
              <a:extLst>
                <a:ext uri="{FF2B5EF4-FFF2-40B4-BE49-F238E27FC236}">
                  <a16:creationId xmlns:a16="http://schemas.microsoft.com/office/drawing/2014/main" id="{71F2A826-84B8-C34A-85D7-9961E4DF8C15}"/>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F49B66CF-A8C3-EC4A-A3FA-27AE6ABF0C91}"/>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B3C850A8-562F-EE43-B695-DBE3BE2D9571}"/>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 Placeholder 12">
            <a:extLst>
              <a:ext uri="{FF2B5EF4-FFF2-40B4-BE49-F238E27FC236}">
                <a16:creationId xmlns:a16="http://schemas.microsoft.com/office/drawing/2014/main" id="{954C6CA6-D35A-B348-9F9A-E0BFABC777EB}"/>
              </a:ext>
            </a:extLst>
          </p:cNvPr>
          <p:cNvSpPr>
            <a:spLocks noGrp="1"/>
          </p:cNvSpPr>
          <p:nvPr>
            <p:ph type="body" sz="quarter" idx="26"/>
          </p:nvPr>
        </p:nvSpPr>
        <p:spPr>
          <a:xfrm>
            <a:off x="609600" y="4574322"/>
            <a:ext cx="4854143" cy="1597878"/>
          </a:xfrm>
        </p:spPr>
        <p:txBody>
          <a:bodyPr>
            <a:noAutofit/>
          </a:bodyPr>
          <a:lstStyle>
            <a:lvl1pPr>
              <a:defRPr>
                <a:solidFill>
                  <a:schemeClr val="tx1"/>
                </a:solidFill>
              </a:defRPr>
            </a:lvl1pPr>
          </a:lstStyle>
          <a:p>
            <a:pPr>
              <a:lnSpc>
                <a:spcPct val="100000"/>
              </a:lnSpc>
              <a:spcBef>
                <a:spcPts val="600"/>
              </a:spcBef>
            </a:pPr>
            <a:endParaRPr lang="en-US" sz="1600">
              <a:latin typeface="+mn-lt"/>
              <a:cs typeface="Calibri" panose="020F0502020204030204" pitchFamily="34" charset="0"/>
            </a:endParaRPr>
          </a:p>
        </p:txBody>
      </p:sp>
      <p:sp>
        <p:nvSpPr>
          <p:cNvPr id="32" name="Text Placeholder 15">
            <a:extLst>
              <a:ext uri="{FF2B5EF4-FFF2-40B4-BE49-F238E27FC236}">
                <a16:creationId xmlns:a16="http://schemas.microsoft.com/office/drawing/2014/main" id="{1418CDF6-6F46-0445-B5E3-1DE03FB6E612}"/>
              </a:ext>
            </a:extLst>
          </p:cNvPr>
          <p:cNvSpPr>
            <a:spLocks noGrp="1"/>
          </p:cNvSpPr>
          <p:nvPr>
            <p:ph type="body" sz="quarter" idx="27"/>
          </p:nvPr>
        </p:nvSpPr>
        <p:spPr>
          <a:xfrm>
            <a:off x="609600" y="4045143"/>
            <a:ext cx="4854143" cy="507681"/>
          </a:xfrm>
        </p:spPr>
        <p:txBody>
          <a:bodyPr>
            <a:normAutofit fontScale="92500" lnSpcReduction="10000"/>
          </a:bodyPr>
          <a:lstStyle>
            <a:lvl1pPr>
              <a:defRPr sz="1800" b="1" u="sng">
                <a:solidFill>
                  <a:schemeClr val="accent3"/>
                </a:solidFill>
              </a:defRPr>
            </a:lvl1pPr>
          </a:lstStyle>
          <a:p>
            <a:endParaRPr lang="en-US"/>
          </a:p>
        </p:txBody>
      </p:sp>
    </p:spTree>
    <p:extLst>
      <p:ext uri="{BB962C8B-B14F-4D97-AF65-F5344CB8AC3E}">
        <p14:creationId xmlns:p14="http://schemas.microsoft.com/office/powerpoint/2010/main" val="166134410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 Body 4 Rows with Icons">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1905000" y="1624273"/>
            <a:ext cx="9677400" cy="974176"/>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15" name="Content Placeholder 62">
            <a:extLst>
              <a:ext uri="{FF2B5EF4-FFF2-40B4-BE49-F238E27FC236}">
                <a16:creationId xmlns:a16="http://schemas.microsoft.com/office/drawing/2014/main" id="{BDD74E27-7935-0941-89BC-D2EEDD773C7D}"/>
              </a:ext>
            </a:extLst>
          </p:cNvPr>
          <p:cNvSpPr>
            <a:spLocks noGrp="1"/>
          </p:cNvSpPr>
          <p:nvPr>
            <p:ph sz="quarter" idx="12" hasCustomPrompt="1"/>
          </p:nvPr>
        </p:nvSpPr>
        <p:spPr>
          <a:xfrm>
            <a:off x="1905000" y="2764990"/>
            <a:ext cx="9677400" cy="974176"/>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20" name="Content Placeholder 62">
            <a:extLst>
              <a:ext uri="{FF2B5EF4-FFF2-40B4-BE49-F238E27FC236}">
                <a16:creationId xmlns:a16="http://schemas.microsoft.com/office/drawing/2014/main" id="{557B6687-CF7E-9F47-B7A0-3255FDDF0BEC}"/>
              </a:ext>
            </a:extLst>
          </p:cNvPr>
          <p:cNvSpPr>
            <a:spLocks noGrp="1"/>
          </p:cNvSpPr>
          <p:nvPr>
            <p:ph sz="quarter" idx="13" hasCustomPrompt="1"/>
          </p:nvPr>
        </p:nvSpPr>
        <p:spPr>
          <a:xfrm>
            <a:off x="1905000" y="3905707"/>
            <a:ext cx="9677400" cy="974176"/>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25" name="Content Placeholder 62">
            <a:extLst>
              <a:ext uri="{FF2B5EF4-FFF2-40B4-BE49-F238E27FC236}">
                <a16:creationId xmlns:a16="http://schemas.microsoft.com/office/drawing/2014/main" id="{1410CE4C-70B0-8A47-A7E3-3AC0CB532D9B}"/>
              </a:ext>
            </a:extLst>
          </p:cNvPr>
          <p:cNvSpPr>
            <a:spLocks noGrp="1"/>
          </p:cNvSpPr>
          <p:nvPr>
            <p:ph sz="quarter" idx="14" hasCustomPrompt="1"/>
          </p:nvPr>
        </p:nvSpPr>
        <p:spPr>
          <a:xfrm>
            <a:off x="1905000" y="5052212"/>
            <a:ext cx="9677400" cy="974176"/>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5" name="Content Placeholder 4">
            <a:extLst>
              <a:ext uri="{FF2B5EF4-FFF2-40B4-BE49-F238E27FC236}">
                <a16:creationId xmlns:a16="http://schemas.microsoft.com/office/drawing/2014/main" id="{7EF524B5-F639-FE49-8A00-837A82898137}"/>
              </a:ext>
            </a:extLst>
          </p:cNvPr>
          <p:cNvSpPr>
            <a:spLocks noGrp="1"/>
          </p:cNvSpPr>
          <p:nvPr>
            <p:ph sz="quarter" idx="15"/>
          </p:nvPr>
        </p:nvSpPr>
        <p:spPr>
          <a:xfrm>
            <a:off x="609600" y="1624272"/>
            <a:ext cx="1143000" cy="974177"/>
          </a:xfrm>
        </p:spPr>
        <p:txBody>
          <a:bodyPr/>
          <a:lstStyle/>
          <a:p>
            <a:pPr lvl="0"/>
            <a:endParaRPr lang="en-US"/>
          </a:p>
        </p:txBody>
      </p:sp>
      <p:sp>
        <p:nvSpPr>
          <p:cNvPr id="26" name="Content Placeholder 4">
            <a:extLst>
              <a:ext uri="{FF2B5EF4-FFF2-40B4-BE49-F238E27FC236}">
                <a16:creationId xmlns:a16="http://schemas.microsoft.com/office/drawing/2014/main" id="{27A45079-F4E1-CD4E-B7A0-750C9D04A76D}"/>
              </a:ext>
            </a:extLst>
          </p:cNvPr>
          <p:cNvSpPr>
            <a:spLocks noGrp="1"/>
          </p:cNvSpPr>
          <p:nvPr>
            <p:ph sz="quarter" idx="16"/>
          </p:nvPr>
        </p:nvSpPr>
        <p:spPr>
          <a:xfrm>
            <a:off x="609600" y="2735899"/>
            <a:ext cx="1143000" cy="1036150"/>
          </a:xfrm>
        </p:spPr>
        <p:txBody>
          <a:bodyPr/>
          <a:lstStyle/>
          <a:p>
            <a:pPr lvl="0"/>
            <a:endParaRPr lang="en-US"/>
          </a:p>
        </p:txBody>
      </p:sp>
      <p:sp>
        <p:nvSpPr>
          <p:cNvPr id="27" name="Content Placeholder 4">
            <a:extLst>
              <a:ext uri="{FF2B5EF4-FFF2-40B4-BE49-F238E27FC236}">
                <a16:creationId xmlns:a16="http://schemas.microsoft.com/office/drawing/2014/main" id="{07E57D1D-2AD5-0E4B-A88B-68A5A8004D9B}"/>
              </a:ext>
            </a:extLst>
          </p:cNvPr>
          <p:cNvSpPr>
            <a:spLocks noGrp="1"/>
          </p:cNvSpPr>
          <p:nvPr>
            <p:ph sz="quarter" idx="17"/>
          </p:nvPr>
        </p:nvSpPr>
        <p:spPr>
          <a:xfrm>
            <a:off x="609600" y="3905707"/>
            <a:ext cx="1143000" cy="983555"/>
          </a:xfrm>
        </p:spPr>
        <p:txBody>
          <a:bodyPr/>
          <a:lstStyle/>
          <a:p>
            <a:pPr lvl="0"/>
            <a:endParaRPr lang="en-US"/>
          </a:p>
        </p:txBody>
      </p:sp>
      <p:sp>
        <p:nvSpPr>
          <p:cNvPr id="28" name="Content Placeholder 4">
            <a:extLst>
              <a:ext uri="{FF2B5EF4-FFF2-40B4-BE49-F238E27FC236}">
                <a16:creationId xmlns:a16="http://schemas.microsoft.com/office/drawing/2014/main" id="{DA94D0EB-E28C-504F-A05C-382A9104BD05}"/>
              </a:ext>
            </a:extLst>
          </p:cNvPr>
          <p:cNvSpPr>
            <a:spLocks noGrp="1"/>
          </p:cNvSpPr>
          <p:nvPr>
            <p:ph sz="quarter" idx="18"/>
          </p:nvPr>
        </p:nvSpPr>
        <p:spPr>
          <a:xfrm>
            <a:off x="609600" y="5031863"/>
            <a:ext cx="1143000" cy="983555"/>
          </a:xfrm>
        </p:spPr>
        <p:txBody>
          <a:bodyPr/>
          <a:lstStyle/>
          <a:p>
            <a:pPr lvl="0"/>
            <a:endParaRPr lang="en-US"/>
          </a:p>
        </p:txBody>
      </p:sp>
      <p:sp>
        <p:nvSpPr>
          <p:cNvPr id="22" name="Title 1">
            <a:extLst>
              <a:ext uri="{FF2B5EF4-FFF2-40B4-BE49-F238E27FC236}">
                <a16:creationId xmlns:a16="http://schemas.microsoft.com/office/drawing/2014/main" id="{A3F8229B-C06F-134F-99A1-1BCA9535674E}"/>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23" name="Group 22">
            <a:extLst>
              <a:ext uri="{FF2B5EF4-FFF2-40B4-BE49-F238E27FC236}">
                <a16:creationId xmlns:a16="http://schemas.microsoft.com/office/drawing/2014/main" id="{E476BFB3-8FC1-CC49-9E36-A087661F4707}"/>
              </a:ext>
            </a:extLst>
          </p:cNvPr>
          <p:cNvGrpSpPr/>
          <p:nvPr/>
        </p:nvGrpSpPr>
        <p:grpSpPr>
          <a:xfrm>
            <a:off x="2969" y="1371600"/>
            <a:ext cx="12207076" cy="69658"/>
            <a:chOff x="2969" y="990600"/>
            <a:chExt cx="12207076" cy="69658"/>
          </a:xfrm>
        </p:grpSpPr>
        <p:sp>
          <p:nvSpPr>
            <p:cNvPr id="24" name="Rounded Rectangle 23">
              <a:extLst>
                <a:ext uri="{FF2B5EF4-FFF2-40B4-BE49-F238E27FC236}">
                  <a16:creationId xmlns:a16="http://schemas.microsoft.com/office/drawing/2014/main" id="{6E9602BF-08D1-924F-B6FB-DCBBC10B57E8}"/>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EF1D13FC-21DB-BE46-94AC-89CCC685F410}"/>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66FF577E-62D6-D14C-8527-F6E7A1988861}"/>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484333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3_3 Chapter Divider Magenta v2">
    <p:spTree>
      <p:nvGrpSpPr>
        <p:cNvPr id="1" name=""/>
        <p:cNvGrpSpPr/>
        <p:nvPr/>
      </p:nvGrpSpPr>
      <p:grpSpPr>
        <a:xfrm>
          <a:off x="0" y="0"/>
          <a:ext cx="0" cy="0"/>
          <a:chOff x="0" y="0"/>
          <a:chExt cx="0" cy="0"/>
        </a:xfrm>
      </p:grpSpPr>
      <p:grpSp>
        <p:nvGrpSpPr>
          <p:cNvPr id="415" name="Google Shape;318;p31"/>
          <p:cNvGrpSpPr/>
          <p:nvPr/>
        </p:nvGrpSpPr>
        <p:grpSpPr>
          <a:xfrm>
            <a:off x="6965342" y="1517903"/>
            <a:ext cx="5226658" cy="137162"/>
            <a:chOff x="0" y="0"/>
            <a:chExt cx="5226657" cy="137160"/>
          </a:xfrm>
        </p:grpSpPr>
        <p:sp>
          <p:nvSpPr>
            <p:cNvPr id="408" name="Google Shape;319;p31"/>
            <p:cNvSpPr/>
            <p:nvPr/>
          </p:nvSpPr>
          <p:spPr>
            <a:xfrm rot="16200000">
              <a:off x="5059856"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09" name="Google Shape;320;p31"/>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0" name="Google Shape;321;p31"/>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1" name="Google Shape;322;p31"/>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14" name="Google Shape;323;p31"/>
            <p:cNvGrpSpPr/>
            <p:nvPr/>
          </p:nvGrpSpPr>
          <p:grpSpPr>
            <a:xfrm>
              <a:off x="3856471" y="-1"/>
              <a:ext cx="639918" cy="137162"/>
              <a:chOff x="0" y="0"/>
              <a:chExt cx="639916" cy="137160"/>
            </a:xfrm>
          </p:grpSpPr>
          <p:sp>
            <p:nvSpPr>
              <p:cNvPr id="412" name="Google Shape;324;p31"/>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3" name="Google Shape;325;p31"/>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423" name="Google Shape;326;p31"/>
          <p:cNvGrpSpPr/>
          <p:nvPr/>
        </p:nvGrpSpPr>
        <p:grpSpPr>
          <a:xfrm>
            <a:off x="0" y="4956047"/>
            <a:ext cx="5226659" cy="137163"/>
            <a:chOff x="0" y="0"/>
            <a:chExt cx="5226658" cy="137162"/>
          </a:xfrm>
        </p:grpSpPr>
        <p:sp>
          <p:nvSpPr>
            <p:cNvPr id="416" name="Google Shape;327;p3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7" name="Google Shape;328;p31"/>
            <p:cNvSpPr/>
            <p:nvPr/>
          </p:nvSpPr>
          <p:spPr>
            <a:xfrm>
              <a:off x="278765"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8" name="Google Shape;329;p31"/>
            <p:cNvSpPr/>
            <p:nvPr/>
          </p:nvSpPr>
          <p:spPr>
            <a:xfrm>
              <a:off x="1452507" y="0"/>
              <a:ext cx="123061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19" name="Google Shape;330;p31"/>
            <p:cNvSpPr/>
            <p:nvPr/>
          </p:nvSpPr>
          <p:spPr>
            <a:xfrm>
              <a:off x="2765437" y="0"/>
              <a:ext cx="246122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22" name="Google Shape;331;p31"/>
            <p:cNvGrpSpPr/>
            <p:nvPr/>
          </p:nvGrpSpPr>
          <p:grpSpPr>
            <a:xfrm>
              <a:off x="730269" y="0"/>
              <a:ext cx="639918" cy="137160"/>
              <a:chOff x="0" y="0"/>
              <a:chExt cx="639916" cy="137159"/>
            </a:xfrm>
          </p:grpSpPr>
          <p:sp>
            <p:nvSpPr>
              <p:cNvPr id="420" name="Google Shape;332;p31"/>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21" name="Google Shape;333;p31"/>
              <p:cNvSpPr/>
              <p:nvPr/>
            </p:nvSpPr>
            <p:spPr>
              <a:xfrm>
                <a:off x="0" y="0"/>
                <a:ext cx="639917"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24"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425" name="Google Shape;335;p31"/>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426"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4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8" name="Google Shape;338;p31"/>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429" name="Google Shape;339;p31"/>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Body 2 Columns">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621253"/>
            <a:ext cx="5257800" cy="4550948"/>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2">
            <a:extLst>
              <a:ext uri="{FF2B5EF4-FFF2-40B4-BE49-F238E27FC236}">
                <a16:creationId xmlns:a16="http://schemas.microsoft.com/office/drawing/2014/main" id="{393C029B-A8D2-F049-81EF-29E9C6857612}"/>
              </a:ext>
            </a:extLst>
          </p:cNvPr>
          <p:cNvSpPr>
            <a:spLocks noGrp="1"/>
          </p:cNvSpPr>
          <p:nvPr>
            <p:ph sz="quarter" idx="11" hasCustomPrompt="1"/>
          </p:nvPr>
        </p:nvSpPr>
        <p:spPr>
          <a:xfrm>
            <a:off x="6324600" y="1621253"/>
            <a:ext cx="5257800" cy="4550947"/>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A2D51E8-0305-9745-87F0-88541DE9A0B8}"/>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14" name="Group 13">
            <a:extLst>
              <a:ext uri="{FF2B5EF4-FFF2-40B4-BE49-F238E27FC236}">
                <a16:creationId xmlns:a16="http://schemas.microsoft.com/office/drawing/2014/main" id="{437D9085-6793-864C-84B4-6AC2DF392DF4}"/>
              </a:ext>
            </a:extLst>
          </p:cNvPr>
          <p:cNvGrpSpPr/>
          <p:nvPr/>
        </p:nvGrpSpPr>
        <p:grpSpPr>
          <a:xfrm>
            <a:off x="2969" y="1371600"/>
            <a:ext cx="12207076" cy="69658"/>
            <a:chOff x="2969" y="990600"/>
            <a:chExt cx="12207076" cy="69658"/>
          </a:xfrm>
        </p:grpSpPr>
        <p:sp>
          <p:nvSpPr>
            <p:cNvPr id="17" name="Rounded Rectangle 16">
              <a:extLst>
                <a:ext uri="{FF2B5EF4-FFF2-40B4-BE49-F238E27FC236}">
                  <a16:creationId xmlns:a16="http://schemas.microsoft.com/office/drawing/2014/main" id="{44E9939B-0CCC-A946-981F-9C178F2B03FC}"/>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97AE5B01-2BB5-A34B-B71F-9E9B96C8B218}"/>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4E600832-2DDE-D942-A093-6060E5E23C3C}"/>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9179372"/>
      </p:ext>
    </p:extLst>
  </p:cSld>
  <p:clrMapOvr>
    <a:masterClrMapping/>
  </p:clrMapOvr>
  <p:extLst>
    <p:ext uri="{DCECCB84-F9BA-43D5-87BE-67443E8EF086}">
      <p15:sldGuideLst xmlns:p15="http://schemas.microsoft.com/office/powerpoint/2012/main">
        <p15:guide id="1" orient="horz" pos="100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 Body 3 Columns">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600200"/>
            <a:ext cx="3429000" cy="4572000"/>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2">
            <a:extLst>
              <a:ext uri="{FF2B5EF4-FFF2-40B4-BE49-F238E27FC236}">
                <a16:creationId xmlns:a16="http://schemas.microsoft.com/office/drawing/2014/main" id="{393C029B-A8D2-F049-81EF-29E9C6857612}"/>
              </a:ext>
            </a:extLst>
          </p:cNvPr>
          <p:cNvSpPr>
            <a:spLocks noGrp="1"/>
          </p:cNvSpPr>
          <p:nvPr>
            <p:ph sz="quarter" idx="11" hasCustomPrompt="1"/>
          </p:nvPr>
        </p:nvSpPr>
        <p:spPr>
          <a:xfrm>
            <a:off x="4381500" y="1600200"/>
            <a:ext cx="3429000" cy="4572000"/>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2">
            <a:extLst>
              <a:ext uri="{FF2B5EF4-FFF2-40B4-BE49-F238E27FC236}">
                <a16:creationId xmlns:a16="http://schemas.microsoft.com/office/drawing/2014/main" id="{77B20865-704C-8D4C-B1E2-F8EBD48ED1B8}"/>
              </a:ext>
            </a:extLst>
          </p:cNvPr>
          <p:cNvSpPr>
            <a:spLocks noGrp="1"/>
          </p:cNvSpPr>
          <p:nvPr>
            <p:ph sz="quarter" idx="12" hasCustomPrompt="1"/>
          </p:nvPr>
        </p:nvSpPr>
        <p:spPr>
          <a:xfrm>
            <a:off x="8148998" y="1600200"/>
            <a:ext cx="3429000" cy="4572001"/>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6ABC0EB2-EA30-2D49-9C58-2B02B50E25A3}"/>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17" name="Group 16">
            <a:extLst>
              <a:ext uri="{FF2B5EF4-FFF2-40B4-BE49-F238E27FC236}">
                <a16:creationId xmlns:a16="http://schemas.microsoft.com/office/drawing/2014/main" id="{F38306A4-0778-AA44-9C24-D99221D6DC74}"/>
              </a:ext>
            </a:extLst>
          </p:cNvPr>
          <p:cNvGrpSpPr/>
          <p:nvPr/>
        </p:nvGrpSpPr>
        <p:grpSpPr>
          <a:xfrm>
            <a:off x="2969" y="1371600"/>
            <a:ext cx="12207076" cy="69658"/>
            <a:chOff x="2969" y="990600"/>
            <a:chExt cx="12207076" cy="69658"/>
          </a:xfrm>
        </p:grpSpPr>
        <p:sp>
          <p:nvSpPr>
            <p:cNvPr id="18" name="Rounded Rectangle 17">
              <a:extLst>
                <a:ext uri="{FF2B5EF4-FFF2-40B4-BE49-F238E27FC236}">
                  <a16:creationId xmlns:a16="http://schemas.microsoft.com/office/drawing/2014/main" id="{9CCB2F3D-ACB0-8942-96BE-E9CE5D9212FE}"/>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73E072C8-C33E-5944-BDD5-B7A11D7D2827}"/>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292371DE-77ED-734F-911A-263168999938}"/>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6881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3 Body 3 Stacked Columns">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3428999"/>
            <a:ext cx="3429000" cy="2743201"/>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2">
            <a:extLst>
              <a:ext uri="{FF2B5EF4-FFF2-40B4-BE49-F238E27FC236}">
                <a16:creationId xmlns:a16="http://schemas.microsoft.com/office/drawing/2014/main" id="{393C029B-A8D2-F049-81EF-29E9C6857612}"/>
              </a:ext>
            </a:extLst>
          </p:cNvPr>
          <p:cNvSpPr>
            <a:spLocks noGrp="1"/>
          </p:cNvSpPr>
          <p:nvPr>
            <p:ph sz="quarter" idx="11" hasCustomPrompt="1"/>
          </p:nvPr>
        </p:nvSpPr>
        <p:spPr>
          <a:xfrm>
            <a:off x="4381500" y="3428998"/>
            <a:ext cx="3429000" cy="2743201"/>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2">
            <a:extLst>
              <a:ext uri="{FF2B5EF4-FFF2-40B4-BE49-F238E27FC236}">
                <a16:creationId xmlns:a16="http://schemas.microsoft.com/office/drawing/2014/main" id="{77B20865-704C-8D4C-B1E2-F8EBD48ED1B8}"/>
              </a:ext>
            </a:extLst>
          </p:cNvPr>
          <p:cNvSpPr>
            <a:spLocks noGrp="1"/>
          </p:cNvSpPr>
          <p:nvPr>
            <p:ph sz="quarter" idx="12" hasCustomPrompt="1"/>
          </p:nvPr>
        </p:nvSpPr>
        <p:spPr>
          <a:xfrm>
            <a:off x="8148998" y="3428997"/>
            <a:ext cx="3429000" cy="2743203"/>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2C39F-FA32-A14A-B8B1-92A2B1357344}"/>
              </a:ext>
            </a:extLst>
          </p:cNvPr>
          <p:cNvSpPr>
            <a:spLocks noGrp="1"/>
          </p:cNvSpPr>
          <p:nvPr>
            <p:ph type="body" sz="quarter" idx="13"/>
          </p:nvPr>
        </p:nvSpPr>
        <p:spPr>
          <a:xfrm>
            <a:off x="609600" y="1600200"/>
            <a:ext cx="3429000" cy="1676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D399DCFF-1A47-3A47-980C-C02B722EE00E}"/>
              </a:ext>
            </a:extLst>
          </p:cNvPr>
          <p:cNvSpPr>
            <a:spLocks noGrp="1"/>
          </p:cNvSpPr>
          <p:nvPr>
            <p:ph type="body" sz="quarter" idx="14"/>
          </p:nvPr>
        </p:nvSpPr>
        <p:spPr>
          <a:xfrm>
            <a:off x="4381500" y="1600200"/>
            <a:ext cx="3429000" cy="16680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B284752D-CB9D-2E41-A75D-9C18096AF30D}"/>
              </a:ext>
            </a:extLst>
          </p:cNvPr>
          <p:cNvSpPr>
            <a:spLocks noGrp="1"/>
          </p:cNvSpPr>
          <p:nvPr>
            <p:ph type="body" sz="quarter" idx="15"/>
          </p:nvPr>
        </p:nvSpPr>
        <p:spPr>
          <a:xfrm>
            <a:off x="8153400" y="1600200"/>
            <a:ext cx="3429000" cy="16680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501528A9-CD4C-4C44-B2C0-1AD0EA5B1164}"/>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21" name="Group 20">
            <a:extLst>
              <a:ext uri="{FF2B5EF4-FFF2-40B4-BE49-F238E27FC236}">
                <a16:creationId xmlns:a16="http://schemas.microsoft.com/office/drawing/2014/main" id="{24827A44-BF80-9E49-BFC0-6D09118EBEB6}"/>
              </a:ext>
            </a:extLst>
          </p:cNvPr>
          <p:cNvGrpSpPr/>
          <p:nvPr/>
        </p:nvGrpSpPr>
        <p:grpSpPr>
          <a:xfrm>
            <a:off x="2969" y="1371600"/>
            <a:ext cx="12207076" cy="69658"/>
            <a:chOff x="2969" y="990600"/>
            <a:chExt cx="12207076" cy="69658"/>
          </a:xfrm>
        </p:grpSpPr>
        <p:sp>
          <p:nvSpPr>
            <p:cNvPr id="22" name="Rounded Rectangle 21">
              <a:extLst>
                <a:ext uri="{FF2B5EF4-FFF2-40B4-BE49-F238E27FC236}">
                  <a16:creationId xmlns:a16="http://schemas.microsoft.com/office/drawing/2014/main" id="{BDB2F5B8-9D2D-7A40-B209-A34DC7609E46}"/>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BD18C740-277A-FC45-8309-58101B9CEA9F}"/>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D468F761-9ACC-304A-9A93-61C599845C15}"/>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88699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4 Site-Specific Slide">
    <p:spTree>
      <p:nvGrpSpPr>
        <p:cNvPr id="1" name=""/>
        <p:cNvGrpSpPr/>
        <p:nvPr/>
      </p:nvGrpSpPr>
      <p:grpSpPr>
        <a:xfrm>
          <a:off x="0" y="0"/>
          <a:ext cx="0" cy="0"/>
          <a:chOff x="0" y="0"/>
          <a:chExt cx="0" cy="0"/>
        </a:xfrm>
      </p:grpSpPr>
      <p:sp>
        <p:nvSpPr>
          <p:cNvPr id="63" name="Content Placeholder 62">
            <a:extLst>
              <a:ext uri="{FF2B5EF4-FFF2-40B4-BE49-F238E27FC236}">
                <a16:creationId xmlns:a16="http://schemas.microsoft.com/office/drawing/2014/main" id="{2FD589B3-0F85-B54A-8D2A-82316F6CA593}"/>
              </a:ext>
            </a:extLst>
          </p:cNvPr>
          <p:cNvSpPr>
            <a:spLocks noGrp="1"/>
          </p:cNvSpPr>
          <p:nvPr>
            <p:ph sz="quarter" idx="10" hasCustomPrompt="1"/>
          </p:nvPr>
        </p:nvSpPr>
        <p:spPr>
          <a:xfrm>
            <a:off x="609600" y="1600200"/>
            <a:ext cx="7620000" cy="1006474"/>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15" name="Content Placeholder 62">
            <a:extLst>
              <a:ext uri="{FF2B5EF4-FFF2-40B4-BE49-F238E27FC236}">
                <a16:creationId xmlns:a16="http://schemas.microsoft.com/office/drawing/2014/main" id="{BDD74E27-7935-0941-89BC-D2EEDD773C7D}"/>
              </a:ext>
            </a:extLst>
          </p:cNvPr>
          <p:cNvSpPr>
            <a:spLocks noGrp="1"/>
          </p:cNvSpPr>
          <p:nvPr>
            <p:ph sz="quarter" idx="12" hasCustomPrompt="1"/>
          </p:nvPr>
        </p:nvSpPr>
        <p:spPr>
          <a:xfrm>
            <a:off x="609600" y="2740917"/>
            <a:ext cx="7620000" cy="1006474"/>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20" name="Content Placeholder 62">
            <a:extLst>
              <a:ext uri="{FF2B5EF4-FFF2-40B4-BE49-F238E27FC236}">
                <a16:creationId xmlns:a16="http://schemas.microsoft.com/office/drawing/2014/main" id="{557B6687-CF7E-9F47-B7A0-3255FDDF0BEC}"/>
              </a:ext>
            </a:extLst>
          </p:cNvPr>
          <p:cNvSpPr>
            <a:spLocks noGrp="1"/>
          </p:cNvSpPr>
          <p:nvPr>
            <p:ph sz="quarter" idx="13" hasCustomPrompt="1"/>
          </p:nvPr>
        </p:nvSpPr>
        <p:spPr>
          <a:xfrm>
            <a:off x="609600" y="3881634"/>
            <a:ext cx="7620000" cy="1006474"/>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25" name="Content Placeholder 62">
            <a:extLst>
              <a:ext uri="{FF2B5EF4-FFF2-40B4-BE49-F238E27FC236}">
                <a16:creationId xmlns:a16="http://schemas.microsoft.com/office/drawing/2014/main" id="{1410CE4C-70B0-8A47-A7E3-3AC0CB532D9B}"/>
              </a:ext>
            </a:extLst>
          </p:cNvPr>
          <p:cNvSpPr>
            <a:spLocks noGrp="1"/>
          </p:cNvSpPr>
          <p:nvPr>
            <p:ph sz="quarter" idx="14" hasCustomPrompt="1"/>
          </p:nvPr>
        </p:nvSpPr>
        <p:spPr>
          <a:xfrm>
            <a:off x="609600" y="5028139"/>
            <a:ext cx="7620000" cy="1006474"/>
          </a:xfrm>
        </p:spPr>
        <p:txBody>
          <a:bodyPr>
            <a:normAutofit/>
          </a:bodyPr>
          <a:lstStyle>
            <a:lvl1pPr>
              <a:defRPr sz="16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p:txBody>
      </p:sp>
      <p:sp>
        <p:nvSpPr>
          <p:cNvPr id="5" name="Content Placeholder 4">
            <a:extLst>
              <a:ext uri="{FF2B5EF4-FFF2-40B4-BE49-F238E27FC236}">
                <a16:creationId xmlns:a16="http://schemas.microsoft.com/office/drawing/2014/main" id="{7EF524B5-F639-FE49-8A00-837A82898137}"/>
              </a:ext>
            </a:extLst>
          </p:cNvPr>
          <p:cNvSpPr>
            <a:spLocks noGrp="1"/>
          </p:cNvSpPr>
          <p:nvPr>
            <p:ph sz="quarter" idx="15"/>
          </p:nvPr>
        </p:nvSpPr>
        <p:spPr>
          <a:xfrm>
            <a:off x="8534400" y="1600200"/>
            <a:ext cx="3657600" cy="4571999"/>
          </a:xfrm>
        </p:spPr>
        <p:txBody>
          <a:bodyPr/>
          <a:lstStyle/>
          <a:p>
            <a:pPr lvl="0"/>
            <a:endParaRPr lang="en-US"/>
          </a:p>
        </p:txBody>
      </p:sp>
      <p:sp>
        <p:nvSpPr>
          <p:cNvPr id="18" name="Title 1">
            <a:extLst>
              <a:ext uri="{FF2B5EF4-FFF2-40B4-BE49-F238E27FC236}">
                <a16:creationId xmlns:a16="http://schemas.microsoft.com/office/drawing/2014/main" id="{2B54CFAF-F832-CD4A-BE48-058F3FB5F09D}"/>
              </a:ext>
            </a:extLst>
          </p:cNvPr>
          <p:cNvSpPr>
            <a:spLocks noGrp="1"/>
          </p:cNvSpPr>
          <p:nvPr>
            <p:ph type="title"/>
          </p:nvPr>
        </p:nvSpPr>
        <p:spPr>
          <a:xfrm>
            <a:off x="609600" y="212726"/>
            <a:ext cx="10972800" cy="1006474"/>
          </a:xfrm>
        </p:spPr>
        <p:txBody>
          <a:bodyPr>
            <a:normAutofit/>
          </a:bodyPr>
          <a:lstStyle>
            <a:lvl1pPr>
              <a:defRPr sz="28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19" name="Group 18">
            <a:extLst>
              <a:ext uri="{FF2B5EF4-FFF2-40B4-BE49-F238E27FC236}">
                <a16:creationId xmlns:a16="http://schemas.microsoft.com/office/drawing/2014/main" id="{FF84C917-1D99-444A-BE3C-69A44C4ADE93}"/>
              </a:ext>
            </a:extLst>
          </p:cNvPr>
          <p:cNvGrpSpPr/>
          <p:nvPr/>
        </p:nvGrpSpPr>
        <p:grpSpPr>
          <a:xfrm>
            <a:off x="2969" y="1371600"/>
            <a:ext cx="12207076" cy="69658"/>
            <a:chOff x="2969" y="990600"/>
            <a:chExt cx="12207076" cy="69658"/>
          </a:xfrm>
        </p:grpSpPr>
        <p:sp>
          <p:nvSpPr>
            <p:cNvPr id="21" name="Rounded Rectangle 20">
              <a:extLst>
                <a:ext uri="{FF2B5EF4-FFF2-40B4-BE49-F238E27FC236}">
                  <a16:creationId xmlns:a16="http://schemas.microsoft.com/office/drawing/2014/main" id="{9D3B5187-45F1-BD45-8302-6F4B0339EE30}"/>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6F79BC74-E7C8-3E4C-8349-49BB6ABEE9A4}"/>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7019375B-30B6-DE4B-A116-EF1CC53580FE}"/>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356411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00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5 Conclus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23C20D-ABEC-0C42-BE59-72B7D226D076}"/>
              </a:ext>
            </a:extLst>
          </p:cNvPr>
          <p:cNvGrpSpPr/>
          <p:nvPr/>
        </p:nvGrpSpPr>
        <p:grpSpPr>
          <a:xfrm>
            <a:off x="0" y="5721542"/>
            <a:ext cx="12207076" cy="69658"/>
            <a:chOff x="0" y="4724400"/>
            <a:chExt cx="12207076" cy="69658"/>
          </a:xfrm>
        </p:grpSpPr>
        <p:sp>
          <p:nvSpPr>
            <p:cNvPr id="15" name="Rounded Rectangle 14">
              <a:extLst>
                <a:ext uri="{FF2B5EF4-FFF2-40B4-BE49-F238E27FC236}">
                  <a16:creationId xmlns:a16="http://schemas.microsoft.com/office/drawing/2014/main" id="{FA2321D6-B2E3-1445-A534-5A43A3C0E666}"/>
                </a:ext>
              </a:extLst>
            </p:cNvPr>
            <p:cNvSpPr/>
            <p:nvPr userDrawn="1"/>
          </p:nvSpPr>
          <p:spPr>
            <a:xfrm>
              <a:off x="0" y="47244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A81B92B-4435-D44B-B262-10C29073C33B}"/>
                </a:ext>
              </a:extLst>
            </p:cNvPr>
            <p:cNvSpPr/>
            <p:nvPr userDrawn="1"/>
          </p:nvSpPr>
          <p:spPr>
            <a:xfrm>
              <a:off x="6172200" y="47244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2D1959-DD70-B949-85B0-8275894C4E42}"/>
                </a:ext>
              </a:extLst>
            </p:cNvPr>
            <p:cNvSpPr/>
            <p:nvPr userDrawn="1"/>
          </p:nvSpPr>
          <p:spPr>
            <a:xfrm>
              <a:off x="9920785" y="47244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243AAE83-2BAD-3D4F-B5A7-4D849DFA334A}"/>
              </a:ext>
            </a:extLst>
          </p:cNvPr>
          <p:cNvSpPr>
            <a:spLocks noGrp="1"/>
          </p:cNvSpPr>
          <p:nvPr>
            <p:ph type="body" sz="quarter" idx="11" hasCustomPrompt="1"/>
          </p:nvPr>
        </p:nvSpPr>
        <p:spPr>
          <a:xfrm>
            <a:off x="2057398" y="1827020"/>
            <a:ext cx="7309339" cy="690562"/>
          </a:xfrm>
        </p:spPr>
        <p:txBody>
          <a:bodyPr>
            <a:noAutofit/>
          </a:bodyPr>
          <a:lstStyle>
            <a:lvl1pPr>
              <a:lnSpc>
                <a:spcPct val="100000"/>
              </a:lnSpc>
              <a:spcBef>
                <a:spcPts val="0"/>
              </a:spcBef>
              <a:spcAft>
                <a:spcPts val="0"/>
              </a:spcAft>
              <a:defRPr sz="4800" b="1">
                <a:solidFill>
                  <a:schemeClr val="tx1"/>
                </a:solidFill>
                <a:latin typeface="+mj-lt"/>
              </a:defRPr>
            </a:lvl1pPr>
          </a:lstStyle>
          <a:p>
            <a:pPr lvl="0"/>
            <a:r>
              <a:rPr lang="en-US"/>
              <a:t>Click to edit text</a:t>
            </a:r>
          </a:p>
        </p:txBody>
      </p:sp>
      <p:sp>
        <p:nvSpPr>
          <p:cNvPr id="10" name="Text Placeholder 2">
            <a:extLst>
              <a:ext uri="{FF2B5EF4-FFF2-40B4-BE49-F238E27FC236}">
                <a16:creationId xmlns:a16="http://schemas.microsoft.com/office/drawing/2014/main" id="{364CDAF8-132F-9E43-8703-3B27E5249B16}"/>
              </a:ext>
            </a:extLst>
          </p:cNvPr>
          <p:cNvSpPr>
            <a:spLocks noGrp="1"/>
          </p:cNvSpPr>
          <p:nvPr>
            <p:ph type="body" sz="quarter" idx="12" hasCustomPrompt="1"/>
          </p:nvPr>
        </p:nvSpPr>
        <p:spPr>
          <a:xfrm>
            <a:off x="2057397" y="3124200"/>
            <a:ext cx="7345435" cy="995362"/>
          </a:xfrm>
        </p:spPr>
        <p:txBody>
          <a:bodyPr>
            <a:noAutofit/>
          </a:bodyPr>
          <a:lstStyle>
            <a:lvl1pPr>
              <a:lnSpc>
                <a:spcPct val="100000"/>
              </a:lnSpc>
              <a:spcBef>
                <a:spcPts val="0"/>
              </a:spcBef>
              <a:spcAft>
                <a:spcPts val="0"/>
              </a:spcAft>
              <a:defRPr sz="3200" b="1" i="1">
                <a:solidFill>
                  <a:schemeClr val="tx1"/>
                </a:solidFill>
                <a:latin typeface="+mj-lt"/>
              </a:defRPr>
            </a:lvl1pPr>
          </a:lstStyle>
          <a:p>
            <a:pPr lvl="0"/>
            <a:r>
              <a:rPr lang="en-US"/>
              <a:t>Click to edit text</a:t>
            </a:r>
          </a:p>
        </p:txBody>
      </p:sp>
    </p:spTree>
    <p:extLst>
      <p:ext uri="{BB962C8B-B14F-4D97-AF65-F5344CB8AC3E}">
        <p14:creationId xmlns:p14="http://schemas.microsoft.com/office/powerpoint/2010/main" val="41781422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5 Conclusion Slid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B5EA79-FA38-5840-B76A-6A0C86F17940}"/>
              </a:ext>
            </a:extLst>
          </p:cNvPr>
          <p:cNvSpPr>
            <a:spLocks noGrp="1"/>
          </p:cNvSpPr>
          <p:nvPr>
            <p:ph type="title" hasCustomPrompt="1"/>
          </p:nvPr>
        </p:nvSpPr>
        <p:spPr>
          <a:xfrm>
            <a:off x="609600" y="1143000"/>
            <a:ext cx="10972800" cy="814810"/>
          </a:xfrm>
        </p:spPr>
        <p:txBody>
          <a:bodyPr anchor="b" anchorCtr="0">
            <a:noAutofit/>
          </a:bodyPr>
          <a:lstStyle>
            <a:lvl1pPr algn="ctr">
              <a:defRPr sz="4800" b="1" i="0">
                <a:solidFill>
                  <a:schemeClr val="accent3"/>
                </a:solidFill>
                <a:latin typeface="+mj-lt"/>
                <a:cs typeface="Calibri" panose="020F0502020204030204" pitchFamily="34" charset="0"/>
              </a:defRPr>
            </a:lvl1pPr>
          </a:lstStyle>
          <a:p>
            <a:r>
              <a:rPr lang="en-US"/>
              <a:t>Thank You</a:t>
            </a:r>
          </a:p>
        </p:txBody>
      </p:sp>
      <p:sp>
        <p:nvSpPr>
          <p:cNvPr id="7" name="Text Placeholder 6">
            <a:extLst>
              <a:ext uri="{FF2B5EF4-FFF2-40B4-BE49-F238E27FC236}">
                <a16:creationId xmlns:a16="http://schemas.microsoft.com/office/drawing/2014/main" id="{F62CB9DD-3036-6B47-81D2-D09D97F542A4}"/>
              </a:ext>
            </a:extLst>
          </p:cNvPr>
          <p:cNvSpPr>
            <a:spLocks noGrp="1"/>
          </p:cNvSpPr>
          <p:nvPr>
            <p:ph type="body" sz="quarter" idx="10" hasCustomPrompt="1"/>
          </p:nvPr>
        </p:nvSpPr>
        <p:spPr>
          <a:xfrm>
            <a:off x="609600" y="1956816"/>
            <a:ext cx="10972800" cy="560388"/>
          </a:xfrm>
        </p:spPr>
        <p:txBody>
          <a:bodyPr>
            <a:noAutofit/>
          </a:bodyPr>
          <a:lstStyle>
            <a:lvl1pPr algn="ctr">
              <a:defRPr sz="3200" b="0" i="0" u="sng">
                <a:solidFill>
                  <a:srgbClr val="0067C7"/>
                </a:solidFill>
                <a:latin typeface="+mj-lt"/>
                <a:cs typeface="Calibri Light" panose="020F0302020204030204" pitchFamily="34" charset="0"/>
              </a:defRPr>
            </a:lvl1pPr>
          </a:lstStyle>
          <a:p>
            <a:r>
              <a:rPr lang="en-US" err="1"/>
              <a:t>PIH.org</a:t>
            </a:r>
            <a:r>
              <a:rPr lang="en-US"/>
              <a:t>/united-states</a:t>
            </a:r>
          </a:p>
        </p:txBody>
      </p:sp>
      <p:sp>
        <p:nvSpPr>
          <p:cNvPr id="17" name="Text Placeholder 2">
            <a:extLst>
              <a:ext uri="{FF2B5EF4-FFF2-40B4-BE49-F238E27FC236}">
                <a16:creationId xmlns:a16="http://schemas.microsoft.com/office/drawing/2014/main" id="{4C3CC497-D6DB-1847-983B-AC82FD954F19}"/>
              </a:ext>
            </a:extLst>
          </p:cNvPr>
          <p:cNvSpPr>
            <a:spLocks noGrp="1"/>
          </p:cNvSpPr>
          <p:nvPr>
            <p:ph type="body" sz="quarter" idx="13" hasCustomPrompt="1"/>
          </p:nvPr>
        </p:nvSpPr>
        <p:spPr>
          <a:xfrm>
            <a:off x="3454256" y="3581400"/>
            <a:ext cx="5283489" cy="461665"/>
          </a:xfrm>
        </p:spPr>
        <p:txBody>
          <a:bodyPr wrap="square" anchor="b" anchorCtr="0">
            <a:spAutoFit/>
          </a:bodyPr>
          <a:lstStyle>
            <a:lvl1pPr algn="ctr">
              <a:defRPr sz="2400"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15" name="Text Placeholder 2">
            <a:extLst>
              <a:ext uri="{FF2B5EF4-FFF2-40B4-BE49-F238E27FC236}">
                <a16:creationId xmlns:a16="http://schemas.microsoft.com/office/drawing/2014/main" id="{746AD8CB-242F-5844-B430-D1B6673567B6}"/>
              </a:ext>
            </a:extLst>
          </p:cNvPr>
          <p:cNvSpPr>
            <a:spLocks noGrp="1"/>
          </p:cNvSpPr>
          <p:nvPr>
            <p:ph type="body" sz="quarter" idx="18" hasCustomPrompt="1"/>
          </p:nvPr>
        </p:nvSpPr>
        <p:spPr>
          <a:xfrm>
            <a:off x="3454256" y="4850246"/>
            <a:ext cx="5283489" cy="461665"/>
          </a:xfrm>
        </p:spPr>
        <p:txBody>
          <a:bodyPr wrap="square" anchor="b" anchorCtr="0">
            <a:spAutoFit/>
          </a:bodyPr>
          <a:lstStyle>
            <a:lvl1pPr algn="ctr">
              <a:defRPr sz="2400" b="0" i="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Email</a:t>
            </a:r>
          </a:p>
        </p:txBody>
      </p:sp>
      <p:grpSp>
        <p:nvGrpSpPr>
          <p:cNvPr id="21" name="Group 20">
            <a:extLst>
              <a:ext uri="{FF2B5EF4-FFF2-40B4-BE49-F238E27FC236}">
                <a16:creationId xmlns:a16="http://schemas.microsoft.com/office/drawing/2014/main" id="{9EDD921B-17E1-BE44-9D08-360BF0721397}"/>
              </a:ext>
            </a:extLst>
          </p:cNvPr>
          <p:cNvGrpSpPr/>
          <p:nvPr/>
        </p:nvGrpSpPr>
        <p:grpSpPr>
          <a:xfrm>
            <a:off x="609600" y="3054542"/>
            <a:ext cx="11064240" cy="69658"/>
            <a:chOff x="2969" y="990600"/>
            <a:chExt cx="12207076" cy="69658"/>
          </a:xfrm>
        </p:grpSpPr>
        <p:sp>
          <p:nvSpPr>
            <p:cNvPr id="22" name="Rounded Rectangle 21">
              <a:extLst>
                <a:ext uri="{FF2B5EF4-FFF2-40B4-BE49-F238E27FC236}">
                  <a16:creationId xmlns:a16="http://schemas.microsoft.com/office/drawing/2014/main" id="{91C20D84-1A88-E64F-97A2-C829AA541069}"/>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281586CB-BD70-AD45-899F-282A20857212}"/>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B7B593F-8C62-554B-BEE9-7C217976C625}"/>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2">
            <a:extLst>
              <a:ext uri="{FF2B5EF4-FFF2-40B4-BE49-F238E27FC236}">
                <a16:creationId xmlns:a16="http://schemas.microsoft.com/office/drawing/2014/main" id="{F18D37E5-4B81-7643-978D-9896C5D5C90F}"/>
              </a:ext>
            </a:extLst>
          </p:cNvPr>
          <p:cNvSpPr>
            <a:spLocks noGrp="1"/>
          </p:cNvSpPr>
          <p:nvPr>
            <p:ph type="body" sz="quarter" idx="19" hasCustomPrompt="1"/>
          </p:nvPr>
        </p:nvSpPr>
        <p:spPr>
          <a:xfrm>
            <a:off x="3454256" y="4215823"/>
            <a:ext cx="5283489" cy="461665"/>
          </a:xfrm>
        </p:spPr>
        <p:txBody>
          <a:bodyPr wrap="square" anchor="b" anchorCtr="0">
            <a:spAutoFit/>
          </a:bodyPr>
          <a:lstStyle>
            <a:lvl1pPr algn="ctr">
              <a:defRPr sz="2400" b="0" i="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Tree>
    <p:extLst>
      <p:ext uri="{BB962C8B-B14F-4D97-AF65-F5344CB8AC3E}">
        <p14:creationId xmlns:p14="http://schemas.microsoft.com/office/powerpoint/2010/main" val="2024791693"/>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5 Conclusion Slid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B5EA79-FA38-5840-B76A-6A0C86F17940}"/>
              </a:ext>
            </a:extLst>
          </p:cNvPr>
          <p:cNvSpPr>
            <a:spLocks noGrp="1"/>
          </p:cNvSpPr>
          <p:nvPr>
            <p:ph type="title" hasCustomPrompt="1"/>
          </p:nvPr>
        </p:nvSpPr>
        <p:spPr>
          <a:xfrm>
            <a:off x="1295400" y="838200"/>
            <a:ext cx="5029200" cy="856602"/>
          </a:xfrm>
        </p:spPr>
        <p:txBody>
          <a:bodyPr anchor="b" anchorCtr="0">
            <a:noAutofit/>
          </a:bodyPr>
          <a:lstStyle>
            <a:lvl1pPr algn="l">
              <a:defRPr sz="4800" b="1" i="0">
                <a:solidFill>
                  <a:schemeClr val="accent3"/>
                </a:solidFill>
                <a:latin typeface="+mj-lt"/>
                <a:cs typeface="Calibri" panose="020F0502020204030204" pitchFamily="34" charset="0"/>
              </a:defRPr>
            </a:lvl1pPr>
          </a:lstStyle>
          <a:p>
            <a:r>
              <a:rPr lang="en-US"/>
              <a:t>Thank You!</a:t>
            </a:r>
          </a:p>
        </p:txBody>
      </p:sp>
      <p:sp>
        <p:nvSpPr>
          <p:cNvPr id="7" name="Text Placeholder 6">
            <a:extLst>
              <a:ext uri="{FF2B5EF4-FFF2-40B4-BE49-F238E27FC236}">
                <a16:creationId xmlns:a16="http://schemas.microsoft.com/office/drawing/2014/main" id="{F62CB9DD-3036-6B47-81D2-D09D97F542A4}"/>
              </a:ext>
            </a:extLst>
          </p:cNvPr>
          <p:cNvSpPr>
            <a:spLocks noGrp="1"/>
          </p:cNvSpPr>
          <p:nvPr>
            <p:ph type="body" sz="quarter" idx="10" hasCustomPrompt="1"/>
          </p:nvPr>
        </p:nvSpPr>
        <p:spPr>
          <a:xfrm>
            <a:off x="1295400" y="1828800"/>
            <a:ext cx="5029200" cy="645372"/>
          </a:xfrm>
        </p:spPr>
        <p:txBody>
          <a:bodyPr>
            <a:noAutofit/>
          </a:bodyPr>
          <a:lstStyle>
            <a:lvl1pPr algn="l">
              <a:defRPr sz="3200" b="0" i="0" u="sng">
                <a:solidFill>
                  <a:srgbClr val="0067C7"/>
                </a:solidFill>
                <a:latin typeface="+mj-lt"/>
                <a:cs typeface="Calibri Light" panose="020F0302020204030204" pitchFamily="34" charset="0"/>
              </a:defRPr>
            </a:lvl1pPr>
          </a:lstStyle>
          <a:p>
            <a:r>
              <a:rPr lang="en-US" err="1"/>
              <a:t>PIH.org</a:t>
            </a:r>
            <a:r>
              <a:rPr lang="en-US"/>
              <a:t>/united-states</a:t>
            </a:r>
          </a:p>
        </p:txBody>
      </p:sp>
      <p:sp>
        <p:nvSpPr>
          <p:cNvPr id="17" name="Text Placeholder 2">
            <a:extLst>
              <a:ext uri="{FF2B5EF4-FFF2-40B4-BE49-F238E27FC236}">
                <a16:creationId xmlns:a16="http://schemas.microsoft.com/office/drawing/2014/main" id="{4C3CC497-D6DB-1847-983B-AC82FD954F19}"/>
              </a:ext>
            </a:extLst>
          </p:cNvPr>
          <p:cNvSpPr>
            <a:spLocks noGrp="1"/>
          </p:cNvSpPr>
          <p:nvPr>
            <p:ph type="body" sz="quarter" idx="13" hasCustomPrompt="1"/>
          </p:nvPr>
        </p:nvSpPr>
        <p:spPr>
          <a:xfrm>
            <a:off x="6400800" y="3505200"/>
            <a:ext cx="5257798" cy="461665"/>
          </a:xfrm>
        </p:spPr>
        <p:txBody>
          <a:bodyPr wrap="square" anchor="b" anchorCtr="0">
            <a:spAutoFit/>
          </a:bodyPr>
          <a:lstStyle>
            <a:lvl1pPr algn="l">
              <a:defRPr sz="2400" b="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15" name="Text Placeholder 2">
            <a:extLst>
              <a:ext uri="{FF2B5EF4-FFF2-40B4-BE49-F238E27FC236}">
                <a16:creationId xmlns:a16="http://schemas.microsoft.com/office/drawing/2014/main" id="{746AD8CB-242F-5844-B430-D1B6673567B6}"/>
              </a:ext>
            </a:extLst>
          </p:cNvPr>
          <p:cNvSpPr>
            <a:spLocks noGrp="1"/>
          </p:cNvSpPr>
          <p:nvPr>
            <p:ph type="body" sz="quarter" idx="18" hasCustomPrompt="1"/>
          </p:nvPr>
        </p:nvSpPr>
        <p:spPr>
          <a:xfrm>
            <a:off x="6400800" y="4719935"/>
            <a:ext cx="5257798" cy="461665"/>
          </a:xfrm>
        </p:spPr>
        <p:txBody>
          <a:bodyPr wrap="square" anchor="b" anchorCtr="0">
            <a:spAutoFit/>
          </a:bodyPr>
          <a:lstStyle>
            <a:lvl1pPr algn="l">
              <a:defRPr sz="2400" b="0" i="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Email</a:t>
            </a:r>
          </a:p>
        </p:txBody>
      </p:sp>
      <p:sp>
        <p:nvSpPr>
          <p:cNvPr id="12" name="Text Placeholder 2">
            <a:extLst>
              <a:ext uri="{FF2B5EF4-FFF2-40B4-BE49-F238E27FC236}">
                <a16:creationId xmlns:a16="http://schemas.microsoft.com/office/drawing/2014/main" id="{F18D37E5-4B81-7643-978D-9896C5D5C90F}"/>
              </a:ext>
            </a:extLst>
          </p:cNvPr>
          <p:cNvSpPr>
            <a:spLocks noGrp="1"/>
          </p:cNvSpPr>
          <p:nvPr>
            <p:ph type="body" sz="quarter" idx="19" hasCustomPrompt="1"/>
          </p:nvPr>
        </p:nvSpPr>
        <p:spPr>
          <a:xfrm>
            <a:off x="6400800" y="4110335"/>
            <a:ext cx="5257798" cy="461665"/>
          </a:xfrm>
        </p:spPr>
        <p:txBody>
          <a:bodyPr wrap="square" anchor="b" anchorCtr="0">
            <a:spAutoFit/>
          </a:bodyPr>
          <a:lstStyle>
            <a:lvl1pPr algn="l">
              <a:defRPr sz="2400" b="0" i="1">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grpSp>
        <p:nvGrpSpPr>
          <p:cNvPr id="13" name="Group 12">
            <a:extLst>
              <a:ext uri="{FF2B5EF4-FFF2-40B4-BE49-F238E27FC236}">
                <a16:creationId xmlns:a16="http://schemas.microsoft.com/office/drawing/2014/main" id="{534BEEFE-12D9-5B4F-A446-8EFAF9DE3FE1}"/>
              </a:ext>
            </a:extLst>
          </p:cNvPr>
          <p:cNvGrpSpPr/>
          <p:nvPr/>
        </p:nvGrpSpPr>
        <p:grpSpPr>
          <a:xfrm>
            <a:off x="609600" y="2895600"/>
            <a:ext cx="11064240" cy="69658"/>
            <a:chOff x="2969" y="990600"/>
            <a:chExt cx="12207076" cy="69658"/>
          </a:xfrm>
        </p:grpSpPr>
        <p:sp>
          <p:nvSpPr>
            <p:cNvPr id="14" name="Rounded Rectangle 13">
              <a:extLst>
                <a:ext uri="{FF2B5EF4-FFF2-40B4-BE49-F238E27FC236}">
                  <a16:creationId xmlns:a16="http://schemas.microsoft.com/office/drawing/2014/main" id="{5ADCCFB5-33EC-FD43-B8E8-6781EEE5F04D}"/>
                </a:ext>
              </a:extLst>
            </p:cNvPr>
            <p:cNvSpPr/>
            <p:nvPr userDrawn="1"/>
          </p:nvSpPr>
          <p:spPr>
            <a:xfrm>
              <a:off x="2969" y="990600"/>
              <a:ext cx="60960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677E7BC-9E14-0148-83BF-1A102C754760}"/>
                </a:ext>
              </a:extLst>
            </p:cNvPr>
            <p:cNvSpPr/>
            <p:nvPr userDrawn="1"/>
          </p:nvSpPr>
          <p:spPr>
            <a:xfrm>
              <a:off x="6175169" y="990600"/>
              <a:ext cx="3657600" cy="6965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EE6B2994-1309-A845-836A-FF605326313E}"/>
                </a:ext>
              </a:extLst>
            </p:cNvPr>
            <p:cNvSpPr/>
            <p:nvPr userDrawn="1"/>
          </p:nvSpPr>
          <p:spPr>
            <a:xfrm>
              <a:off x="9923754" y="990602"/>
              <a:ext cx="2286291" cy="6965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9475747"/>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5 Conclusion Slide v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3D535FD6-50A5-0449-8D60-54F2F3D9F38C}"/>
              </a:ext>
            </a:extLst>
          </p:cNvPr>
          <p:cNvSpPr>
            <a:spLocks noGrp="1"/>
          </p:cNvSpPr>
          <p:nvPr>
            <p:ph type="body" sz="quarter" idx="12"/>
          </p:nvPr>
        </p:nvSpPr>
        <p:spPr>
          <a:xfrm>
            <a:off x="852791" y="2133601"/>
            <a:ext cx="7345435" cy="1143000"/>
          </a:xfrm>
        </p:spPr>
        <p:txBody>
          <a:bodyPr>
            <a:normAutofit/>
          </a:bodyPr>
          <a:lstStyle>
            <a:lvl1pPr>
              <a:defRPr sz="3200">
                <a:solidFill>
                  <a:schemeClr val="tx1"/>
                </a:solidFill>
              </a:defRPr>
            </a:lvl1pPr>
          </a:lstStyle>
          <a:p>
            <a:r>
              <a:rPr lang="en-US" b="0" i="0"/>
              <a:t>Link title:</a:t>
            </a:r>
          </a:p>
          <a:p>
            <a:r>
              <a:rPr lang="en-US" b="0" i="0">
                <a:solidFill>
                  <a:srgbClr val="0067C7"/>
                </a:solidFill>
                <a:hlinkClick r:id="rId3">
                  <a:extLst>
                    <a:ext uri="{A12FA001-AC4F-418D-AE19-62706E023703}">
                      <ahyp:hlinkClr xmlns:ahyp="http://schemas.microsoft.com/office/drawing/2018/hyperlinkcolor" val="tx"/>
                    </a:ext>
                  </a:extLst>
                </a:hlinkClick>
              </a:rPr>
              <a:t>www.pih.org</a:t>
            </a:r>
            <a:endParaRPr lang="en-US" b="0" i="0">
              <a:solidFill>
                <a:srgbClr val="0067C7"/>
              </a:solidFill>
            </a:endParaRPr>
          </a:p>
        </p:txBody>
      </p:sp>
      <p:sp>
        <p:nvSpPr>
          <p:cNvPr id="19" name="Text Placeholder 3">
            <a:extLst>
              <a:ext uri="{FF2B5EF4-FFF2-40B4-BE49-F238E27FC236}">
                <a16:creationId xmlns:a16="http://schemas.microsoft.com/office/drawing/2014/main" id="{4B6D1529-E07A-854C-87FD-04191A93EDAE}"/>
              </a:ext>
            </a:extLst>
          </p:cNvPr>
          <p:cNvSpPr>
            <a:spLocks noGrp="1"/>
          </p:cNvSpPr>
          <p:nvPr>
            <p:ph type="body" sz="quarter" idx="13" hasCustomPrompt="1"/>
          </p:nvPr>
        </p:nvSpPr>
        <p:spPr>
          <a:xfrm>
            <a:off x="852791" y="838200"/>
            <a:ext cx="10591800" cy="914400"/>
          </a:xfr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4800" b="1">
                <a:solidFill>
                  <a:schemeClr val="accent3"/>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solidFill>
                  <a:schemeClr val="accent3"/>
                </a:solidFill>
              </a:rPr>
              <a:t>A couple of resources to leave with you…</a:t>
            </a:r>
          </a:p>
        </p:txBody>
      </p:sp>
    </p:spTree>
    <p:extLst>
      <p:ext uri="{BB962C8B-B14F-4D97-AF65-F5344CB8AC3E}">
        <p14:creationId xmlns:p14="http://schemas.microsoft.com/office/powerpoint/2010/main" val="2661068698"/>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lanket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327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_Graphs and text">
  <p:cSld name="1_Graphs and text">
    <p:bg>
      <p:bgPr>
        <a:solidFill>
          <a:schemeClr val="lt1"/>
        </a:solidFill>
        <a:effectLst/>
      </p:bgPr>
    </p:bg>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839787" y="645459"/>
            <a:ext cx="7235171" cy="9309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76B"/>
              </a:buClr>
              <a:buSzPts val="3600"/>
              <a:buFont typeface="Calibri"/>
              <a:buNone/>
              <a:defRPr sz="3600" b="1">
                <a:solidFill>
                  <a:srgbClr val="00476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body" idx="1"/>
          </p:nvPr>
        </p:nvSpPr>
        <p:spPr>
          <a:xfrm>
            <a:off x="839789" y="1707777"/>
            <a:ext cx="7235169" cy="41293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27"/>
          <p:cNvPicPr preferRelativeResize="0"/>
          <p:nvPr/>
        </p:nvPicPr>
        <p:blipFill rotWithShape="1">
          <a:blip r:embed="rId2">
            <a:alphaModFix/>
          </a:blip>
          <a:srcRect/>
          <a:stretch/>
        </p:blipFill>
        <p:spPr>
          <a:xfrm>
            <a:off x="1659532" y="6358481"/>
            <a:ext cx="10565526" cy="599733"/>
          </a:xfrm>
          <a:prstGeom prst="rect">
            <a:avLst/>
          </a:prstGeom>
          <a:noFill/>
          <a:ln>
            <a:noFill/>
          </a:ln>
        </p:spPr>
      </p:pic>
      <p:pic>
        <p:nvPicPr>
          <p:cNvPr id="19" name="Google Shape;19;p27"/>
          <p:cNvPicPr preferRelativeResize="0"/>
          <p:nvPr/>
        </p:nvPicPr>
        <p:blipFill rotWithShape="1">
          <a:blip r:embed="rId3">
            <a:alphaModFix/>
          </a:blip>
          <a:srcRect/>
          <a:stretch/>
        </p:blipFill>
        <p:spPr>
          <a:xfrm>
            <a:off x="140274" y="6217920"/>
            <a:ext cx="1420742" cy="640080"/>
          </a:xfrm>
          <a:prstGeom prst="rect">
            <a:avLst/>
          </a:prstGeom>
          <a:noFill/>
          <a:ln>
            <a:noFill/>
          </a:ln>
        </p:spPr>
      </p:pic>
    </p:spTree>
    <p:extLst>
      <p:ext uri="{BB962C8B-B14F-4D97-AF65-F5344CB8AC3E}">
        <p14:creationId xmlns:p14="http://schemas.microsoft.com/office/powerpoint/2010/main" val="2381357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_3 Chapter Divider Magenta v3">
    <p:spTree>
      <p:nvGrpSpPr>
        <p:cNvPr id="1" name=""/>
        <p:cNvGrpSpPr/>
        <p:nvPr/>
      </p:nvGrpSpPr>
      <p:grpSpPr>
        <a:xfrm>
          <a:off x="0" y="0"/>
          <a:ext cx="0" cy="0"/>
          <a:chOff x="0" y="0"/>
          <a:chExt cx="0" cy="0"/>
        </a:xfrm>
      </p:grpSpPr>
      <p:grpSp>
        <p:nvGrpSpPr>
          <p:cNvPr id="443" name="Google Shape;341;p32"/>
          <p:cNvGrpSpPr/>
          <p:nvPr/>
        </p:nvGrpSpPr>
        <p:grpSpPr>
          <a:xfrm>
            <a:off x="6361176" y="548637"/>
            <a:ext cx="5221224" cy="137162"/>
            <a:chOff x="0" y="0"/>
            <a:chExt cx="5221223" cy="137160"/>
          </a:xfrm>
        </p:grpSpPr>
        <p:sp>
          <p:nvSpPr>
            <p:cNvPr id="436" name="Google Shape;342;p32"/>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37" name="Google Shape;343;p32"/>
            <p:cNvSpPr/>
            <p:nvPr/>
          </p:nvSpPr>
          <p:spPr>
            <a:xfrm rot="10800000">
              <a:off x="4573950"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38" name="Google Shape;344;p32"/>
            <p:cNvSpPr/>
            <p:nvPr/>
          </p:nvSpPr>
          <p:spPr>
            <a:xfrm rot="10800000">
              <a:off x="25408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39" name="Google Shape;345;p32"/>
            <p:cNvSpPr/>
            <p:nvPr/>
          </p:nvSpPr>
          <p:spPr>
            <a:xfrm rot="10800000">
              <a:off x="0" y="0"/>
              <a:ext cx="245866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42" name="Google Shape;346;p32"/>
            <p:cNvGrpSpPr/>
            <p:nvPr/>
          </p:nvGrpSpPr>
          <p:grpSpPr>
            <a:xfrm>
              <a:off x="3852463" y="-1"/>
              <a:ext cx="639253" cy="137162"/>
              <a:chOff x="0" y="0"/>
              <a:chExt cx="639251" cy="137160"/>
            </a:xfrm>
          </p:grpSpPr>
          <p:sp>
            <p:nvSpPr>
              <p:cNvPr id="440" name="Google Shape;347;p32"/>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41" name="Google Shape;348;p32"/>
              <p:cNvSpPr/>
              <p:nvPr/>
            </p:nvSpPr>
            <p:spPr>
              <a:xfrm rot="10800000">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44"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445" name="Google Shape;350;p32"/>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446"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4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8" name="Google Shape;353;p32"/>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456" name="Google Shape;354;p32"/>
          <p:cNvGrpSpPr/>
          <p:nvPr/>
        </p:nvGrpSpPr>
        <p:grpSpPr>
          <a:xfrm>
            <a:off x="619452" y="4297679"/>
            <a:ext cx="5221225" cy="137161"/>
            <a:chOff x="0" y="0"/>
            <a:chExt cx="5221223" cy="137160"/>
          </a:xfrm>
        </p:grpSpPr>
        <p:sp>
          <p:nvSpPr>
            <p:cNvPr id="449" name="Google Shape;355;p32"/>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50" name="Google Shape;356;p32"/>
            <p:cNvSpPr/>
            <p:nvPr/>
          </p:nvSpPr>
          <p:spPr>
            <a:xfrm>
              <a:off x="278474"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51" name="Google Shape;357;p32"/>
            <p:cNvSpPr/>
            <p:nvPr/>
          </p:nvSpPr>
          <p:spPr>
            <a:xfrm>
              <a:off x="14509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52" name="Google Shape;358;p32"/>
            <p:cNvSpPr/>
            <p:nvPr/>
          </p:nvSpPr>
          <p:spPr>
            <a:xfrm>
              <a:off x="2762561" y="0"/>
              <a:ext cx="245866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55" name="Google Shape;359;p32"/>
            <p:cNvGrpSpPr/>
            <p:nvPr/>
          </p:nvGrpSpPr>
          <p:grpSpPr>
            <a:xfrm>
              <a:off x="729508" y="-1"/>
              <a:ext cx="639253" cy="137162"/>
              <a:chOff x="0" y="0"/>
              <a:chExt cx="639251" cy="137160"/>
            </a:xfrm>
          </p:grpSpPr>
          <p:sp>
            <p:nvSpPr>
              <p:cNvPr id="453" name="Google Shape;360;p32"/>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54" name="Google Shape;361;p32"/>
              <p:cNvSpPr/>
              <p:nvPr/>
            </p:nvSpPr>
            <p:spPr>
              <a:xfrm>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57" name="Google Shape;362;p32"/>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5_2 Agenda Left">
    <p:spTree>
      <p:nvGrpSpPr>
        <p:cNvPr id="1" name=""/>
        <p:cNvGrpSpPr/>
        <p:nvPr/>
      </p:nvGrpSpPr>
      <p:grpSpPr>
        <a:xfrm>
          <a:off x="0" y="0"/>
          <a:ext cx="0" cy="0"/>
          <a:chOff x="0" y="0"/>
          <a:chExt cx="0" cy="0"/>
        </a:xfrm>
      </p:grpSpPr>
      <p:sp>
        <p:nvSpPr>
          <p:cNvPr id="4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4_4 Title and Content Teal v1">
    <p:spTree>
      <p:nvGrpSpPr>
        <p:cNvPr id="1" name=""/>
        <p:cNvGrpSpPr/>
        <p:nvPr/>
      </p:nvGrpSpPr>
      <p:grpSpPr>
        <a:xfrm>
          <a:off x="0" y="0"/>
          <a:ext cx="0" cy="0"/>
          <a:chOff x="0" y="0"/>
          <a:chExt cx="0" cy="0"/>
        </a:xfrm>
      </p:grpSpPr>
      <p:sp>
        <p:nvSpPr>
          <p:cNvPr id="46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5" name="Google Shape;365;p33"/>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466" name="Google Shape;366;p33"/>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467" name="Title Text"/>
          <p:cNvSpPr txBox="1">
            <a:spLocks noGrp="1"/>
          </p:cNvSpPr>
          <p:nvPr>
            <p:ph type="title"/>
          </p:nvPr>
        </p:nvSpPr>
        <p:spPr>
          <a:prstGeom prst="rect">
            <a:avLst/>
          </a:prstGeom>
        </p:spPr>
        <p:txBody>
          <a:bodyPr/>
          <a:lstStyle/>
          <a:p>
            <a:r>
              <a:t>Title Text</a:t>
            </a:r>
          </a:p>
        </p:txBody>
      </p:sp>
      <p:sp>
        <p:nvSpPr>
          <p:cNvPr id="4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9" name="Google Shape;369;p33"/>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477" name="Google Shape;370;p33"/>
          <p:cNvGrpSpPr/>
          <p:nvPr/>
        </p:nvGrpSpPr>
        <p:grpSpPr>
          <a:xfrm>
            <a:off x="-2" y="1396306"/>
            <a:ext cx="12192001" cy="109730"/>
            <a:chOff x="0" y="0"/>
            <a:chExt cx="12191999" cy="109728"/>
          </a:xfrm>
        </p:grpSpPr>
        <p:sp>
          <p:nvSpPr>
            <p:cNvPr id="470" name="Google Shape;371;p33"/>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71" name="Google Shape;372;p33"/>
            <p:cNvSpPr/>
            <p:nvPr/>
          </p:nvSpPr>
          <p:spPr>
            <a:xfrm rot="10800000">
              <a:off x="10716642"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72" name="Google Shape;373;p33"/>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73" name="Google Shape;374;p33"/>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76" name="Google Shape;375;p33"/>
            <p:cNvGrpSpPr/>
            <p:nvPr/>
          </p:nvGrpSpPr>
          <p:grpSpPr>
            <a:xfrm>
              <a:off x="8996624" y="3"/>
              <a:ext cx="1492335" cy="109726"/>
              <a:chOff x="0" y="0"/>
              <a:chExt cx="1492333" cy="109725"/>
            </a:xfrm>
          </p:grpSpPr>
          <p:sp>
            <p:nvSpPr>
              <p:cNvPr id="474" name="Google Shape;376;p33"/>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75" name="Google Shape;377;p33"/>
              <p:cNvSpPr/>
              <p:nvPr/>
            </p:nvSpPr>
            <p:spPr>
              <a:xfrm rot="10800000">
                <a:off x="0" y="0"/>
                <a:ext cx="1492334"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4_4 Title and Content Teal v2">
    <p:spTree>
      <p:nvGrpSpPr>
        <p:cNvPr id="1" name=""/>
        <p:cNvGrpSpPr/>
        <p:nvPr/>
      </p:nvGrpSpPr>
      <p:grpSpPr>
        <a:xfrm>
          <a:off x="0" y="0"/>
          <a:ext cx="0" cy="0"/>
          <a:chOff x="0" y="0"/>
          <a:chExt cx="0" cy="0"/>
        </a:xfrm>
      </p:grpSpPr>
      <p:sp>
        <p:nvSpPr>
          <p:cNvPr id="484" name="Google Shape;379;p34"/>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485" name="Google Shape;380;p34"/>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486" name="Title Text"/>
          <p:cNvSpPr txBox="1">
            <a:spLocks noGrp="1"/>
          </p:cNvSpPr>
          <p:nvPr>
            <p:ph type="title"/>
          </p:nvPr>
        </p:nvSpPr>
        <p:spPr>
          <a:prstGeom prst="rect">
            <a:avLst/>
          </a:prstGeom>
        </p:spPr>
        <p:txBody>
          <a:bodyPr/>
          <a:lstStyle/>
          <a:p>
            <a:r>
              <a:t>Title Text</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8" name="Google Shape;383;p34"/>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496" name="Google Shape;384;p34"/>
          <p:cNvGrpSpPr/>
          <p:nvPr/>
        </p:nvGrpSpPr>
        <p:grpSpPr>
          <a:xfrm>
            <a:off x="-2" y="1399864"/>
            <a:ext cx="12192001" cy="109730"/>
            <a:chOff x="0" y="0"/>
            <a:chExt cx="12191999" cy="109728"/>
          </a:xfrm>
        </p:grpSpPr>
        <p:sp>
          <p:nvSpPr>
            <p:cNvPr id="489" name="Google Shape;385;p34"/>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90" name="Google Shape;386;p34"/>
            <p:cNvSpPr/>
            <p:nvPr/>
          </p:nvSpPr>
          <p:spPr>
            <a:xfrm rot="10800000">
              <a:off x="10716642"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91" name="Google Shape;387;p34"/>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92" name="Google Shape;388;p34"/>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495" name="Google Shape;389;p34"/>
            <p:cNvGrpSpPr/>
            <p:nvPr/>
          </p:nvGrpSpPr>
          <p:grpSpPr>
            <a:xfrm>
              <a:off x="8996624" y="3"/>
              <a:ext cx="1492335" cy="109726"/>
              <a:chOff x="0" y="0"/>
              <a:chExt cx="1492333" cy="109725"/>
            </a:xfrm>
          </p:grpSpPr>
          <p:sp>
            <p:nvSpPr>
              <p:cNvPr id="493" name="Google Shape;390;p34"/>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494" name="Google Shape;391;p34"/>
              <p:cNvSpPr/>
              <p:nvPr/>
            </p:nvSpPr>
            <p:spPr>
              <a:xfrm rot="10800000">
                <a:off x="0" y="0"/>
                <a:ext cx="1492334"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497"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8" name="Google Shape;393;p34"/>
          <p:cNvSpPr txBox="1">
            <a:spLocks noGrp="1"/>
          </p:cNvSpPr>
          <p:nvPr>
            <p:ph type="body" sz="half" idx="21"/>
          </p:nvPr>
        </p:nvSpPr>
        <p:spPr>
          <a:xfrm>
            <a:off x="6324598" y="2514600"/>
            <a:ext cx="5257801" cy="3657600"/>
          </a:xfrm>
          <a:prstGeom prst="rect">
            <a:avLst/>
          </a:prstGeom>
        </p:spPr>
        <p:txBody>
          <a:bodyPr/>
          <a:lstStyle/>
          <a:p>
            <a:endParaRPr/>
          </a:p>
        </p:txBody>
      </p:sp>
      <p:sp>
        <p:nvSpPr>
          <p:cNvPr id="499" name="Google Shape;394;p34"/>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2"/>
                </a:solidFill>
              </a:defRPr>
            </a:pPr>
            <a:endParaRPr/>
          </a:p>
        </p:txBody>
      </p:sp>
      <p:sp>
        <p:nvSpPr>
          <p:cNvPr id="500" name="Google Shape;395;p34"/>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2"/>
                </a:solidFill>
              </a:defRPr>
            </a:pPr>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3_4 Title and Content Emerald v1">
    <p:spTree>
      <p:nvGrpSpPr>
        <p:cNvPr id="1" name=""/>
        <p:cNvGrpSpPr/>
        <p:nvPr/>
      </p:nvGrpSpPr>
      <p:grpSpPr>
        <a:xfrm>
          <a:off x="0" y="0"/>
          <a:ext cx="0" cy="0"/>
          <a:chOff x="0" y="0"/>
          <a:chExt cx="0" cy="0"/>
        </a:xfrm>
      </p:grpSpPr>
      <p:sp>
        <p:nvSpPr>
          <p:cNvPr id="50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8" name="Google Shape;398;p35"/>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509" name="Google Shape;399;p35"/>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510" name="Title Text"/>
          <p:cNvSpPr txBox="1">
            <a:spLocks noGrp="1"/>
          </p:cNvSpPr>
          <p:nvPr>
            <p:ph type="title"/>
          </p:nvPr>
        </p:nvSpPr>
        <p:spPr>
          <a:prstGeom prst="rect">
            <a:avLst/>
          </a:prstGeom>
        </p:spPr>
        <p:txBody>
          <a:body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2" name="Google Shape;402;p35"/>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3_5 Title, Content, Picture Orange v1">
    <p:spTree>
      <p:nvGrpSpPr>
        <p:cNvPr id="1" name=""/>
        <p:cNvGrpSpPr/>
        <p:nvPr/>
      </p:nvGrpSpPr>
      <p:grpSpPr>
        <a:xfrm>
          <a:off x="0" y="0"/>
          <a:ext cx="0" cy="0"/>
          <a:chOff x="0" y="0"/>
          <a:chExt cx="0" cy="0"/>
        </a:xfrm>
      </p:grpSpPr>
      <p:grpSp>
        <p:nvGrpSpPr>
          <p:cNvPr id="526" name="Google Shape;404;p36"/>
          <p:cNvGrpSpPr/>
          <p:nvPr/>
        </p:nvGrpSpPr>
        <p:grpSpPr>
          <a:xfrm>
            <a:off x="6093705" y="6172199"/>
            <a:ext cx="6098298" cy="137162"/>
            <a:chOff x="0" y="0"/>
            <a:chExt cx="6098297" cy="137160"/>
          </a:xfrm>
        </p:grpSpPr>
        <p:sp>
          <p:nvSpPr>
            <p:cNvPr id="519" name="Google Shape;405;p36"/>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20" name="Google Shape;406;p36"/>
            <p:cNvSpPr/>
            <p:nvPr/>
          </p:nvSpPr>
          <p:spPr>
            <a:xfrm rot="10800000">
              <a:off x="5342293" y="0"/>
              <a:ext cx="4307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21" name="Google Shape;407;p36"/>
            <p:cNvSpPr/>
            <p:nvPr/>
          </p:nvSpPr>
          <p:spPr>
            <a:xfrm rot="10800000">
              <a:off x="2967721" y="0"/>
              <a:ext cx="143583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22" name="Google Shape;408;p36"/>
            <p:cNvSpPr/>
            <p:nvPr/>
          </p:nvSpPr>
          <p:spPr>
            <a:xfrm rot="10800000">
              <a:off x="0" y="0"/>
              <a:ext cx="2871675"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525" name="Google Shape;409;p36"/>
            <p:cNvGrpSpPr/>
            <p:nvPr/>
          </p:nvGrpSpPr>
          <p:grpSpPr>
            <a:xfrm>
              <a:off x="4499609" y="-1"/>
              <a:ext cx="746636" cy="137162"/>
              <a:chOff x="0" y="0"/>
              <a:chExt cx="746634" cy="137160"/>
            </a:xfrm>
          </p:grpSpPr>
          <p:sp>
            <p:nvSpPr>
              <p:cNvPr id="523" name="Google Shape;410;p36"/>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24" name="Google Shape;411;p36"/>
              <p:cNvSpPr/>
              <p:nvPr/>
            </p:nvSpPr>
            <p:spPr>
              <a:xfrm rot="10800000">
                <a:off x="0" y="-1"/>
                <a:ext cx="74663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527" name="Google Shape;412;p36"/>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528"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529" name="Google Shape;414;p36"/>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3"/>
                </a:solidFill>
              </a:defRPr>
            </a:pPr>
            <a:endParaRPr/>
          </a:p>
        </p:txBody>
      </p:sp>
      <p:sp>
        <p:nvSpPr>
          <p:cNvPr id="530" name="Google Shape;415;p36"/>
          <p:cNvSpPr txBox="1">
            <a:spLocks noGrp="1"/>
          </p:cNvSpPr>
          <p:nvPr>
            <p:ph type="body" sz="quarter" idx="23"/>
          </p:nvPr>
        </p:nvSpPr>
        <p:spPr>
          <a:xfrm>
            <a:off x="620846" y="2352139"/>
            <a:ext cx="5276089" cy="1463042"/>
          </a:xfrm>
          <a:prstGeom prst="rect">
            <a:avLst/>
          </a:prstGeom>
        </p:spPr>
        <p:txBody>
          <a:bodyPr/>
          <a:lstStyle/>
          <a:p>
            <a:pPr algn="just"/>
            <a:endParaRPr/>
          </a:p>
        </p:txBody>
      </p:sp>
      <p:sp>
        <p:nvSpPr>
          <p:cNvPr id="531" name="Google Shape;416;p36"/>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3"/>
                </a:solidFill>
              </a:defRPr>
            </a:pPr>
            <a:endParaRPr/>
          </a:p>
        </p:txBody>
      </p:sp>
      <p:sp>
        <p:nvSpPr>
          <p:cNvPr id="5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33" name="Google Shape;418;p36"/>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534"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535" name="Google Shape;420;p36"/>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3_5 Title, Content, Picture Teal v1">
    <p:spTree>
      <p:nvGrpSpPr>
        <p:cNvPr id="1" name=""/>
        <p:cNvGrpSpPr/>
        <p:nvPr/>
      </p:nvGrpSpPr>
      <p:grpSpPr>
        <a:xfrm>
          <a:off x="0" y="0"/>
          <a:ext cx="0" cy="0"/>
          <a:chOff x="0" y="0"/>
          <a:chExt cx="0" cy="0"/>
        </a:xfrm>
      </p:grpSpPr>
      <p:grpSp>
        <p:nvGrpSpPr>
          <p:cNvPr id="549" name="Google Shape;422;p37"/>
          <p:cNvGrpSpPr/>
          <p:nvPr/>
        </p:nvGrpSpPr>
        <p:grpSpPr>
          <a:xfrm>
            <a:off x="6093705" y="6172199"/>
            <a:ext cx="6098298" cy="137162"/>
            <a:chOff x="0" y="0"/>
            <a:chExt cx="6098297" cy="137160"/>
          </a:xfrm>
        </p:grpSpPr>
        <p:sp>
          <p:nvSpPr>
            <p:cNvPr id="542" name="Google Shape;423;p37"/>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43" name="Google Shape;424;p37"/>
            <p:cNvSpPr/>
            <p:nvPr/>
          </p:nvSpPr>
          <p:spPr>
            <a:xfrm rot="10800000">
              <a:off x="5342293" y="0"/>
              <a:ext cx="4307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44" name="Google Shape;425;p37"/>
            <p:cNvSpPr/>
            <p:nvPr/>
          </p:nvSpPr>
          <p:spPr>
            <a:xfrm rot="10800000">
              <a:off x="2967721" y="0"/>
              <a:ext cx="1435839"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45" name="Google Shape;426;p37"/>
            <p:cNvSpPr/>
            <p:nvPr/>
          </p:nvSpPr>
          <p:spPr>
            <a:xfrm rot="10800000">
              <a:off x="0" y="0"/>
              <a:ext cx="2871675"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548" name="Google Shape;427;p37"/>
            <p:cNvGrpSpPr/>
            <p:nvPr/>
          </p:nvGrpSpPr>
          <p:grpSpPr>
            <a:xfrm>
              <a:off x="4499609" y="-1"/>
              <a:ext cx="746636" cy="137162"/>
              <a:chOff x="0" y="0"/>
              <a:chExt cx="746634" cy="137160"/>
            </a:xfrm>
          </p:grpSpPr>
          <p:sp>
            <p:nvSpPr>
              <p:cNvPr id="546" name="Google Shape;428;p37"/>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47" name="Google Shape;429;p37"/>
              <p:cNvSpPr/>
              <p:nvPr/>
            </p:nvSpPr>
            <p:spPr>
              <a:xfrm rot="10800000">
                <a:off x="0" y="-1"/>
                <a:ext cx="746635"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550" name="Google Shape;430;p37"/>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551"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552" name="Google Shape;432;p37"/>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2"/>
                </a:solidFill>
              </a:defRPr>
            </a:pPr>
            <a:endParaRPr/>
          </a:p>
        </p:txBody>
      </p:sp>
      <p:sp>
        <p:nvSpPr>
          <p:cNvPr id="553" name="Google Shape;433;p37"/>
          <p:cNvSpPr txBox="1">
            <a:spLocks noGrp="1"/>
          </p:cNvSpPr>
          <p:nvPr>
            <p:ph type="body" sz="quarter" idx="23"/>
          </p:nvPr>
        </p:nvSpPr>
        <p:spPr>
          <a:xfrm>
            <a:off x="620846" y="2352139"/>
            <a:ext cx="5276089" cy="1463042"/>
          </a:xfrm>
          <a:prstGeom prst="rect">
            <a:avLst/>
          </a:prstGeom>
        </p:spPr>
        <p:txBody>
          <a:bodyPr/>
          <a:lstStyle/>
          <a:p>
            <a:pPr algn="just"/>
            <a:endParaRPr/>
          </a:p>
        </p:txBody>
      </p:sp>
      <p:sp>
        <p:nvSpPr>
          <p:cNvPr id="554" name="Google Shape;434;p37"/>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2"/>
                </a:solidFill>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6" name="Google Shape;436;p37"/>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557"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558" name="Google Shape;438;p37"/>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3_5 Title, Content, Picture Emerald v1">
    <p:spTree>
      <p:nvGrpSpPr>
        <p:cNvPr id="1" name=""/>
        <p:cNvGrpSpPr/>
        <p:nvPr/>
      </p:nvGrpSpPr>
      <p:grpSpPr>
        <a:xfrm>
          <a:off x="0" y="0"/>
          <a:ext cx="0" cy="0"/>
          <a:chOff x="0" y="0"/>
          <a:chExt cx="0" cy="0"/>
        </a:xfrm>
      </p:grpSpPr>
      <p:grpSp>
        <p:nvGrpSpPr>
          <p:cNvPr id="572" name="Google Shape;440;p38"/>
          <p:cNvGrpSpPr/>
          <p:nvPr/>
        </p:nvGrpSpPr>
        <p:grpSpPr>
          <a:xfrm>
            <a:off x="6093705" y="6172199"/>
            <a:ext cx="6098298" cy="137162"/>
            <a:chOff x="0" y="0"/>
            <a:chExt cx="6098297" cy="137160"/>
          </a:xfrm>
        </p:grpSpPr>
        <p:sp>
          <p:nvSpPr>
            <p:cNvPr id="565" name="Google Shape;441;p38"/>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66" name="Google Shape;442;p38"/>
            <p:cNvSpPr/>
            <p:nvPr/>
          </p:nvSpPr>
          <p:spPr>
            <a:xfrm rot="10800000">
              <a:off x="5342293" y="0"/>
              <a:ext cx="4307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67" name="Google Shape;443;p38"/>
            <p:cNvSpPr/>
            <p:nvPr/>
          </p:nvSpPr>
          <p:spPr>
            <a:xfrm rot="10800000">
              <a:off x="2967721" y="0"/>
              <a:ext cx="1435839"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68" name="Google Shape;444;p38"/>
            <p:cNvSpPr/>
            <p:nvPr/>
          </p:nvSpPr>
          <p:spPr>
            <a:xfrm rot="10800000">
              <a:off x="0" y="0"/>
              <a:ext cx="2871675"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571" name="Google Shape;445;p38"/>
            <p:cNvGrpSpPr/>
            <p:nvPr/>
          </p:nvGrpSpPr>
          <p:grpSpPr>
            <a:xfrm>
              <a:off x="4499609" y="-1"/>
              <a:ext cx="746636" cy="137162"/>
              <a:chOff x="0" y="0"/>
              <a:chExt cx="746634" cy="137160"/>
            </a:xfrm>
          </p:grpSpPr>
          <p:sp>
            <p:nvSpPr>
              <p:cNvPr id="569" name="Google Shape;446;p38"/>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70" name="Google Shape;447;p38"/>
              <p:cNvSpPr/>
              <p:nvPr/>
            </p:nvSpPr>
            <p:spPr>
              <a:xfrm rot="10800000">
                <a:off x="0" y="-1"/>
                <a:ext cx="746635"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573" name="Google Shape;448;p38"/>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574"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575" name="Google Shape;450;p38"/>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6"/>
                </a:solidFill>
              </a:defRPr>
            </a:pPr>
            <a:endParaRPr/>
          </a:p>
        </p:txBody>
      </p:sp>
      <p:sp>
        <p:nvSpPr>
          <p:cNvPr id="576" name="Google Shape;451;p38"/>
          <p:cNvSpPr txBox="1">
            <a:spLocks noGrp="1"/>
          </p:cNvSpPr>
          <p:nvPr>
            <p:ph type="body" sz="quarter" idx="23"/>
          </p:nvPr>
        </p:nvSpPr>
        <p:spPr>
          <a:xfrm>
            <a:off x="620846" y="2352139"/>
            <a:ext cx="5276089" cy="1463042"/>
          </a:xfrm>
          <a:prstGeom prst="rect">
            <a:avLst/>
          </a:prstGeom>
        </p:spPr>
        <p:txBody>
          <a:bodyPr/>
          <a:lstStyle/>
          <a:p>
            <a:pPr algn="just"/>
            <a:endParaRPr/>
          </a:p>
        </p:txBody>
      </p:sp>
      <p:sp>
        <p:nvSpPr>
          <p:cNvPr id="577" name="Google Shape;452;p38"/>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6"/>
                </a:solidFill>
              </a:defRPr>
            </a:pPr>
            <a:endParaRPr/>
          </a:p>
        </p:txBody>
      </p:sp>
      <p:sp>
        <p:nvSpPr>
          <p:cNvPr id="5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9" name="Google Shape;454;p38"/>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580"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581" name="Google Shape;456;p38"/>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3_5 Title, Content, Picture Magenta v1">
    <p:spTree>
      <p:nvGrpSpPr>
        <p:cNvPr id="1" name=""/>
        <p:cNvGrpSpPr/>
        <p:nvPr/>
      </p:nvGrpSpPr>
      <p:grpSpPr>
        <a:xfrm>
          <a:off x="0" y="0"/>
          <a:ext cx="0" cy="0"/>
          <a:chOff x="0" y="0"/>
          <a:chExt cx="0" cy="0"/>
        </a:xfrm>
      </p:grpSpPr>
      <p:grpSp>
        <p:nvGrpSpPr>
          <p:cNvPr id="595" name="Google Shape;458;p39"/>
          <p:cNvGrpSpPr/>
          <p:nvPr/>
        </p:nvGrpSpPr>
        <p:grpSpPr>
          <a:xfrm>
            <a:off x="6093705" y="6172199"/>
            <a:ext cx="6098298" cy="137162"/>
            <a:chOff x="0" y="0"/>
            <a:chExt cx="6098297" cy="137160"/>
          </a:xfrm>
        </p:grpSpPr>
        <p:sp>
          <p:nvSpPr>
            <p:cNvPr id="588" name="Google Shape;459;p39"/>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89" name="Google Shape;460;p39"/>
            <p:cNvSpPr/>
            <p:nvPr/>
          </p:nvSpPr>
          <p:spPr>
            <a:xfrm rot="10800000">
              <a:off x="5342293" y="0"/>
              <a:ext cx="4307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90" name="Google Shape;461;p39"/>
            <p:cNvSpPr/>
            <p:nvPr/>
          </p:nvSpPr>
          <p:spPr>
            <a:xfrm rot="10800000">
              <a:off x="2967721" y="0"/>
              <a:ext cx="1435839"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91" name="Google Shape;462;p39"/>
            <p:cNvSpPr/>
            <p:nvPr/>
          </p:nvSpPr>
          <p:spPr>
            <a:xfrm rot="10800000">
              <a:off x="0" y="0"/>
              <a:ext cx="2871675"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594" name="Google Shape;463;p39"/>
            <p:cNvGrpSpPr/>
            <p:nvPr/>
          </p:nvGrpSpPr>
          <p:grpSpPr>
            <a:xfrm>
              <a:off x="4499609" y="-1"/>
              <a:ext cx="746636" cy="137162"/>
              <a:chOff x="0" y="0"/>
              <a:chExt cx="746634" cy="137160"/>
            </a:xfrm>
          </p:grpSpPr>
          <p:sp>
            <p:nvSpPr>
              <p:cNvPr id="592" name="Google Shape;464;p39"/>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593" name="Google Shape;465;p39"/>
              <p:cNvSpPr/>
              <p:nvPr/>
            </p:nvSpPr>
            <p:spPr>
              <a:xfrm rot="10800000">
                <a:off x="0" y="-1"/>
                <a:ext cx="746635"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596" name="Google Shape;466;p39"/>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597"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598" name="Google Shape;468;p39"/>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5"/>
                </a:solidFill>
              </a:defRPr>
            </a:pPr>
            <a:endParaRPr/>
          </a:p>
        </p:txBody>
      </p:sp>
      <p:sp>
        <p:nvSpPr>
          <p:cNvPr id="599" name="Google Shape;469;p39"/>
          <p:cNvSpPr txBox="1">
            <a:spLocks noGrp="1"/>
          </p:cNvSpPr>
          <p:nvPr>
            <p:ph type="body" sz="quarter" idx="23"/>
          </p:nvPr>
        </p:nvSpPr>
        <p:spPr>
          <a:xfrm>
            <a:off x="620846" y="2352139"/>
            <a:ext cx="5276089" cy="1463042"/>
          </a:xfrm>
          <a:prstGeom prst="rect">
            <a:avLst/>
          </a:prstGeom>
        </p:spPr>
        <p:txBody>
          <a:bodyPr/>
          <a:lstStyle/>
          <a:p>
            <a:pPr algn="just"/>
            <a:endParaRPr/>
          </a:p>
        </p:txBody>
      </p:sp>
      <p:sp>
        <p:nvSpPr>
          <p:cNvPr id="600" name="Google Shape;470;p39"/>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5"/>
                </a:solidFill>
              </a:defRPr>
            </a:pPr>
            <a:endParaRPr/>
          </a:p>
        </p:txBody>
      </p:sp>
      <p:sp>
        <p:nvSpPr>
          <p:cNvPr id="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02" name="Google Shape;472;p39"/>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603"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604" name="Google Shape;474;p39"/>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_6 Blank Footer Bottom Left">
    <p:spTree>
      <p:nvGrpSpPr>
        <p:cNvPr id="1" name=""/>
        <p:cNvGrpSpPr/>
        <p:nvPr/>
      </p:nvGrpSpPr>
      <p:grpSpPr>
        <a:xfrm>
          <a:off x="0" y="0"/>
          <a:ext cx="0" cy="0"/>
          <a:chOff x="0" y="0"/>
          <a:chExt cx="0" cy="0"/>
        </a:xfrm>
      </p:grpSpPr>
      <p:sp>
        <p:nvSpPr>
          <p:cNvPr id="6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2" name="Google Shape;477;p40"/>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_6 Blank Footer Bottom Right">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xfrm>
            <a:off x="11582400" y="6393861"/>
            <a:ext cx="258584" cy="248266"/>
          </a:xfrm>
          <a:prstGeom prst="rect">
            <a:avLst/>
          </a:prstGeom>
        </p:spPr>
        <p:txBody>
          <a:bodyPr/>
          <a:lstStyle>
            <a:lvl1pPr algn="l"/>
          </a:lstStyle>
          <a:p>
            <a:fld id="{86CB4B4D-7CA3-9044-876B-883B54F8677D}" type="slidenum">
              <a:t>‹#›</a:t>
            </a:fld>
            <a:endParaRPr/>
          </a:p>
        </p:txBody>
      </p:sp>
      <p:sp>
        <p:nvSpPr>
          <p:cNvPr id="620" name="Google Shape;480;p41"/>
          <p:cNvSpPr txBox="1"/>
          <p:nvPr/>
        </p:nvSpPr>
        <p:spPr>
          <a:xfrm>
            <a:off x="7634861" y="6393861"/>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3_6 Blank Footer Top Left">
    <p:spTree>
      <p:nvGrpSpPr>
        <p:cNvPr id="1" name=""/>
        <p:cNvGrpSpPr/>
        <p:nvPr/>
      </p:nvGrpSpPr>
      <p:grpSpPr>
        <a:xfrm>
          <a:off x="0" y="0"/>
          <a:ext cx="0" cy="0"/>
          <a:chOff x="0" y="0"/>
          <a:chExt cx="0" cy="0"/>
        </a:xfrm>
      </p:grpSpPr>
      <p:sp>
        <p:nvSpPr>
          <p:cNvPr id="627" name="Slide Number"/>
          <p:cNvSpPr txBox="1">
            <a:spLocks noGrp="1"/>
          </p:cNvSpPr>
          <p:nvPr>
            <p:ph type="sldNum" sz="quarter" idx="2"/>
          </p:nvPr>
        </p:nvSpPr>
        <p:spPr>
          <a:xfrm>
            <a:off x="351016" y="145462"/>
            <a:ext cx="258585" cy="248265"/>
          </a:xfrm>
          <a:prstGeom prst="rect">
            <a:avLst/>
          </a:prstGeom>
        </p:spPr>
        <p:txBody>
          <a:bodyPr/>
          <a:lstStyle/>
          <a:p>
            <a:fld id="{86CB4B4D-7CA3-9044-876B-883B54F8677D}" type="slidenum">
              <a:t>‹#›</a:t>
            </a:fld>
            <a:endParaRPr/>
          </a:p>
        </p:txBody>
      </p:sp>
      <p:sp>
        <p:nvSpPr>
          <p:cNvPr id="628" name="Google Shape;483;p42"/>
          <p:cNvSpPr txBox="1"/>
          <p:nvPr/>
        </p:nvSpPr>
        <p:spPr>
          <a:xfrm>
            <a:off x="655324" y="145461"/>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5_4 Title and Content Orange v2">
    <p:spTree>
      <p:nvGrpSpPr>
        <p:cNvPr id="1" name=""/>
        <p:cNvGrpSpPr/>
        <p:nvPr/>
      </p:nvGrpSpPr>
      <p:grpSpPr>
        <a:xfrm>
          <a:off x="0" y="0"/>
          <a:ext cx="0" cy="0"/>
          <a:chOff x="0" y="0"/>
          <a:chExt cx="0" cy="0"/>
        </a:xfrm>
      </p:grpSpPr>
      <p:sp>
        <p:nvSpPr>
          <p:cNvPr id="57" name="Google Shape;50;p16"/>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58" name="Google Shape;51;p16"/>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 name="Google Shape;54;p16"/>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69" name="Google Shape;55;p16"/>
          <p:cNvGrpSpPr/>
          <p:nvPr/>
        </p:nvGrpSpPr>
        <p:grpSpPr>
          <a:xfrm>
            <a:off x="-2" y="1395419"/>
            <a:ext cx="12192001" cy="109730"/>
            <a:chOff x="0" y="0"/>
            <a:chExt cx="12191999" cy="109728"/>
          </a:xfrm>
        </p:grpSpPr>
        <p:sp>
          <p:nvSpPr>
            <p:cNvPr id="62" name="Google Shape;56;p16"/>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3" name="Google Shape;57;p16"/>
            <p:cNvSpPr/>
            <p:nvPr/>
          </p:nvSpPr>
          <p:spPr>
            <a:xfrm rot="10800000">
              <a:off x="10716642" y="3"/>
              <a:ext cx="825261"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4" name="Google Shape;58;p16"/>
            <p:cNvSpPr/>
            <p:nvPr/>
          </p:nvSpPr>
          <p:spPr>
            <a:xfrm rot="10800000">
              <a:off x="5934770" y="3"/>
              <a:ext cx="2869876"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 name="Google Shape;59;p16"/>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68" name="Google Shape;60;p16"/>
            <p:cNvGrpSpPr/>
            <p:nvPr/>
          </p:nvGrpSpPr>
          <p:grpSpPr>
            <a:xfrm>
              <a:off x="8996624" y="3"/>
              <a:ext cx="1492335" cy="109726"/>
              <a:chOff x="0" y="0"/>
              <a:chExt cx="1492333" cy="109725"/>
            </a:xfrm>
          </p:grpSpPr>
          <p:sp>
            <p:nvSpPr>
              <p:cNvPr id="66" name="Google Shape;61;p16"/>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 name="Google Shape;62;p16"/>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70"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Google Shape;64;p16"/>
          <p:cNvSpPr txBox="1">
            <a:spLocks noGrp="1"/>
          </p:cNvSpPr>
          <p:nvPr>
            <p:ph type="body" sz="half" idx="21"/>
          </p:nvPr>
        </p:nvSpPr>
        <p:spPr>
          <a:xfrm>
            <a:off x="6324598" y="2514600"/>
            <a:ext cx="5257801" cy="3657600"/>
          </a:xfrm>
          <a:prstGeom prst="rect">
            <a:avLst/>
          </a:prstGeom>
        </p:spPr>
        <p:txBody>
          <a:bodyPr/>
          <a:lstStyle/>
          <a:p>
            <a:endParaRPr/>
          </a:p>
        </p:txBody>
      </p:sp>
      <p:sp>
        <p:nvSpPr>
          <p:cNvPr id="72" name="Google Shape;65;p16"/>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3"/>
                </a:solidFill>
              </a:defRPr>
            </a:pPr>
            <a:endParaRPr/>
          </a:p>
        </p:txBody>
      </p:sp>
      <p:sp>
        <p:nvSpPr>
          <p:cNvPr id="73" name="Google Shape;66;p16"/>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3"/>
                </a:solidFill>
              </a:defRPr>
            </a:pPr>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3_6 Blank Footer Top Right">
    <p:spTree>
      <p:nvGrpSpPr>
        <p:cNvPr id="1" name=""/>
        <p:cNvGrpSpPr/>
        <p:nvPr/>
      </p:nvGrpSpPr>
      <p:grpSpPr>
        <a:xfrm>
          <a:off x="0" y="0"/>
          <a:ext cx="0" cy="0"/>
          <a:chOff x="0" y="0"/>
          <a:chExt cx="0" cy="0"/>
        </a:xfrm>
      </p:grpSpPr>
      <p:sp>
        <p:nvSpPr>
          <p:cNvPr id="635" name="Slide Number"/>
          <p:cNvSpPr txBox="1">
            <a:spLocks noGrp="1"/>
          </p:cNvSpPr>
          <p:nvPr>
            <p:ph type="sldNum" sz="quarter" idx="2"/>
          </p:nvPr>
        </p:nvSpPr>
        <p:spPr>
          <a:xfrm>
            <a:off x="11582400" y="145462"/>
            <a:ext cx="258584" cy="248265"/>
          </a:xfrm>
          <a:prstGeom prst="rect">
            <a:avLst/>
          </a:prstGeom>
        </p:spPr>
        <p:txBody>
          <a:bodyPr/>
          <a:lstStyle>
            <a:lvl1pPr algn="l"/>
          </a:lstStyle>
          <a:p>
            <a:fld id="{86CB4B4D-7CA3-9044-876B-883B54F8677D}" type="slidenum">
              <a:t>‹#›</a:t>
            </a:fld>
            <a:endParaRPr/>
          </a:p>
        </p:txBody>
      </p:sp>
      <p:sp>
        <p:nvSpPr>
          <p:cNvPr id="636" name="Google Shape;486;p43"/>
          <p:cNvSpPr txBox="1"/>
          <p:nvPr/>
        </p:nvSpPr>
        <p:spPr>
          <a:xfrm>
            <a:off x="7634861" y="145461"/>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2_6 Blankety Blank">
    <p:spTree>
      <p:nvGrpSpPr>
        <p:cNvPr id="1" name=""/>
        <p:cNvGrpSpPr/>
        <p:nvPr/>
      </p:nvGrpSpPr>
      <p:grpSpPr>
        <a:xfrm>
          <a:off x="0" y="0"/>
          <a:ext cx="0" cy="0"/>
          <a:chOff x="0" y="0"/>
          <a:chExt cx="0" cy="0"/>
        </a:xfrm>
      </p:grpSpPr>
      <p:sp>
        <p:nvSpPr>
          <p:cNvPr id="64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2_7 Thank You / Conclusion Light v1">
    <p:spTree>
      <p:nvGrpSpPr>
        <p:cNvPr id="1" name=""/>
        <p:cNvGrpSpPr/>
        <p:nvPr/>
      </p:nvGrpSpPr>
      <p:grpSpPr>
        <a:xfrm>
          <a:off x="0" y="0"/>
          <a:ext cx="0" cy="0"/>
          <a:chOff x="0" y="0"/>
          <a:chExt cx="0" cy="0"/>
        </a:xfrm>
      </p:grpSpPr>
      <p:sp>
        <p:nvSpPr>
          <p:cNvPr id="650" name="Title Text"/>
          <p:cNvSpPr txBox="1">
            <a:spLocks noGrp="1"/>
          </p:cNvSpPr>
          <p:nvPr>
            <p:ph type="title"/>
          </p:nvPr>
        </p:nvSpPr>
        <p:spPr>
          <a:xfrm>
            <a:off x="609600" y="987552"/>
            <a:ext cx="10972800" cy="814810"/>
          </a:xfrm>
          <a:prstGeom prst="rect">
            <a:avLst/>
          </a:prstGeom>
        </p:spPr>
        <p:txBody>
          <a:bodyPr anchor="b"/>
          <a:lstStyle>
            <a:lvl1pPr algn="ctr">
              <a:defRPr sz="4400">
                <a:solidFill>
                  <a:srgbClr val="555555"/>
                </a:solidFill>
              </a:defRPr>
            </a:lvl1pPr>
          </a:lstStyle>
          <a:p>
            <a:r>
              <a:t>Title Text</a:t>
            </a:r>
          </a:p>
        </p:txBody>
      </p:sp>
      <p:sp>
        <p:nvSpPr>
          <p:cNvPr id="651" name="Body Level One…"/>
          <p:cNvSpPr txBox="1">
            <a:spLocks noGrp="1"/>
          </p:cNvSpPr>
          <p:nvPr>
            <p:ph type="body" sz="quarter" idx="1"/>
          </p:nvPr>
        </p:nvSpPr>
        <p:spPr>
          <a:xfrm>
            <a:off x="609600" y="1801367"/>
            <a:ext cx="10972800" cy="560389"/>
          </a:xfrm>
          <a:prstGeom prst="rect">
            <a:avLst/>
          </a:prstGeom>
        </p:spPr>
        <p:txBody>
          <a:bodyPr/>
          <a:lstStyle>
            <a:lvl1pPr algn="ctr">
              <a:defRPr sz="3200"/>
            </a:lvl1pPr>
            <a:lvl2pPr marL="1181100" indent="-609600" algn="ctr">
              <a:buSzPts val="3200"/>
              <a:defRPr sz="3200"/>
            </a:lvl2pPr>
            <a:lvl3pPr marL="1638300" indent="-609600" algn="ctr">
              <a:buSzPts val="3200"/>
              <a:defRPr sz="3200"/>
            </a:lvl3pPr>
            <a:lvl4pPr marL="2095500" indent="-609600" algn="ctr">
              <a:buSzPts val="3200"/>
              <a:defRPr sz="3200"/>
            </a:lvl4pPr>
            <a:lvl5pPr marL="2552700" indent="-609600" algn="ctr">
              <a:buSzPts val="3200"/>
              <a:defRPr sz="3200"/>
            </a:lvl5pPr>
          </a:lstStyle>
          <a:p>
            <a:r>
              <a:t>Body Level One</a:t>
            </a:r>
          </a:p>
          <a:p>
            <a:pPr lvl="1"/>
            <a:r>
              <a:t>Body Level Two</a:t>
            </a:r>
          </a:p>
          <a:p>
            <a:pPr lvl="2"/>
            <a:r>
              <a:t>Body Level Three</a:t>
            </a:r>
          </a:p>
          <a:p>
            <a:pPr lvl="3"/>
            <a:r>
              <a:t>Body Level Four</a:t>
            </a:r>
          </a:p>
          <a:p>
            <a:pPr lvl="4"/>
            <a:r>
              <a:t>Body Level Five</a:t>
            </a:r>
          </a:p>
        </p:txBody>
      </p:sp>
      <p:grpSp>
        <p:nvGrpSpPr>
          <p:cNvPr id="659" name="Google Shape;491;p45"/>
          <p:cNvGrpSpPr/>
          <p:nvPr/>
        </p:nvGrpSpPr>
        <p:grpSpPr>
          <a:xfrm>
            <a:off x="2605534" y="2731654"/>
            <a:ext cx="7150609" cy="137162"/>
            <a:chOff x="0" y="0"/>
            <a:chExt cx="7150607" cy="137160"/>
          </a:xfrm>
        </p:grpSpPr>
        <p:sp>
          <p:nvSpPr>
            <p:cNvPr id="652" name="Google Shape;492;p45"/>
            <p:cNvSpPr/>
            <p:nvPr/>
          </p:nvSpPr>
          <p:spPr>
            <a:xfrm rot="10800000">
              <a:off x="6881254" y="0"/>
              <a:ext cx="269354"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3" name="Google Shape;493;p45"/>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4" name="Google Shape;494;p45"/>
            <p:cNvSpPr/>
            <p:nvPr/>
          </p:nvSpPr>
          <p:spPr>
            <a:xfrm rot="10800000">
              <a:off x="3479522" y="0"/>
              <a:ext cx="1683458"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5" name="Google Shape;495;p45"/>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658" name="Google Shape;496;p45"/>
            <p:cNvGrpSpPr/>
            <p:nvPr/>
          </p:nvGrpSpPr>
          <p:grpSpPr>
            <a:xfrm>
              <a:off x="5275593" y="-1"/>
              <a:ext cx="875397" cy="137162"/>
              <a:chOff x="0" y="0"/>
              <a:chExt cx="875396" cy="137160"/>
            </a:xfrm>
          </p:grpSpPr>
          <p:sp>
            <p:nvSpPr>
              <p:cNvPr id="656" name="Google Shape;497;p45"/>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57" name="Google Shape;498;p45"/>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660" name="Google Shape;499;p45"/>
          <p:cNvSpPr txBox="1">
            <a:spLocks noGrp="1"/>
          </p:cNvSpPr>
          <p:nvPr>
            <p:ph type="body" sz="quarter" idx="21"/>
          </p:nvPr>
        </p:nvSpPr>
        <p:spPr>
          <a:xfrm>
            <a:off x="2743200" y="3200400"/>
            <a:ext cx="3168650" cy="533672"/>
          </a:xfrm>
          <a:prstGeom prst="rect">
            <a:avLst/>
          </a:prstGeom>
        </p:spPr>
        <p:txBody>
          <a:bodyPr anchor="b"/>
          <a:lstStyle/>
          <a:p>
            <a:pPr>
              <a:defRPr sz="2400" b="1"/>
            </a:pPr>
            <a:endParaRPr/>
          </a:p>
        </p:txBody>
      </p:sp>
      <p:sp>
        <p:nvSpPr>
          <p:cNvPr id="661" name="Google Shape;500;p45"/>
          <p:cNvSpPr txBox="1">
            <a:spLocks noGrp="1"/>
          </p:cNvSpPr>
          <p:nvPr>
            <p:ph type="body" sz="quarter" idx="22"/>
          </p:nvPr>
        </p:nvSpPr>
        <p:spPr>
          <a:xfrm>
            <a:off x="2743200" y="3734072"/>
            <a:ext cx="3168650" cy="533673"/>
          </a:xfrm>
          <a:prstGeom prst="rect">
            <a:avLst/>
          </a:prstGeom>
        </p:spPr>
        <p:txBody>
          <a:bodyPr anchor="b"/>
          <a:lstStyle/>
          <a:p>
            <a:pPr>
              <a:defRPr sz="2400"/>
            </a:pPr>
            <a:endParaRPr/>
          </a:p>
        </p:txBody>
      </p:sp>
      <p:sp>
        <p:nvSpPr>
          <p:cNvPr id="662" name="Google Shape;501;p45"/>
          <p:cNvSpPr txBox="1"/>
          <p:nvPr/>
        </p:nvSpPr>
        <p:spPr>
          <a:xfrm>
            <a:off x="6459551" y="3341642"/>
            <a:ext cx="3718551" cy="392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lnSpc>
                <a:spcPct val="130000"/>
              </a:lnSpc>
              <a:defRPr sz="2400" u="sng">
                <a:solidFill>
                  <a:srgbClr val="555555"/>
                </a:solidFill>
                <a:latin typeface="Calibri"/>
                <a:ea typeface="Calibri"/>
                <a:cs typeface="Calibri"/>
                <a:sym typeface="Calibri"/>
              </a:defRPr>
            </a:lvl1pPr>
          </a:lstStyle>
          <a:p>
            <a:r>
              <a:t>Place your email here</a:t>
            </a:r>
          </a:p>
        </p:txBody>
      </p:sp>
      <p:sp>
        <p:nvSpPr>
          <p:cNvPr id="66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2_7 Thank You / Conclusion Dark v2">
    <p:bg>
      <p:bgPr>
        <a:solidFill>
          <a:schemeClr val="accent1"/>
        </a:solidFill>
        <a:effectLst/>
      </p:bgPr>
    </p:bg>
    <p:spTree>
      <p:nvGrpSpPr>
        <p:cNvPr id="1" name=""/>
        <p:cNvGrpSpPr/>
        <p:nvPr/>
      </p:nvGrpSpPr>
      <p:grpSpPr>
        <a:xfrm>
          <a:off x="0" y="0"/>
          <a:ext cx="0" cy="0"/>
          <a:chOff x="0" y="0"/>
          <a:chExt cx="0" cy="0"/>
        </a:xfrm>
      </p:grpSpPr>
      <p:sp>
        <p:nvSpPr>
          <p:cNvPr id="670" name="Title Text"/>
          <p:cNvSpPr txBox="1">
            <a:spLocks noGrp="1"/>
          </p:cNvSpPr>
          <p:nvPr>
            <p:ph type="title"/>
          </p:nvPr>
        </p:nvSpPr>
        <p:spPr>
          <a:xfrm>
            <a:off x="2743200" y="1453055"/>
            <a:ext cx="7162800" cy="466303"/>
          </a:xfrm>
          <a:prstGeom prst="rect">
            <a:avLst/>
          </a:prstGeom>
        </p:spPr>
        <p:txBody>
          <a:bodyPr/>
          <a:lstStyle>
            <a:lvl1pPr>
              <a:defRPr sz="4400"/>
            </a:lvl1pPr>
          </a:lstStyle>
          <a:p>
            <a:r>
              <a:t>Title Text</a:t>
            </a:r>
          </a:p>
        </p:txBody>
      </p:sp>
      <p:sp>
        <p:nvSpPr>
          <p:cNvPr id="671" name="Body Level One…"/>
          <p:cNvSpPr txBox="1">
            <a:spLocks noGrp="1"/>
          </p:cNvSpPr>
          <p:nvPr>
            <p:ph type="body" sz="quarter" idx="1"/>
          </p:nvPr>
        </p:nvSpPr>
        <p:spPr>
          <a:xfrm>
            <a:off x="2743200" y="1928602"/>
            <a:ext cx="7162800" cy="662199"/>
          </a:xfrm>
          <a:prstGeom prst="rect">
            <a:avLst/>
          </a:prstGeom>
        </p:spPr>
        <p:txBody>
          <a:bodyPr/>
          <a:lstStyle>
            <a:lvl1pPr>
              <a:defRPr sz="3200">
                <a:solidFill>
                  <a:srgbClr val="FFFFFF"/>
                </a:solidFill>
              </a:defRPr>
            </a:lvl1pPr>
            <a:lvl2pPr marL="1181100" indent="-609600">
              <a:buSzPts val="3200"/>
              <a:defRPr sz="3200">
                <a:solidFill>
                  <a:srgbClr val="FFFFFF"/>
                </a:solidFill>
              </a:defRPr>
            </a:lvl2pPr>
            <a:lvl3pPr marL="1638300" indent="-609600">
              <a:buSzPts val="3200"/>
              <a:defRPr sz="3200">
                <a:solidFill>
                  <a:srgbClr val="FFFFFF"/>
                </a:solidFill>
              </a:defRPr>
            </a:lvl3pPr>
            <a:lvl4pPr marL="2095500" indent="-609600">
              <a:buSzPts val="3200"/>
              <a:defRPr sz="3200">
                <a:solidFill>
                  <a:srgbClr val="FFFFFF"/>
                </a:solidFill>
              </a:defRPr>
            </a:lvl4pPr>
            <a:lvl5pPr marL="2552700" indent="-609600">
              <a:buSzPts val="3200"/>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679" name="Google Shape;505;p46"/>
          <p:cNvGrpSpPr/>
          <p:nvPr/>
        </p:nvGrpSpPr>
        <p:grpSpPr>
          <a:xfrm>
            <a:off x="2746818" y="2682238"/>
            <a:ext cx="3447289" cy="137162"/>
            <a:chOff x="0" y="0"/>
            <a:chExt cx="3447288" cy="137160"/>
          </a:xfrm>
        </p:grpSpPr>
        <p:sp>
          <p:nvSpPr>
            <p:cNvPr id="672" name="Google Shape;506;p46"/>
            <p:cNvSpPr/>
            <p:nvPr/>
          </p:nvSpPr>
          <p:spPr>
            <a:xfrm rot="10800000">
              <a:off x="3317433" y="-1"/>
              <a:ext cx="129856"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3" name="Google Shape;507;p46"/>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4" name="Google Shape;508;p46"/>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5" name="Google Shape;509;p46"/>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678" name="Google Shape;510;p46"/>
            <p:cNvGrpSpPr/>
            <p:nvPr/>
          </p:nvGrpSpPr>
          <p:grpSpPr>
            <a:xfrm>
              <a:off x="2543348" y="-1"/>
              <a:ext cx="422028" cy="137162"/>
              <a:chOff x="0" y="0"/>
              <a:chExt cx="422026" cy="137160"/>
            </a:xfrm>
          </p:grpSpPr>
          <p:sp>
            <p:nvSpPr>
              <p:cNvPr id="676" name="Google Shape;511;p46"/>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77" name="Google Shape;512;p46"/>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680" name="Google Shape;513;p46"/>
          <p:cNvSpPr txBox="1">
            <a:spLocks noGrp="1"/>
          </p:cNvSpPr>
          <p:nvPr>
            <p:ph type="body" sz="quarter" idx="21"/>
          </p:nvPr>
        </p:nvSpPr>
        <p:spPr>
          <a:xfrm>
            <a:off x="2743200" y="3483505"/>
            <a:ext cx="7620000" cy="887728"/>
          </a:xfrm>
          <a:prstGeom prst="rect">
            <a:avLst/>
          </a:prstGeom>
        </p:spPr>
        <p:txBody>
          <a:bodyPr/>
          <a:lstStyle/>
          <a:p>
            <a:pPr>
              <a:spcBef>
                <a:spcPts val="0"/>
              </a:spcBef>
              <a:defRPr b="1">
                <a:solidFill>
                  <a:schemeClr val="accent3"/>
                </a:solidFill>
              </a:defRPr>
            </a:pPr>
            <a:endParaRPr/>
          </a:p>
        </p:txBody>
      </p:sp>
      <p:sp>
        <p:nvSpPr>
          <p:cNvPr id="68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2_7 Thank You / Conclusion Light v2">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2743200" y="1453055"/>
            <a:ext cx="7162800" cy="466303"/>
          </a:xfrm>
          <a:prstGeom prst="rect">
            <a:avLst/>
          </a:prstGeom>
        </p:spPr>
        <p:txBody>
          <a:bodyPr/>
          <a:lstStyle>
            <a:lvl1pPr>
              <a:defRPr sz="4400">
                <a:solidFill>
                  <a:srgbClr val="555555"/>
                </a:solidFill>
              </a:defRPr>
            </a:lvl1pPr>
          </a:lstStyle>
          <a:p>
            <a:r>
              <a:t>Title Text</a:t>
            </a:r>
          </a:p>
        </p:txBody>
      </p:sp>
      <p:sp>
        <p:nvSpPr>
          <p:cNvPr id="689" name="Body Level One…"/>
          <p:cNvSpPr txBox="1">
            <a:spLocks noGrp="1"/>
          </p:cNvSpPr>
          <p:nvPr>
            <p:ph type="body" sz="quarter" idx="1"/>
          </p:nvPr>
        </p:nvSpPr>
        <p:spPr>
          <a:xfrm>
            <a:off x="2743200" y="1928602"/>
            <a:ext cx="7162800" cy="662199"/>
          </a:xfrm>
          <a:prstGeom prst="rect">
            <a:avLst/>
          </a:prstGeom>
        </p:spPr>
        <p:txBody>
          <a:bodyPr/>
          <a:lstStyle>
            <a:lvl1pPr>
              <a:defRPr sz="3200"/>
            </a:lvl1pPr>
            <a:lvl2pPr marL="1181100" indent="-609600">
              <a:buSzPts val="3200"/>
              <a:defRPr sz="3200"/>
            </a:lvl2pPr>
            <a:lvl3pPr marL="1638300" indent="-609600">
              <a:buSzPts val="3200"/>
              <a:defRPr sz="3200"/>
            </a:lvl3pPr>
            <a:lvl4pPr marL="2095500" indent="-609600">
              <a:buSzPts val="3200"/>
              <a:defRPr sz="3200"/>
            </a:lvl4pPr>
            <a:lvl5pPr marL="2552700" indent="-609600">
              <a:buSzPts val="3200"/>
              <a:defRPr sz="3200"/>
            </a:lvl5pPr>
          </a:lstStyle>
          <a:p>
            <a:r>
              <a:t>Body Level One</a:t>
            </a:r>
          </a:p>
          <a:p>
            <a:pPr lvl="1"/>
            <a:r>
              <a:t>Body Level Two</a:t>
            </a:r>
          </a:p>
          <a:p>
            <a:pPr lvl="2"/>
            <a:r>
              <a:t>Body Level Three</a:t>
            </a:r>
          </a:p>
          <a:p>
            <a:pPr lvl="3"/>
            <a:r>
              <a:t>Body Level Four</a:t>
            </a:r>
          </a:p>
          <a:p>
            <a:pPr lvl="4"/>
            <a:r>
              <a:t>Body Level Five</a:t>
            </a:r>
          </a:p>
        </p:txBody>
      </p:sp>
      <p:grpSp>
        <p:nvGrpSpPr>
          <p:cNvPr id="697" name="Google Shape;517;p47"/>
          <p:cNvGrpSpPr/>
          <p:nvPr/>
        </p:nvGrpSpPr>
        <p:grpSpPr>
          <a:xfrm>
            <a:off x="2746818" y="2682238"/>
            <a:ext cx="3447289" cy="137162"/>
            <a:chOff x="0" y="0"/>
            <a:chExt cx="3447288" cy="137160"/>
          </a:xfrm>
        </p:grpSpPr>
        <p:sp>
          <p:nvSpPr>
            <p:cNvPr id="690" name="Google Shape;518;p47"/>
            <p:cNvSpPr/>
            <p:nvPr/>
          </p:nvSpPr>
          <p:spPr>
            <a:xfrm rot="10800000">
              <a:off x="3317433" y="-1"/>
              <a:ext cx="129856" cy="137162"/>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91" name="Google Shape;519;p47"/>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92" name="Google Shape;520;p47"/>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93" name="Google Shape;521;p47"/>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696" name="Google Shape;522;p47"/>
            <p:cNvGrpSpPr/>
            <p:nvPr/>
          </p:nvGrpSpPr>
          <p:grpSpPr>
            <a:xfrm>
              <a:off x="2543348" y="-1"/>
              <a:ext cx="422028" cy="137162"/>
              <a:chOff x="0" y="0"/>
              <a:chExt cx="422026" cy="137160"/>
            </a:xfrm>
          </p:grpSpPr>
          <p:sp>
            <p:nvSpPr>
              <p:cNvPr id="694" name="Google Shape;523;p47"/>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695" name="Google Shape;524;p47"/>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698" name="Google Shape;525;p47"/>
          <p:cNvSpPr txBox="1">
            <a:spLocks noGrp="1"/>
          </p:cNvSpPr>
          <p:nvPr>
            <p:ph type="body" sz="quarter" idx="21"/>
          </p:nvPr>
        </p:nvSpPr>
        <p:spPr>
          <a:xfrm>
            <a:off x="2743200" y="3483505"/>
            <a:ext cx="7620000" cy="887728"/>
          </a:xfrm>
          <a:prstGeom prst="rect">
            <a:avLst/>
          </a:prstGeom>
        </p:spPr>
        <p:txBody>
          <a:bodyPr/>
          <a:lstStyle/>
          <a:p>
            <a:pPr>
              <a:spcBef>
                <a:spcPts val="0"/>
              </a:spcBef>
              <a:defRPr b="1"/>
            </a:pPr>
            <a:endParaRPr/>
          </a:p>
        </p:txBody>
      </p:sp>
      <p:sp>
        <p:nvSpPr>
          <p:cNvPr id="69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1 Title v2 Dark Center">
    <p:bg>
      <p:bgPr>
        <a:solidFill>
          <a:schemeClr val="accent1"/>
        </a:solidFill>
        <a:effectLst/>
      </p:bgPr>
    </p:bg>
    <p:spTree>
      <p:nvGrpSpPr>
        <p:cNvPr id="1" name=""/>
        <p:cNvGrpSpPr/>
        <p:nvPr/>
      </p:nvGrpSpPr>
      <p:grpSpPr>
        <a:xfrm>
          <a:off x="0" y="0"/>
          <a:ext cx="0" cy="0"/>
          <a:chOff x="0" y="0"/>
          <a:chExt cx="0" cy="0"/>
        </a:xfrm>
      </p:grpSpPr>
      <p:grpSp>
        <p:nvGrpSpPr>
          <p:cNvPr id="713" name="Google Shape;532;gbcd37e3876_1_5"/>
          <p:cNvGrpSpPr/>
          <p:nvPr/>
        </p:nvGrpSpPr>
        <p:grpSpPr>
          <a:xfrm>
            <a:off x="3482443" y="3779519"/>
            <a:ext cx="5227113" cy="137162"/>
            <a:chOff x="0" y="0"/>
            <a:chExt cx="5227111" cy="137160"/>
          </a:xfrm>
        </p:grpSpPr>
        <p:sp>
          <p:nvSpPr>
            <p:cNvPr id="706" name="Google Shape;533;gbcd37e3876_1_5"/>
            <p:cNvSpPr/>
            <p:nvPr/>
          </p:nvSpPr>
          <p:spPr>
            <a:xfrm rot="10800000">
              <a:off x="5030213"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07" name="Google Shape;534;gbcd37e3876_1_5"/>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08" name="Google Shape;535;gbcd37e3876_1_5"/>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09" name="Google Shape;536;gbcd37e3876_1_5"/>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12" name="Google Shape;537;gbcd37e3876_1_5"/>
            <p:cNvGrpSpPr/>
            <p:nvPr/>
          </p:nvGrpSpPr>
          <p:grpSpPr>
            <a:xfrm>
              <a:off x="3856471" y="-1"/>
              <a:ext cx="639918" cy="137162"/>
              <a:chOff x="0" y="0"/>
              <a:chExt cx="639916" cy="137160"/>
            </a:xfrm>
          </p:grpSpPr>
          <p:sp>
            <p:nvSpPr>
              <p:cNvPr id="710" name="Google Shape;538;gbcd37e3876_1_5"/>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11" name="Google Shape;539;gbcd37e3876_1_5"/>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714" name="Title Text"/>
          <p:cNvSpPr txBox="1">
            <a:spLocks noGrp="1"/>
          </p:cNvSpPr>
          <p:nvPr>
            <p:ph type="title"/>
          </p:nvPr>
        </p:nvSpPr>
        <p:spPr>
          <a:xfrm>
            <a:off x="619503" y="2558861"/>
            <a:ext cx="10962897" cy="1022540"/>
          </a:xfrm>
          <a:prstGeom prst="rect">
            <a:avLst/>
          </a:prstGeom>
        </p:spPr>
        <p:txBody>
          <a:bodyPr/>
          <a:lstStyle>
            <a:lvl1pPr algn="ctr">
              <a:defRPr sz="6000"/>
            </a:lvl1pPr>
          </a:lstStyle>
          <a:p>
            <a:r>
              <a:t>Title Text</a:t>
            </a:r>
          </a:p>
        </p:txBody>
      </p:sp>
      <p:sp>
        <p:nvSpPr>
          <p:cNvPr id="715" name="Body Level One…"/>
          <p:cNvSpPr txBox="1">
            <a:spLocks noGrp="1"/>
          </p:cNvSpPr>
          <p:nvPr>
            <p:ph type="body" sz="quarter" idx="1"/>
          </p:nvPr>
        </p:nvSpPr>
        <p:spPr>
          <a:xfrm>
            <a:off x="2133600" y="1924054"/>
            <a:ext cx="7924800" cy="514347"/>
          </a:xfrm>
          <a:prstGeom prst="rect">
            <a:avLst/>
          </a:prstGeom>
        </p:spPr>
        <p:txBody>
          <a:bodyPr/>
          <a:lstStyle>
            <a:lvl1pPr algn="ctr">
              <a:defRPr sz="2800">
                <a:solidFill>
                  <a:srgbClr val="FFFFFF"/>
                </a:solidFill>
              </a:defRPr>
            </a:lvl1pPr>
            <a:lvl2pPr marL="228600" indent="457200" algn="ctr">
              <a:buSzTx/>
              <a:buNone/>
              <a:defRPr sz="2800">
                <a:solidFill>
                  <a:srgbClr val="FFFFFF"/>
                </a:solidFill>
              </a:defRPr>
            </a:lvl2pPr>
            <a:lvl3pPr marL="1562100" indent="-533400" algn="ctr">
              <a:buSzPts val="2800"/>
              <a:defRPr sz="2800">
                <a:solidFill>
                  <a:srgbClr val="FFFFFF"/>
                </a:solidFill>
              </a:defRPr>
            </a:lvl3pPr>
            <a:lvl4pPr marL="2019300" indent="-533400" algn="ctr">
              <a:buSzPts val="2800"/>
              <a:defRPr sz="2800">
                <a:solidFill>
                  <a:srgbClr val="FFFFFF"/>
                </a:solidFill>
              </a:defRPr>
            </a:lvl4pPr>
            <a:lvl5pPr marL="2476500" indent="-533400" algn="ctr">
              <a:buSzPts val="28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1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4_4 Title and Content Orange v1">
    <p:spTree>
      <p:nvGrpSpPr>
        <p:cNvPr id="1" name=""/>
        <p:cNvGrpSpPr/>
        <p:nvPr/>
      </p:nvGrpSpPr>
      <p:grpSpPr>
        <a:xfrm>
          <a:off x="0" y="0"/>
          <a:ext cx="0" cy="0"/>
          <a:chOff x="0" y="0"/>
          <a:chExt cx="0" cy="0"/>
        </a:xfrm>
      </p:grpSpPr>
      <p:sp>
        <p:nvSpPr>
          <p:cNvPr id="7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4" name="Google Shape;544;gbcd37e3876_1_16"/>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725" name="Google Shape;545;gbcd37e3876_1_16"/>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726" name="Title Text"/>
          <p:cNvSpPr txBox="1">
            <a:spLocks noGrp="1"/>
          </p:cNvSpPr>
          <p:nvPr>
            <p:ph type="title"/>
          </p:nvPr>
        </p:nvSpPr>
        <p:spPr>
          <a:prstGeom prst="rect">
            <a:avLst/>
          </a:prstGeom>
        </p:spPr>
        <p:txBody>
          <a:bodyPr/>
          <a:lstStyle/>
          <a:p>
            <a:r>
              <a:t>Title Text</a:t>
            </a:r>
          </a:p>
        </p:txBody>
      </p:sp>
      <p:sp>
        <p:nvSpPr>
          <p:cNvPr id="727"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728" name="Google Shape;548;gbcd37e3876_1_16"/>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736" name="Google Shape;549;gbcd37e3876_1_16"/>
          <p:cNvGrpSpPr/>
          <p:nvPr/>
        </p:nvGrpSpPr>
        <p:grpSpPr>
          <a:xfrm>
            <a:off x="-1" y="1396305"/>
            <a:ext cx="12192001" cy="109731"/>
            <a:chOff x="0" y="0"/>
            <a:chExt cx="12191999" cy="109729"/>
          </a:xfrm>
        </p:grpSpPr>
        <p:sp>
          <p:nvSpPr>
            <p:cNvPr id="729" name="Google Shape;550;gbcd37e3876_1_16"/>
            <p:cNvSpPr/>
            <p:nvPr/>
          </p:nvSpPr>
          <p:spPr>
            <a:xfrm rot="16200000">
              <a:off x="11908075" y="-174197"/>
              <a:ext cx="109728"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30" name="Google Shape;551;gbcd37e3876_1_16"/>
            <p:cNvSpPr/>
            <p:nvPr/>
          </p:nvSpPr>
          <p:spPr>
            <a:xfrm rot="10800000">
              <a:off x="10716643" y="3"/>
              <a:ext cx="825261" cy="109727"/>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31" name="Google Shape;552;gbcd37e3876_1_16"/>
            <p:cNvSpPr/>
            <p:nvPr/>
          </p:nvSpPr>
          <p:spPr>
            <a:xfrm rot="10800000">
              <a:off x="5934770" y="0"/>
              <a:ext cx="2869877"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32" name="Google Shape;553;gbcd37e3876_1_16"/>
            <p:cNvSpPr/>
            <p:nvPr/>
          </p:nvSpPr>
          <p:spPr>
            <a:xfrm rot="5400000">
              <a:off x="2816533" y="-2816532"/>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35" name="Google Shape;554;gbcd37e3876_1_16"/>
            <p:cNvGrpSpPr/>
            <p:nvPr/>
          </p:nvGrpSpPr>
          <p:grpSpPr>
            <a:xfrm>
              <a:off x="8996624" y="3"/>
              <a:ext cx="1492335" cy="109727"/>
              <a:chOff x="0" y="0"/>
              <a:chExt cx="1492333" cy="109725"/>
            </a:xfrm>
          </p:grpSpPr>
          <p:sp>
            <p:nvSpPr>
              <p:cNvPr id="733" name="Google Shape;555;gbcd37e3876_1_16"/>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34" name="Google Shape;556;gbcd37e3876_1_16"/>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4_2 Agenda Left">
    <p:spTree>
      <p:nvGrpSpPr>
        <p:cNvPr id="1" name=""/>
        <p:cNvGrpSpPr/>
        <p:nvPr/>
      </p:nvGrpSpPr>
      <p:grpSpPr>
        <a:xfrm>
          <a:off x="0" y="0"/>
          <a:ext cx="0" cy="0"/>
          <a:chOff x="0" y="0"/>
          <a:chExt cx="0" cy="0"/>
        </a:xfrm>
      </p:grpSpPr>
      <p:sp>
        <p:nvSpPr>
          <p:cNvPr id="74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Google Shape;559;gbcd37e3876_1_31"/>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745" name="Google Shape;560;gbcd37e3876_1_31"/>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746" name="Title Text"/>
          <p:cNvSpPr txBox="1">
            <a:spLocks noGrp="1"/>
          </p:cNvSpPr>
          <p:nvPr>
            <p:ph type="title"/>
          </p:nvPr>
        </p:nvSpPr>
        <p:spPr>
          <a:prstGeom prst="rect">
            <a:avLst/>
          </a:prstGeom>
        </p:spPr>
        <p:txBody>
          <a:bodyPr/>
          <a:lstStyle/>
          <a:p>
            <a:r>
              <a:t>Title Text</a:t>
            </a:r>
          </a:p>
        </p:txBody>
      </p:sp>
      <p:sp>
        <p:nvSpPr>
          <p:cNvPr id="7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48" name="Google Shape;563;gbcd37e3876_1_31"/>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756" name="Google Shape;564;gbcd37e3876_1_31"/>
          <p:cNvGrpSpPr/>
          <p:nvPr/>
        </p:nvGrpSpPr>
        <p:grpSpPr>
          <a:xfrm>
            <a:off x="-1" y="1394118"/>
            <a:ext cx="12192000" cy="109730"/>
            <a:chOff x="0" y="0"/>
            <a:chExt cx="12191999" cy="109728"/>
          </a:xfrm>
        </p:grpSpPr>
        <p:sp>
          <p:nvSpPr>
            <p:cNvPr id="749" name="Google Shape;565;gbcd37e3876_1_31"/>
            <p:cNvSpPr/>
            <p:nvPr/>
          </p:nvSpPr>
          <p:spPr>
            <a:xfrm rot="16200000">
              <a:off x="11908075" y="-174197"/>
              <a:ext cx="109728" cy="45812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50" name="Google Shape;566;gbcd37e3876_1_31"/>
            <p:cNvSpPr/>
            <p:nvPr/>
          </p:nvSpPr>
          <p:spPr>
            <a:xfrm rot="10800000">
              <a:off x="10716643"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51" name="Google Shape;567;gbcd37e3876_1_31"/>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52" name="Google Shape;568;gbcd37e3876_1_31"/>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55" name="Google Shape;569;gbcd37e3876_1_31"/>
            <p:cNvGrpSpPr/>
            <p:nvPr/>
          </p:nvGrpSpPr>
          <p:grpSpPr>
            <a:xfrm>
              <a:off x="8996624" y="3"/>
              <a:ext cx="1492335" cy="109726"/>
              <a:chOff x="0" y="0"/>
              <a:chExt cx="1492333" cy="109725"/>
            </a:xfrm>
          </p:grpSpPr>
          <p:sp>
            <p:nvSpPr>
              <p:cNvPr id="753" name="Google Shape;570;gbcd37e3876_1_31"/>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54" name="Google Shape;571;gbcd37e3876_1_31"/>
              <p:cNvSpPr/>
              <p:nvPr/>
            </p:nvSpPr>
            <p:spPr>
              <a:xfrm rot="10800000">
                <a:off x="0" y="0"/>
                <a:ext cx="1492334" cy="109726"/>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4 Title Left v1">
    <p:spTree>
      <p:nvGrpSpPr>
        <p:cNvPr id="1" name=""/>
        <p:cNvGrpSpPr/>
        <p:nvPr/>
      </p:nvGrpSpPr>
      <p:grpSpPr>
        <a:xfrm>
          <a:off x="0" y="0"/>
          <a:ext cx="0" cy="0"/>
          <a:chOff x="0" y="0"/>
          <a:chExt cx="0" cy="0"/>
        </a:xfrm>
      </p:grpSpPr>
      <p:sp>
        <p:nvSpPr>
          <p:cNvPr id="763" name="Google Shape;573;gbcd37e3876_1_46"/>
          <p:cNvSpPr/>
          <p:nvPr/>
        </p:nvSpPr>
        <p:spPr>
          <a:xfrm>
            <a:off x="0" y="0"/>
            <a:ext cx="4724400" cy="6858000"/>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764" name="Body Level One…"/>
          <p:cNvSpPr txBox="1">
            <a:spLocks noGrp="1"/>
          </p:cNvSpPr>
          <p:nvPr>
            <p:ph type="body" idx="1"/>
          </p:nvPr>
        </p:nvSpPr>
        <p:spPr>
          <a:xfrm>
            <a:off x="5410200" y="699287"/>
            <a:ext cx="6172200" cy="5472914"/>
          </a:xfrm>
          <a:prstGeom prst="rect">
            <a:avLst/>
          </a:prstGeom>
        </p:spPr>
        <p:txBody>
          <a:bodyPr/>
          <a:lstStyle>
            <a:lvl1pPr>
              <a:defRPr sz="1600"/>
            </a:lvl1pPr>
            <a:lvl2pPr indent="-330200">
              <a:buSzPts val="1600"/>
              <a:defRPr sz="1600"/>
            </a:lvl2pPr>
            <a:lvl3pPr indent="-330200">
              <a:buSzPts val="1600"/>
              <a:defRPr sz="1600"/>
            </a:lvl3pPr>
            <a:lvl4pPr indent="-330200">
              <a:buSzPts val="1600"/>
              <a:defRPr sz="1600"/>
            </a:lvl4pPr>
            <a:lvl5pPr indent="-330200">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765" name="Google Shape;575;gbcd37e3876_1_46"/>
          <p:cNvSpPr txBox="1">
            <a:spLocks noGrp="1"/>
          </p:cNvSpPr>
          <p:nvPr>
            <p:ph type="body" sz="quarter" idx="21"/>
          </p:nvPr>
        </p:nvSpPr>
        <p:spPr>
          <a:xfrm>
            <a:off x="609599" y="2743200"/>
            <a:ext cx="3758186" cy="3429000"/>
          </a:xfrm>
          <a:prstGeom prst="rect">
            <a:avLst/>
          </a:prstGeom>
        </p:spPr>
        <p:txBody>
          <a:bodyPr/>
          <a:lstStyle/>
          <a:p>
            <a:pPr>
              <a:defRPr sz="1600">
                <a:solidFill>
                  <a:srgbClr val="FFFFFF"/>
                </a:solidFill>
              </a:defRPr>
            </a:pPr>
            <a:endParaRPr/>
          </a:p>
        </p:txBody>
      </p:sp>
      <p:sp>
        <p:nvSpPr>
          <p:cNvPr id="766" name="Title Text"/>
          <p:cNvSpPr txBox="1">
            <a:spLocks noGrp="1"/>
          </p:cNvSpPr>
          <p:nvPr>
            <p:ph type="title"/>
          </p:nvPr>
        </p:nvSpPr>
        <p:spPr>
          <a:xfrm>
            <a:off x="609600" y="685800"/>
            <a:ext cx="3755136" cy="1755649"/>
          </a:xfrm>
          <a:prstGeom prst="rect">
            <a:avLst/>
          </a:prstGeom>
        </p:spPr>
        <p:txBody>
          <a:bodyPr/>
          <a:lstStyle>
            <a:lvl1pPr algn="ctr">
              <a:defRPr sz="4400"/>
            </a:lvl1pPr>
          </a:lstStyle>
          <a:p>
            <a:r>
              <a:t>Title Text</a:t>
            </a:r>
          </a:p>
        </p:txBody>
      </p:sp>
      <p:sp>
        <p:nvSpPr>
          <p:cNvPr id="767" name="Slide Number"/>
          <p:cNvSpPr txBox="1">
            <a:spLocks noGrp="1"/>
          </p:cNvSpPr>
          <p:nvPr>
            <p:ph type="sldNum" sz="quarter" idx="2"/>
          </p:nvPr>
        </p:nvSpPr>
        <p:spPr>
          <a:xfrm>
            <a:off x="11582400" y="6393861"/>
            <a:ext cx="258584" cy="248266"/>
          </a:xfrm>
          <a:prstGeom prst="rect">
            <a:avLst/>
          </a:prstGeom>
        </p:spPr>
        <p:txBody>
          <a:bodyPr/>
          <a:lstStyle>
            <a:lvl1pPr algn="l"/>
          </a:lstStyle>
          <a:p>
            <a:fld id="{86CB4B4D-7CA3-9044-876B-883B54F8677D}" type="slidenum">
              <a:t>‹#›</a:t>
            </a:fld>
            <a:endParaRPr/>
          </a:p>
        </p:txBody>
      </p:sp>
      <p:sp>
        <p:nvSpPr>
          <p:cNvPr id="768" name="Google Shape;578;gbcd37e3876_1_46"/>
          <p:cNvSpPr txBox="1"/>
          <p:nvPr/>
        </p:nvSpPr>
        <p:spPr>
          <a:xfrm>
            <a:off x="7634861" y="6393861"/>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776" name="Google Shape;579;gbcd37e3876_1_46"/>
          <p:cNvGrpSpPr/>
          <p:nvPr/>
        </p:nvGrpSpPr>
        <p:grpSpPr>
          <a:xfrm>
            <a:off x="4724399" y="855"/>
            <a:ext cx="137162" cy="6858001"/>
            <a:chOff x="0" y="0"/>
            <a:chExt cx="137160" cy="6858000"/>
          </a:xfrm>
        </p:grpSpPr>
        <p:sp>
          <p:nvSpPr>
            <p:cNvPr id="769" name="Google Shape;580;gbcd37e3876_1_46"/>
            <p:cNvSpPr/>
            <p:nvPr/>
          </p:nvSpPr>
          <p:spPr>
            <a:xfrm rot="5400000">
              <a:off x="-107720" y="107719"/>
              <a:ext cx="352600"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70" name="Google Shape;581;gbcd37e3876_1_46"/>
            <p:cNvSpPr/>
            <p:nvPr/>
          </p:nvSpPr>
          <p:spPr>
            <a:xfrm rot="5400000">
              <a:off x="-170146" y="629208"/>
              <a:ext cx="4774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71" name="Google Shape;582;gbcd37e3876_1_46"/>
            <p:cNvSpPr/>
            <p:nvPr/>
          </p:nvSpPr>
          <p:spPr>
            <a:xfrm rot="5400000">
              <a:off x="-727174" y="2704195"/>
              <a:ext cx="1591508"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72" name="Google Shape;583;gbcd37e3876_1_46"/>
            <p:cNvSpPr/>
            <p:nvPr/>
          </p:nvSpPr>
          <p:spPr>
            <a:xfrm rot="5400000">
              <a:off x="-1522926" y="5197914"/>
              <a:ext cx="31830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75" name="Google Shape;584;gbcd37e3876_1_46"/>
            <p:cNvGrpSpPr/>
            <p:nvPr/>
          </p:nvGrpSpPr>
          <p:grpSpPr>
            <a:xfrm>
              <a:off x="-1" y="1042976"/>
              <a:ext cx="137162" cy="827584"/>
              <a:chOff x="0" y="0"/>
              <a:chExt cx="137160" cy="827582"/>
            </a:xfrm>
          </p:grpSpPr>
          <p:sp>
            <p:nvSpPr>
              <p:cNvPr id="773" name="Google Shape;585;gbcd37e3876_1_46"/>
              <p:cNvSpPr/>
              <p:nvPr/>
            </p:nvSpPr>
            <p:spPr>
              <a:xfrm rot="5400000">
                <a:off x="-345212" y="345211"/>
                <a:ext cx="82758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74" name="Google Shape;586;gbcd37e3876_1_46"/>
              <p:cNvSpPr/>
              <p:nvPr/>
            </p:nvSpPr>
            <p:spPr>
              <a:xfrm rot="5400000">
                <a:off x="-345212" y="345211"/>
                <a:ext cx="82758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3_4 Title and Content Teal v1">
    <p:spTree>
      <p:nvGrpSpPr>
        <p:cNvPr id="1" name=""/>
        <p:cNvGrpSpPr/>
        <p:nvPr/>
      </p:nvGrpSpPr>
      <p:grpSpPr>
        <a:xfrm>
          <a:off x="0" y="0"/>
          <a:ext cx="0" cy="0"/>
          <a:chOff x="0" y="0"/>
          <a:chExt cx="0" cy="0"/>
        </a:xfrm>
      </p:grpSpPr>
      <p:sp>
        <p:nvSpPr>
          <p:cNvPr id="78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4" name="Google Shape;589;gbcd37e3876_1_61"/>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785" name="Google Shape;590;gbcd37e3876_1_61"/>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786" name="Title Text"/>
          <p:cNvSpPr txBox="1">
            <a:spLocks noGrp="1"/>
          </p:cNvSpPr>
          <p:nvPr>
            <p:ph type="title"/>
          </p:nvPr>
        </p:nvSpPr>
        <p:spPr>
          <a:prstGeom prst="rect">
            <a:avLst/>
          </a:prstGeom>
        </p:spPr>
        <p:txBody>
          <a:bodyPr/>
          <a:lstStyle/>
          <a:p>
            <a:r>
              <a:t>Title Text</a:t>
            </a:r>
          </a:p>
        </p:txBody>
      </p:sp>
      <p:sp>
        <p:nvSpPr>
          <p:cNvPr id="7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88" name="Google Shape;593;gbcd37e3876_1_61"/>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796" name="Google Shape;594;gbcd37e3876_1_61"/>
          <p:cNvGrpSpPr/>
          <p:nvPr/>
        </p:nvGrpSpPr>
        <p:grpSpPr>
          <a:xfrm>
            <a:off x="-1" y="1396306"/>
            <a:ext cx="12192000" cy="109730"/>
            <a:chOff x="0" y="0"/>
            <a:chExt cx="12191999" cy="109728"/>
          </a:xfrm>
        </p:grpSpPr>
        <p:sp>
          <p:nvSpPr>
            <p:cNvPr id="789" name="Google Shape;595;gbcd37e3876_1_61"/>
            <p:cNvSpPr/>
            <p:nvPr/>
          </p:nvSpPr>
          <p:spPr>
            <a:xfrm rot="16200000">
              <a:off x="11908075" y="-174197"/>
              <a:ext cx="109728" cy="45812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90" name="Google Shape;596;gbcd37e3876_1_61"/>
            <p:cNvSpPr/>
            <p:nvPr/>
          </p:nvSpPr>
          <p:spPr>
            <a:xfrm rot="10800000">
              <a:off x="10716643"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91" name="Google Shape;597;gbcd37e3876_1_61"/>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92" name="Google Shape;598;gbcd37e3876_1_61"/>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795" name="Google Shape;599;gbcd37e3876_1_61"/>
            <p:cNvGrpSpPr/>
            <p:nvPr/>
          </p:nvGrpSpPr>
          <p:grpSpPr>
            <a:xfrm>
              <a:off x="8996624" y="3"/>
              <a:ext cx="1492335" cy="109726"/>
              <a:chOff x="0" y="0"/>
              <a:chExt cx="1492333" cy="109725"/>
            </a:xfrm>
          </p:grpSpPr>
          <p:sp>
            <p:nvSpPr>
              <p:cNvPr id="793" name="Google Shape;600;gbcd37e3876_1_61"/>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794" name="Google Shape;601;gbcd37e3876_1_61"/>
              <p:cNvSpPr/>
              <p:nvPr/>
            </p:nvSpPr>
            <p:spPr>
              <a:xfrm rot="10800000">
                <a:off x="0" y="0"/>
                <a:ext cx="1492334"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5_4 Title and Content Orange v1">
    <p:spTree>
      <p:nvGrpSpPr>
        <p:cNvPr id="1" name=""/>
        <p:cNvGrpSpPr/>
        <p:nvPr/>
      </p:nvGrpSpPr>
      <p:grpSpPr>
        <a:xfrm>
          <a:off x="0" y="0"/>
          <a:ext cx="0" cy="0"/>
          <a:chOff x="0" y="0"/>
          <a:chExt cx="0" cy="0"/>
        </a:xfrm>
      </p:grpSpPr>
      <p:sp>
        <p:nvSpPr>
          <p:cNvPr id="8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 name="Google Shape;69;p17"/>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82" name="Google Shape;70;p17"/>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83" name="Title Text"/>
          <p:cNvSpPr txBox="1">
            <a:spLocks noGrp="1"/>
          </p:cNvSpPr>
          <p:nvPr>
            <p:ph type="title"/>
          </p:nvPr>
        </p:nvSpPr>
        <p:spPr>
          <a:prstGeom prst="rect">
            <a:avLst/>
          </a:prstGeom>
        </p:spPr>
        <p:txBody>
          <a:bodyPr/>
          <a:lstStyle/>
          <a:p>
            <a:r>
              <a:t>Title Text</a:t>
            </a:r>
          </a:p>
        </p:txBody>
      </p:sp>
      <p:sp>
        <p:nvSpPr>
          <p:cNvPr id="84"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85" name="Google Shape;73;p17"/>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93" name="Google Shape;74;p17"/>
          <p:cNvGrpSpPr/>
          <p:nvPr/>
        </p:nvGrpSpPr>
        <p:grpSpPr>
          <a:xfrm>
            <a:off x="-2" y="1396305"/>
            <a:ext cx="12192001" cy="109731"/>
            <a:chOff x="0" y="0"/>
            <a:chExt cx="12191999" cy="109729"/>
          </a:xfrm>
        </p:grpSpPr>
        <p:sp>
          <p:nvSpPr>
            <p:cNvPr id="86" name="Google Shape;75;p17"/>
            <p:cNvSpPr/>
            <p:nvPr/>
          </p:nvSpPr>
          <p:spPr>
            <a:xfrm rot="16200000">
              <a:off x="11908075" y="-174197"/>
              <a:ext cx="109728" cy="458122"/>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7" name="Google Shape;76;p17"/>
            <p:cNvSpPr/>
            <p:nvPr/>
          </p:nvSpPr>
          <p:spPr>
            <a:xfrm rot="10800000">
              <a:off x="10716642" y="3"/>
              <a:ext cx="825262" cy="109727"/>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8" name="Google Shape;77;p17"/>
            <p:cNvSpPr/>
            <p:nvPr/>
          </p:nvSpPr>
          <p:spPr>
            <a:xfrm rot="10800000">
              <a:off x="5934770" y="0"/>
              <a:ext cx="2869876"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9" name="Google Shape;78;p17"/>
            <p:cNvSpPr/>
            <p:nvPr/>
          </p:nvSpPr>
          <p:spPr>
            <a:xfrm rot="5400000">
              <a:off x="2816533" y="-2816532"/>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2" name="Google Shape;79;p17"/>
            <p:cNvGrpSpPr/>
            <p:nvPr/>
          </p:nvGrpSpPr>
          <p:grpSpPr>
            <a:xfrm>
              <a:off x="8996624" y="3"/>
              <a:ext cx="1492334" cy="109727"/>
              <a:chOff x="0" y="0"/>
              <a:chExt cx="1492333" cy="109725"/>
            </a:xfrm>
          </p:grpSpPr>
          <p:sp>
            <p:nvSpPr>
              <p:cNvPr id="90" name="Google Shape;80;p17"/>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1" name="Google Shape;81;p17"/>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7 Thank You / Conclusion Dark v1">
    <p:bg>
      <p:bgPr>
        <a:solidFill>
          <a:schemeClr val="accent1"/>
        </a:solidFill>
        <a:effectLst/>
      </p:bgPr>
    </p:bg>
    <p:spTree>
      <p:nvGrpSpPr>
        <p:cNvPr id="1" name=""/>
        <p:cNvGrpSpPr/>
        <p:nvPr/>
      </p:nvGrpSpPr>
      <p:grpSpPr>
        <a:xfrm>
          <a:off x="0" y="0"/>
          <a:ext cx="0" cy="0"/>
          <a:chOff x="0" y="0"/>
          <a:chExt cx="0" cy="0"/>
        </a:xfrm>
      </p:grpSpPr>
      <p:sp>
        <p:nvSpPr>
          <p:cNvPr id="803" name="Body Level One…"/>
          <p:cNvSpPr txBox="1">
            <a:spLocks noGrp="1"/>
          </p:cNvSpPr>
          <p:nvPr>
            <p:ph type="body" sz="quarter" idx="1"/>
          </p:nvPr>
        </p:nvSpPr>
        <p:spPr>
          <a:xfrm>
            <a:off x="609600" y="1801811"/>
            <a:ext cx="10972800" cy="560389"/>
          </a:xfrm>
          <a:prstGeom prst="rect">
            <a:avLst/>
          </a:prstGeom>
        </p:spPr>
        <p:txBody>
          <a:bodyPr/>
          <a:lstStyle>
            <a:lvl1pPr algn="ctr">
              <a:defRPr sz="3200">
                <a:solidFill>
                  <a:srgbClr val="FFFFFF"/>
                </a:solidFill>
              </a:defRPr>
            </a:lvl1pPr>
            <a:lvl2pPr marL="1181100" indent="-609600" algn="ctr">
              <a:buSzPts val="3200"/>
              <a:defRPr sz="3200">
                <a:solidFill>
                  <a:srgbClr val="FFFFFF"/>
                </a:solidFill>
              </a:defRPr>
            </a:lvl2pPr>
            <a:lvl3pPr marL="1638300" indent="-609600" algn="ctr">
              <a:buSzPts val="3200"/>
              <a:defRPr sz="3200">
                <a:solidFill>
                  <a:srgbClr val="FFFFFF"/>
                </a:solidFill>
              </a:defRPr>
            </a:lvl3pPr>
            <a:lvl4pPr marL="2095500" indent="-609600" algn="ctr">
              <a:buSzPts val="3200"/>
              <a:defRPr sz="3200">
                <a:solidFill>
                  <a:srgbClr val="FFFFFF"/>
                </a:solidFill>
              </a:defRPr>
            </a:lvl4pPr>
            <a:lvl5pPr marL="2552700" indent="-609600" algn="ctr">
              <a:buSzPts val="3200"/>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11" name="Google Shape;604;gbcd37e3876_1_76"/>
          <p:cNvGrpSpPr/>
          <p:nvPr/>
        </p:nvGrpSpPr>
        <p:grpSpPr>
          <a:xfrm>
            <a:off x="2605534" y="2731654"/>
            <a:ext cx="7150609" cy="137162"/>
            <a:chOff x="0" y="0"/>
            <a:chExt cx="7150607" cy="137160"/>
          </a:xfrm>
        </p:grpSpPr>
        <p:sp>
          <p:nvSpPr>
            <p:cNvPr id="804" name="Google Shape;605;gbcd37e3876_1_76"/>
            <p:cNvSpPr/>
            <p:nvPr/>
          </p:nvSpPr>
          <p:spPr>
            <a:xfrm rot="10800000">
              <a:off x="6881254" y="0"/>
              <a:ext cx="26935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05" name="Google Shape;606;gbcd37e3876_1_76"/>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06" name="Google Shape;607;gbcd37e3876_1_76"/>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07" name="Google Shape;608;gbcd37e3876_1_76"/>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10" name="Google Shape;609;gbcd37e3876_1_76"/>
            <p:cNvGrpSpPr/>
            <p:nvPr/>
          </p:nvGrpSpPr>
          <p:grpSpPr>
            <a:xfrm>
              <a:off x="5275593" y="-1"/>
              <a:ext cx="875397" cy="137162"/>
              <a:chOff x="0" y="0"/>
              <a:chExt cx="875396" cy="137160"/>
            </a:xfrm>
          </p:grpSpPr>
          <p:sp>
            <p:nvSpPr>
              <p:cNvPr id="808" name="Google Shape;610;gbcd37e3876_1_76"/>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09" name="Google Shape;611;gbcd37e3876_1_76"/>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812" name="Google Shape;612;gbcd37e3876_1_76"/>
          <p:cNvSpPr txBox="1">
            <a:spLocks noGrp="1"/>
          </p:cNvSpPr>
          <p:nvPr>
            <p:ph type="body" sz="quarter" idx="21"/>
          </p:nvPr>
        </p:nvSpPr>
        <p:spPr>
          <a:xfrm>
            <a:off x="6858000" y="3200400"/>
            <a:ext cx="3168650" cy="533672"/>
          </a:xfrm>
          <a:prstGeom prst="rect">
            <a:avLst/>
          </a:prstGeom>
        </p:spPr>
        <p:txBody>
          <a:bodyPr anchor="b"/>
          <a:lstStyle/>
          <a:p>
            <a:pPr>
              <a:defRPr sz="2400">
                <a:solidFill>
                  <a:srgbClr val="FFFFFF"/>
                </a:solidFill>
              </a:defRPr>
            </a:pPr>
            <a:endParaRPr/>
          </a:p>
        </p:txBody>
      </p:sp>
      <p:sp>
        <p:nvSpPr>
          <p:cNvPr id="813" name="Title Text"/>
          <p:cNvSpPr txBox="1">
            <a:spLocks noGrp="1"/>
          </p:cNvSpPr>
          <p:nvPr>
            <p:ph type="title"/>
          </p:nvPr>
        </p:nvSpPr>
        <p:spPr>
          <a:xfrm>
            <a:off x="612648" y="987552"/>
            <a:ext cx="10972801" cy="814810"/>
          </a:xfrm>
          <a:prstGeom prst="rect">
            <a:avLst/>
          </a:prstGeom>
        </p:spPr>
        <p:txBody>
          <a:bodyPr anchor="b"/>
          <a:lstStyle>
            <a:lvl1pPr algn="ctr">
              <a:defRPr sz="4400"/>
            </a:lvl1pPr>
          </a:lstStyle>
          <a:p>
            <a:r>
              <a:t>Title Text</a:t>
            </a:r>
          </a:p>
        </p:txBody>
      </p:sp>
      <p:sp>
        <p:nvSpPr>
          <p:cNvPr id="814" name="Google Shape;614;gbcd37e3876_1_76"/>
          <p:cNvSpPr txBox="1">
            <a:spLocks noGrp="1"/>
          </p:cNvSpPr>
          <p:nvPr>
            <p:ph type="body" sz="quarter" idx="22"/>
          </p:nvPr>
        </p:nvSpPr>
        <p:spPr>
          <a:xfrm>
            <a:off x="2514600" y="3200400"/>
            <a:ext cx="3168650" cy="533672"/>
          </a:xfrm>
          <a:prstGeom prst="rect">
            <a:avLst/>
          </a:prstGeom>
        </p:spPr>
        <p:txBody>
          <a:bodyPr anchor="b"/>
          <a:lstStyle/>
          <a:p>
            <a:pPr>
              <a:defRPr sz="2400" b="1">
                <a:solidFill>
                  <a:srgbClr val="FFFFFF"/>
                </a:solidFill>
              </a:defRPr>
            </a:pPr>
            <a:endParaRPr/>
          </a:p>
        </p:txBody>
      </p:sp>
      <p:sp>
        <p:nvSpPr>
          <p:cNvPr id="815" name="Google Shape;615;gbcd37e3876_1_76"/>
          <p:cNvSpPr txBox="1">
            <a:spLocks noGrp="1"/>
          </p:cNvSpPr>
          <p:nvPr>
            <p:ph type="body" sz="quarter" idx="23"/>
          </p:nvPr>
        </p:nvSpPr>
        <p:spPr>
          <a:xfrm>
            <a:off x="2514600" y="3799023"/>
            <a:ext cx="3168650" cy="533673"/>
          </a:xfrm>
          <a:prstGeom prst="rect">
            <a:avLst/>
          </a:prstGeom>
        </p:spPr>
        <p:txBody>
          <a:bodyPr anchor="b"/>
          <a:lstStyle/>
          <a:p>
            <a:pPr>
              <a:defRPr sz="2400">
                <a:solidFill>
                  <a:srgbClr val="FFFFFF"/>
                </a:solidFill>
              </a:defRPr>
            </a:pPr>
            <a:endParaRPr/>
          </a:p>
        </p:txBody>
      </p:sp>
      <p:sp>
        <p:nvSpPr>
          <p:cNvPr id="81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_1 Title v1 Dark Center">
    <p:bg>
      <p:bgPr>
        <a:solidFill>
          <a:schemeClr val="accent1"/>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615043" y="3475037"/>
            <a:ext cx="10972801" cy="1325564"/>
          </a:xfrm>
          <a:prstGeom prst="rect">
            <a:avLst/>
          </a:prstGeom>
        </p:spPr>
        <p:txBody>
          <a:bodyPr/>
          <a:lstStyle>
            <a:lvl1pPr algn="ctr">
              <a:defRPr sz="6000"/>
            </a:lvl1pPr>
          </a:lstStyle>
          <a:p>
            <a:r>
              <a:t>Title Text</a:t>
            </a:r>
          </a:p>
        </p:txBody>
      </p:sp>
      <p:sp>
        <p:nvSpPr>
          <p:cNvPr id="824" name="Body Level One…"/>
          <p:cNvSpPr txBox="1">
            <a:spLocks noGrp="1"/>
          </p:cNvSpPr>
          <p:nvPr>
            <p:ph type="body" sz="quarter" idx="1"/>
          </p:nvPr>
        </p:nvSpPr>
        <p:spPr>
          <a:xfrm>
            <a:off x="2139044" y="2914654"/>
            <a:ext cx="7924801" cy="514347"/>
          </a:xfrm>
          <a:prstGeom prst="rect">
            <a:avLst/>
          </a:prstGeom>
        </p:spPr>
        <p:txBody>
          <a:bodyPr anchor="ctr"/>
          <a:lstStyle>
            <a:lvl1pPr algn="ctr">
              <a:defRPr sz="2800">
                <a:solidFill>
                  <a:srgbClr val="FFFFFF"/>
                </a:solidFill>
              </a:defRPr>
            </a:lvl1pPr>
            <a:lvl2pPr marL="228600" indent="457200" algn="ctr">
              <a:buSzTx/>
              <a:buNone/>
              <a:defRPr sz="2800">
                <a:solidFill>
                  <a:srgbClr val="FFFFFF"/>
                </a:solidFill>
              </a:defRPr>
            </a:lvl2pPr>
            <a:lvl3pPr marL="1562100" indent="-533400" algn="ctr">
              <a:buSzPts val="2800"/>
              <a:defRPr sz="2800">
                <a:solidFill>
                  <a:srgbClr val="FFFFFF"/>
                </a:solidFill>
              </a:defRPr>
            </a:lvl3pPr>
            <a:lvl4pPr marL="2019300" indent="-533400" algn="ctr">
              <a:buSzPts val="2800"/>
              <a:defRPr sz="2800">
                <a:solidFill>
                  <a:srgbClr val="FFFFFF"/>
                </a:solidFill>
              </a:defRPr>
            </a:lvl4pPr>
            <a:lvl5pPr marL="2476500" indent="-533400" algn="ctr">
              <a:buSzPts val="28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832" name="Google Shape;619;gbcd37e3876_1_90"/>
          <p:cNvGrpSpPr/>
          <p:nvPr/>
        </p:nvGrpSpPr>
        <p:grpSpPr>
          <a:xfrm>
            <a:off x="6970787" y="2520967"/>
            <a:ext cx="5226658" cy="137162"/>
            <a:chOff x="0" y="0"/>
            <a:chExt cx="5226656" cy="137160"/>
          </a:xfrm>
        </p:grpSpPr>
        <p:sp>
          <p:nvSpPr>
            <p:cNvPr id="825" name="Google Shape;620;gbcd37e3876_1_90"/>
            <p:cNvSpPr/>
            <p:nvPr/>
          </p:nvSpPr>
          <p:spPr>
            <a:xfrm rot="16200000">
              <a:off x="5059855"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26" name="Google Shape;621;gbcd37e3876_1_90"/>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27" name="Google Shape;622;gbcd37e3876_1_90"/>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28" name="Google Shape;623;gbcd37e3876_1_90"/>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31" name="Google Shape;624;gbcd37e3876_1_90"/>
            <p:cNvGrpSpPr/>
            <p:nvPr/>
          </p:nvGrpSpPr>
          <p:grpSpPr>
            <a:xfrm>
              <a:off x="3856472" y="0"/>
              <a:ext cx="639918" cy="137161"/>
              <a:chOff x="0" y="0"/>
              <a:chExt cx="639916" cy="137160"/>
            </a:xfrm>
          </p:grpSpPr>
          <p:sp>
            <p:nvSpPr>
              <p:cNvPr id="829" name="Google Shape;625;gbcd37e3876_1_9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0" name="Google Shape;626;gbcd37e3876_1_90"/>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840" name="Google Shape;627;gbcd37e3876_1_90"/>
          <p:cNvGrpSpPr/>
          <p:nvPr/>
        </p:nvGrpSpPr>
        <p:grpSpPr>
          <a:xfrm>
            <a:off x="5442" y="4883165"/>
            <a:ext cx="5226659" cy="137166"/>
            <a:chOff x="0" y="0"/>
            <a:chExt cx="5226658" cy="137164"/>
          </a:xfrm>
        </p:grpSpPr>
        <p:sp>
          <p:nvSpPr>
            <p:cNvPr id="833" name="Google Shape;628;gbcd37e3876_1_90"/>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4" name="Google Shape;629;gbcd37e3876_1_90"/>
            <p:cNvSpPr/>
            <p:nvPr/>
          </p:nvSpPr>
          <p:spPr>
            <a:xfrm>
              <a:off x="278765"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5" name="Google Shape;630;gbcd37e3876_1_90"/>
            <p:cNvSpPr/>
            <p:nvPr/>
          </p:nvSpPr>
          <p:spPr>
            <a:xfrm>
              <a:off x="1452507"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6" name="Google Shape;631;gbcd37e3876_1_90"/>
            <p:cNvSpPr/>
            <p:nvPr/>
          </p:nvSpPr>
          <p:spPr>
            <a:xfrm>
              <a:off x="2765437"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39" name="Google Shape;632;gbcd37e3876_1_90"/>
            <p:cNvGrpSpPr/>
            <p:nvPr/>
          </p:nvGrpSpPr>
          <p:grpSpPr>
            <a:xfrm>
              <a:off x="730269" y="0"/>
              <a:ext cx="639918" cy="137161"/>
              <a:chOff x="0" y="0"/>
              <a:chExt cx="639916" cy="137160"/>
            </a:xfrm>
          </p:grpSpPr>
          <p:sp>
            <p:nvSpPr>
              <p:cNvPr id="837" name="Google Shape;633;gbcd37e3876_1_90"/>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38" name="Google Shape;634;gbcd37e3876_1_90"/>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84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4_4 Title and Content Orange v2">
    <p:spTree>
      <p:nvGrpSpPr>
        <p:cNvPr id="1" name=""/>
        <p:cNvGrpSpPr/>
        <p:nvPr/>
      </p:nvGrpSpPr>
      <p:grpSpPr>
        <a:xfrm>
          <a:off x="0" y="0"/>
          <a:ext cx="0" cy="0"/>
          <a:chOff x="0" y="0"/>
          <a:chExt cx="0" cy="0"/>
        </a:xfrm>
      </p:grpSpPr>
      <p:sp>
        <p:nvSpPr>
          <p:cNvPr id="848" name="Google Shape;636;gbcd37e3876_1_109"/>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849" name="Google Shape;637;gbcd37e3876_1_109"/>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850" name="Title Text"/>
          <p:cNvSpPr txBox="1">
            <a:spLocks noGrp="1"/>
          </p:cNvSpPr>
          <p:nvPr>
            <p:ph type="title"/>
          </p:nvPr>
        </p:nvSpPr>
        <p:spPr>
          <a:prstGeom prst="rect">
            <a:avLst/>
          </a:prstGeom>
        </p:spPr>
        <p:txBody>
          <a:bodyPr/>
          <a:lstStyle/>
          <a:p>
            <a:r>
              <a:t>Title Text</a:t>
            </a:r>
          </a:p>
        </p:txBody>
      </p:sp>
      <p:sp>
        <p:nvSpPr>
          <p:cNvPr id="851"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852" name="Google Shape;640;gbcd37e3876_1_109"/>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860" name="Google Shape;641;gbcd37e3876_1_109"/>
          <p:cNvGrpSpPr/>
          <p:nvPr/>
        </p:nvGrpSpPr>
        <p:grpSpPr>
          <a:xfrm>
            <a:off x="-1" y="1395419"/>
            <a:ext cx="12192001" cy="109730"/>
            <a:chOff x="0" y="0"/>
            <a:chExt cx="12191999" cy="109728"/>
          </a:xfrm>
        </p:grpSpPr>
        <p:sp>
          <p:nvSpPr>
            <p:cNvPr id="853" name="Google Shape;642;gbcd37e3876_1_109"/>
            <p:cNvSpPr/>
            <p:nvPr/>
          </p:nvSpPr>
          <p:spPr>
            <a:xfrm rot="16200000">
              <a:off x="11908075" y="-174197"/>
              <a:ext cx="109728" cy="45812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54" name="Google Shape;643;gbcd37e3876_1_109"/>
            <p:cNvSpPr/>
            <p:nvPr/>
          </p:nvSpPr>
          <p:spPr>
            <a:xfrm rot="10800000">
              <a:off x="10716643" y="3"/>
              <a:ext cx="825261"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55" name="Google Shape;644;gbcd37e3876_1_109"/>
            <p:cNvSpPr/>
            <p:nvPr/>
          </p:nvSpPr>
          <p:spPr>
            <a:xfrm rot="10800000">
              <a:off x="5934770" y="3"/>
              <a:ext cx="2869877"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56" name="Google Shape;645;gbcd37e3876_1_109"/>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59" name="Google Shape;646;gbcd37e3876_1_109"/>
            <p:cNvGrpSpPr/>
            <p:nvPr/>
          </p:nvGrpSpPr>
          <p:grpSpPr>
            <a:xfrm>
              <a:off x="8996624" y="3"/>
              <a:ext cx="1492335" cy="109726"/>
              <a:chOff x="0" y="0"/>
              <a:chExt cx="1492333" cy="109725"/>
            </a:xfrm>
          </p:grpSpPr>
          <p:sp>
            <p:nvSpPr>
              <p:cNvPr id="857" name="Google Shape;647;gbcd37e3876_1_109"/>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58" name="Google Shape;648;gbcd37e3876_1_109"/>
              <p:cNvSpPr/>
              <p:nvPr/>
            </p:nvSpPr>
            <p:spPr>
              <a:xfrm rot="10800000">
                <a:off x="0" y="0"/>
                <a:ext cx="1492334" cy="109726"/>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861"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2" name="Google Shape;650;gbcd37e3876_1_109"/>
          <p:cNvSpPr txBox="1">
            <a:spLocks noGrp="1"/>
          </p:cNvSpPr>
          <p:nvPr>
            <p:ph type="body" sz="half" idx="21"/>
          </p:nvPr>
        </p:nvSpPr>
        <p:spPr>
          <a:xfrm>
            <a:off x="6324598" y="2514600"/>
            <a:ext cx="5257801" cy="3657600"/>
          </a:xfrm>
          <a:prstGeom prst="rect">
            <a:avLst/>
          </a:prstGeom>
        </p:spPr>
        <p:txBody>
          <a:bodyPr/>
          <a:lstStyle/>
          <a:p>
            <a:endParaRPr/>
          </a:p>
        </p:txBody>
      </p:sp>
      <p:sp>
        <p:nvSpPr>
          <p:cNvPr id="863" name="Google Shape;651;gbcd37e3876_1_109"/>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3"/>
                </a:solidFill>
              </a:defRPr>
            </a:pPr>
            <a:endParaRPr/>
          </a:p>
        </p:txBody>
      </p:sp>
      <p:sp>
        <p:nvSpPr>
          <p:cNvPr id="864" name="Google Shape;652;gbcd37e3876_1_109"/>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3"/>
                </a:solidFill>
              </a:defRPr>
            </a:pPr>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3_4 Title and Content Teal v2">
    <p:spTree>
      <p:nvGrpSpPr>
        <p:cNvPr id="1" name=""/>
        <p:cNvGrpSpPr/>
        <p:nvPr/>
      </p:nvGrpSpPr>
      <p:grpSpPr>
        <a:xfrm>
          <a:off x="0" y="0"/>
          <a:ext cx="0" cy="0"/>
          <a:chOff x="0" y="0"/>
          <a:chExt cx="0" cy="0"/>
        </a:xfrm>
      </p:grpSpPr>
      <p:sp>
        <p:nvSpPr>
          <p:cNvPr id="871" name="Google Shape;654;gbcd37e3876_1_127"/>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872" name="Google Shape;655;gbcd37e3876_1_127"/>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873" name="Title Text"/>
          <p:cNvSpPr txBox="1">
            <a:spLocks noGrp="1"/>
          </p:cNvSpPr>
          <p:nvPr>
            <p:ph type="title"/>
          </p:nvPr>
        </p:nvSpPr>
        <p:spPr>
          <a:prstGeom prst="rect">
            <a:avLst/>
          </a:prstGeom>
        </p:spPr>
        <p:txBody>
          <a:bodyPr/>
          <a:lstStyle/>
          <a:p>
            <a:r>
              <a:t>Title Text</a:t>
            </a:r>
          </a:p>
        </p:txBody>
      </p:sp>
      <p:sp>
        <p:nvSpPr>
          <p:cNvPr id="874"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875" name="Google Shape;658;gbcd37e3876_1_127"/>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883" name="Google Shape;659;gbcd37e3876_1_127"/>
          <p:cNvGrpSpPr/>
          <p:nvPr/>
        </p:nvGrpSpPr>
        <p:grpSpPr>
          <a:xfrm>
            <a:off x="-1" y="1399864"/>
            <a:ext cx="12192001" cy="109730"/>
            <a:chOff x="0" y="0"/>
            <a:chExt cx="12191999" cy="109728"/>
          </a:xfrm>
        </p:grpSpPr>
        <p:sp>
          <p:nvSpPr>
            <p:cNvPr id="876" name="Google Shape;660;gbcd37e3876_1_127"/>
            <p:cNvSpPr/>
            <p:nvPr/>
          </p:nvSpPr>
          <p:spPr>
            <a:xfrm rot="16200000">
              <a:off x="11908075" y="-174197"/>
              <a:ext cx="109728" cy="45812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77" name="Google Shape;661;gbcd37e3876_1_127"/>
            <p:cNvSpPr/>
            <p:nvPr/>
          </p:nvSpPr>
          <p:spPr>
            <a:xfrm rot="10800000">
              <a:off x="10716643" y="3"/>
              <a:ext cx="825261"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78" name="Google Shape;662;gbcd37e3876_1_127"/>
            <p:cNvSpPr/>
            <p:nvPr/>
          </p:nvSpPr>
          <p:spPr>
            <a:xfrm rot="10800000">
              <a:off x="5934770"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79" name="Google Shape;663;gbcd37e3876_1_127"/>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882" name="Google Shape;664;gbcd37e3876_1_127"/>
            <p:cNvGrpSpPr/>
            <p:nvPr/>
          </p:nvGrpSpPr>
          <p:grpSpPr>
            <a:xfrm>
              <a:off x="8996624" y="3"/>
              <a:ext cx="1492335" cy="109726"/>
              <a:chOff x="0" y="0"/>
              <a:chExt cx="1492333" cy="109725"/>
            </a:xfrm>
          </p:grpSpPr>
          <p:sp>
            <p:nvSpPr>
              <p:cNvPr id="880" name="Google Shape;665;gbcd37e3876_1_127"/>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81" name="Google Shape;666;gbcd37e3876_1_127"/>
              <p:cNvSpPr/>
              <p:nvPr/>
            </p:nvSpPr>
            <p:spPr>
              <a:xfrm rot="10800000">
                <a:off x="0" y="0"/>
                <a:ext cx="1492334"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884" name="Body Level One…"/>
          <p:cNvSpPr txBox="1">
            <a:spLocks noGrp="1"/>
          </p:cNvSpPr>
          <p:nvPr>
            <p:ph type="body" sz="half" idx="1"/>
          </p:nvPr>
        </p:nvSpPr>
        <p:spPr>
          <a:xfrm>
            <a:off x="609598" y="2514600"/>
            <a:ext cx="5257801" cy="3657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5" name="Google Shape;668;gbcd37e3876_1_127"/>
          <p:cNvSpPr txBox="1">
            <a:spLocks noGrp="1"/>
          </p:cNvSpPr>
          <p:nvPr>
            <p:ph type="body" sz="half" idx="21"/>
          </p:nvPr>
        </p:nvSpPr>
        <p:spPr>
          <a:xfrm>
            <a:off x="6324598" y="2514600"/>
            <a:ext cx="5257801" cy="3657600"/>
          </a:xfrm>
          <a:prstGeom prst="rect">
            <a:avLst/>
          </a:prstGeom>
        </p:spPr>
        <p:txBody>
          <a:bodyPr/>
          <a:lstStyle/>
          <a:p>
            <a:endParaRPr/>
          </a:p>
        </p:txBody>
      </p:sp>
      <p:sp>
        <p:nvSpPr>
          <p:cNvPr id="886" name="Google Shape;669;gbcd37e3876_1_127"/>
          <p:cNvSpPr txBox="1">
            <a:spLocks noGrp="1"/>
          </p:cNvSpPr>
          <p:nvPr>
            <p:ph type="body" sz="quarter" idx="22"/>
          </p:nvPr>
        </p:nvSpPr>
        <p:spPr>
          <a:xfrm>
            <a:off x="6324598" y="1752600"/>
            <a:ext cx="5257802" cy="609600"/>
          </a:xfrm>
          <a:prstGeom prst="rect">
            <a:avLst/>
          </a:prstGeom>
        </p:spPr>
        <p:txBody>
          <a:bodyPr/>
          <a:lstStyle/>
          <a:p>
            <a:pPr>
              <a:defRPr sz="2400" b="1">
                <a:solidFill>
                  <a:schemeClr val="accent2"/>
                </a:solidFill>
              </a:defRPr>
            </a:pPr>
            <a:endParaRPr/>
          </a:p>
        </p:txBody>
      </p:sp>
      <p:sp>
        <p:nvSpPr>
          <p:cNvPr id="887" name="Google Shape;670;gbcd37e3876_1_127"/>
          <p:cNvSpPr txBox="1">
            <a:spLocks noGrp="1"/>
          </p:cNvSpPr>
          <p:nvPr>
            <p:ph type="body" sz="quarter" idx="23"/>
          </p:nvPr>
        </p:nvSpPr>
        <p:spPr>
          <a:xfrm>
            <a:off x="609598" y="1752600"/>
            <a:ext cx="5257803" cy="609600"/>
          </a:xfrm>
          <a:prstGeom prst="rect">
            <a:avLst/>
          </a:prstGeom>
        </p:spPr>
        <p:txBody>
          <a:bodyPr/>
          <a:lstStyle/>
          <a:p>
            <a:pPr>
              <a:defRPr sz="2400" b="1">
                <a:solidFill>
                  <a:schemeClr val="accent2"/>
                </a:solidFill>
              </a:defRPr>
            </a:pPr>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1 Title v1 Light Center">
    <p:spTree>
      <p:nvGrpSpPr>
        <p:cNvPr id="1" name=""/>
        <p:cNvGrpSpPr/>
        <p:nvPr/>
      </p:nvGrpSpPr>
      <p:grpSpPr>
        <a:xfrm>
          <a:off x="0" y="0"/>
          <a:ext cx="0" cy="0"/>
          <a:chOff x="0" y="0"/>
          <a:chExt cx="0" cy="0"/>
        </a:xfrm>
      </p:grpSpPr>
      <p:sp>
        <p:nvSpPr>
          <p:cNvPr id="894" name="Title Text"/>
          <p:cNvSpPr txBox="1">
            <a:spLocks noGrp="1"/>
          </p:cNvSpPr>
          <p:nvPr>
            <p:ph type="title"/>
          </p:nvPr>
        </p:nvSpPr>
        <p:spPr>
          <a:xfrm>
            <a:off x="615043" y="3475037"/>
            <a:ext cx="10972801" cy="1325564"/>
          </a:xfrm>
          <a:prstGeom prst="rect">
            <a:avLst/>
          </a:prstGeom>
        </p:spPr>
        <p:txBody>
          <a:bodyPr/>
          <a:lstStyle>
            <a:lvl1pPr algn="ctr">
              <a:defRPr sz="6000">
                <a:solidFill>
                  <a:srgbClr val="555555"/>
                </a:solidFill>
              </a:defRPr>
            </a:lvl1pPr>
          </a:lstStyle>
          <a:p>
            <a:r>
              <a:t>Title Text</a:t>
            </a:r>
          </a:p>
        </p:txBody>
      </p:sp>
      <p:sp>
        <p:nvSpPr>
          <p:cNvPr id="895" name="Body Level One…"/>
          <p:cNvSpPr txBox="1">
            <a:spLocks noGrp="1"/>
          </p:cNvSpPr>
          <p:nvPr>
            <p:ph type="body" sz="quarter" idx="1"/>
          </p:nvPr>
        </p:nvSpPr>
        <p:spPr>
          <a:xfrm>
            <a:off x="2139044" y="2914654"/>
            <a:ext cx="7924801" cy="514347"/>
          </a:xfrm>
          <a:prstGeom prst="rect">
            <a:avLst/>
          </a:prstGeom>
        </p:spPr>
        <p:txBody>
          <a:bodyPr anchor="ct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903" name="Google Shape;704;gbcd37e3876_1_175"/>
          <p:cNvGrpSpPr/>
          <p:nvPr/>
        </p:nvGrpSpPr>
        <p:grpSpPr>
          <a:xfrm>
            <a:off x="6970787" y="2520967"/>
            <a:ext cx="5226658" cy="137162"/>
            <a:chOff x="0" y="0"/>
            <a:chExt cx="5226656" cy="137160"/>
          </a:xfrm>
        </p:grpSpPr>
        <p:sp>
          <p:nvSpPr>
            <p:cNvPr id="896" name="Google Shape;705;gbcd37e3876_1_175"/>
            <p:cNvSpPr/>
            <p:nvPr/>
          </p:nvSpPr>
          <p:spPr>
            <a:xfrm rot="16200000">
              <a:off x="5059855"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97" name="Google Shape;706;gbcd37e3876_1_175"/>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98" name="Google Shape;707;gbcd37e3876_1_175"/>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899" name="Google Shape;708;gbcd37e3876_1_175"/>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02" name="Google Shape;709;gbcd37e3876_1_175"/>
            <p:cNvGrpSpPr/>
            <p:nvPr/>
          </p:nvGrpSpPr>
          <p:grpSpPr>
            <a:xfrm>
              <a:off x="3856472" y="0"/>
              <a:ext cx="639918" cy="137161"/>
              <a:chOff x="0" y="0"/>
              <a:chExt cx="639916" cy="137160"/>
            </a:xfrm>
          </p:grpSpPr>
          <p:sp>
            <p:nvSpPr>
              <p:cNvPr id="900" name="Google Shape;710;gbcd37e3876_1_175"/>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1" name="Google Shape;711;gbcd37e3876_1_175"/>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911" name="Google Shape;712;gbcd37e3876_1_175"/>
          <p:cNvGrpSpPr/>
          <p:nvPr/>
        </p:nvGrpSpPr>
        <p:grpSpPr>
          <a:xfrm>
            <a:off x="5442" y="4883165"/>
            <a:ext cx="5226659" cy="137166"/>
            <a:chOff x="0" y="0"/>
            <a:chExt cx="5226658" cy="137164"/>
          </a:xfrm>
        </p:grpSpPr>
        <p:sp>
          <p:nvSpPr>
            <p:cNvPr id="904" name="Google Shape;713;gbcd37e3876_1_175"/>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5" name="Google Shape;714;gbcd37e3876_1_175"/>
            <p:cNvSpPr/>
            <p:nvPr/>
          </p:nvSpPr>
          <p:spPr>
            <a:xfrm>
              <a:off x="278765"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6" name="Google Shape;715;gbcd37e3876_1_175"/>
            <p:cNvSpPr/>
            <p:nvPr/>
          </p:nvSpPr>
          <p:spPr>
            <a:xfrm>
              <a:off x="1452507"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7" name="Google Shape;716;gbcd37e3876_1_175"/>
            <p:cNvSpPr/>
            <p:nvPr/>
          </p:nvSpPr>
          <p:spPr>
            <a:xfrm>
              <a:off x="2765437"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10" name="Google Shape;717;gbcd37e3876_1_175"/>
            <p:cNvGrpSpPr/>
            <p:nvPr/>
          </p:nvGrpSpPr>
          <p:grpSpPr>
            <a:xfrm>
              <a:off x="730269" y="0"/>
              <a:ext cx="639918" cy="137161"/>
              <a:chOff x="0" y="0"/>
              <a:chExt cx="639916" cy="137160"/>
            </a:xfrm>
          </p:grpSpPr>
          <p:sp>
            <p:nvSpPr>
              <p:cNvPr id="908" name="Google Shape;718;gbcd37e3876_1_175"/>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09" name="Google Shape;719;gbcd37e3876_1_175"/>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912"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1_1 Title v2 Light Center">
    <p:spTree>
      <p:nvGrpSpPr>
        <p:cNvPr id="1" name=""/>
        <p:cNvGrpSpPr/>
        <p:nvPr/>
      </p:nvGrpSpPr>
      <p:grpSpPr>
        <a:xfrm>
          <a:off x="0" y="0"/>
          <a:ext cx="0" cy="0"/>
          <a:chOff x="0" y="0"/>
          <a:chExt cx="0" cy="0"/>
        </a:xfrm>
      </p:grpSpPr>
      <p:grpSp>
        <p:nvGrpSpPr>
          <p:cNvPr id="926" name="Google Shape;721;gbcd37e3876_1_194"/>
          <p:cNvGrpSpPr/>
          <p:nvPr/>
        </p:nvGrpSpPr>
        <p:grpSpPr>
          <a:xfrm>
            <a:off x="3482444" y="3779519"/>
            <a:ext cx="5227112" cy="137162"/>
            <a:chOff x="0" y="0"/>
            <a:chExt cx="5227112" cy="137160"/>
          </a:xfrm>
        </p:grpSpPr>
        <p:sp>
          <p:nvSpPr>
            <p:cNvPr id="919" name="Google Shape;722;gbcd37e3876_1_194"/>
            <p:cNvSpPr/>
            <p:nvPr/>
          </p:nvSpPr>
          <p:spPr>
            <a:xfrm rot="10800000">
              <a:off x="5030214"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20" name="Google Shape;723;gbcd37e3876_1_194"/>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21" name="Google Shape;724;gbcd37e3876_1_194"/>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22" name="Google Shape;725;gbcd37e3876_1_194"/>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25" name="Google Shape;726;gbcd37e3876_1_194"/>
            <p:cNvGrpSpPr/>
            <p:nvPr/>
          </p:nvGrpSpPr>
          <p:grpSpPr>
            <a:xfrm>
              <a:off x="3856472" y="-1"/>
              <a:ext cx="639918" cy="137162"/>
              <a:chOff x="0" y="0"/>
              <a:chExt cx="639916" cy="137160"/>
            </a:xfrm>
          </p:grpSpPr>
          <p:sp>
            <p:nvSpPr>
              <p:cNvPr id="923" name="Google Shape;727;gbcd37e3876_1_194"/>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24" name="Google Shape;728;gbcd37e3876_1_194"/>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927" name="Title Text"/>
          <p:cNvSpPr txBox="1">
            <a:spLocks noGrp="1"/>
          </p:cNvSpPr>
          <p:nvPr>
            <p:ph type="title"/>
          </p:nvPr>
        </p:nvSpPr>
        <p:spPr>
          <a:xfrm>
            <a:off x="619503" y="2558861"/>
            <a:ext cx="10962897" cy="1022540"/>
          </a:xfrm>
          <a:prstGeom prst="rect">
            <a:avLst/>
          </a:prstGeom>
        </p:spPr>
        <p:txBody>
          <a:bodyPr/>
          <a:lstStyle>
            <a:lvl1pPr algn="ctr">
              <a:defRPr sz="6000">
                <a:solidFill>
                  <a:schemeClr val="accent1"/>
                </a:solidFill>
              </a:defRPr>
            </a:lvl1pPr>
          </a:lstStyle>
          <a:p>
            <a:r>
              <a:t>Title Text</a:t>
            </a:r>
          </a:p>
        </p:txBody>
      </p:sp>
      <p:sp>
        <p:nvSpPr>
          <p:cNvPr id="928" name="Body Level One…"/>
          <p:cNvSpPr txBox="1">
            <a:spLocks noGrp="1"/>
          </p:cNvSpPr>
          <p:nvPr>
            <p:ph type="body" sz="quarter" idx="1"/>
          </p:nvPr>
        </p:nvSpPr>
        <p:spPr>
          <a:xfrm>
            <a:off x="2133600" y="1924054"/>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sp>
        <p:nvSpPr>
          <p:cNvPr id="92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_1 Title v3 Left ">
    <p:bg>
      <p:bgPr>
        <a:solidFill>
          <a:schemeClr val="accent1"/>
        </a:solidFill>
        <a:effectLst/>
      </p:bgPr>
    </p:bg>
    <p:spTree>
      <p:nvGrpSpPr>
        <p:cNvPr id="1" name=""/>
        <p:cNvGrpSpPr/>
        <p:nvPr/>
      </p:nvGrpSpPr>
      <p:grpSpPr>
        <a:xfrm>
          <a:off x="0" y="0"/>
          <a:ext cx="0" cy="0"/>
          <a:chOff x="0" y="0"/>
          <a:chExt cx="0" cy="0"/>
        </a:xfrm>
      </p:grpSpPr>
      <p:sp>
        <p:nvSpPr>
          <p:cNvPr id="936" name="Google Shape;732;gbcd37e3876_1_205"/>
          <p:cNvSpPr/>
          <p:nvPr/>
        </p:nvSpPr>
        <p:spPr>
          <a:xfrm>
            <a:off x="0" y="1676399"/>
            <a:ext cx="12192000" cy="3471673"/>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37" name="Title Text"/>
          <p:cNvSpPr txBox="1">
            <a:spLocks noGrp="1"/>
          </p:cNvSpPr>
          <p:nvPr>
            <p:ph type="title"/>
          </p:nvPr>
        </p:nvSpPr>
        <p:spPr>
          <a:xfrm>
            <a:off x="609600" y="2503490"/>
            <a:ext cx="10972800" cy="1325564"/>
          </a:xfrm>
          <a:prstGeom prst="rect">
            <a:avLst/>
          </a:prstGeom>
        </p:spPr>
        <p:txBody>
          <a:bodyPr/>
          <a:lstStyle>
            <a:lvl1pPr>
              <a:defRPr sz="6000">
                <a:solidFill>
                  <a:schemeClr val="accent1"/>
                </a:solidFill>
              </a:defRPr>
            </a:lvl1pPr>
          </a:lstStyle>
          <a:p>
            <a:r>
              <a:t>Title Text</a:t>
            </a:r>
          </a:p>
        </p:txBody>
      </p:sp>
      <p:sp>
        <p:nvSpPr>
          <p:cNvPr id="938" name="Body Level One…"/>
          <p:cNvSpPr txBox="1">
            <a:spLocks noGrp="1"/>
          </p:cNvSpPr>
          <p:nvPr>
            <p:ph type="body" sz="quarter" idx="1"/>
          </p:nvPr>
        </p:nvSpPr>
        <p:spPr>
          <a:xfrm>
            <a:off x="609600" y="3829053"/>
            <a:ext cx="10972800" cy="514347"/>
          </a:xfrm>
          <a:prstGeom prst="rect">
            <a:avLst/>
          </a:prstGeom>
        </p:spPr>
        <p:txBody>
          <a:bodyPr/>
          <a:lstStyle>
            <a:lvl1pPr>
              <a:defRPr sz="2800">
                <a:solidFill>
                  <a:schemeClr val="accent3"/>
                </a:solidFill>
              </a:defRPr>
            </a:lvl1pPr>
            <a:lvl2pPr marL="228600" indent="457200">
              <a:buSzTx/>
              <a:buNone/>
              <a:defRPr sz="2800">
                <a:solidFill>
                  <a:schemeClr val="accent3"/>
                </a:solidFill>
              </a:defRPr>
            </a:lvl2pPr>
            <a:lvl3pPr marL="1562100" indent="-533400">
              <a:buSzPts val="2800"/>
              <a:defRPr sz="2800">
                <a:solidFill>
                  <a:schemeClr val="accent3"/>
                </a:solidFill>
              </a:defRPr>
            </a:lvl3pPr>
            <a:lvl4pPr marL="2019300" indent="-533400">
              <a:buSzPts val="2800"/>
              <a:defRPr sz="2800">
                <a:solidFill>
                  <a:schemeClr val="accent3"/>
                </a:solidFill>
              </a:defRPr>
            </a:lvl4pPr>
            <a:lvl5pPr marL="2476500" indent="-533400">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946" name="Google Shape;735;gbcd37e3876_1_205"/>
          <p:cNvGrpSpPr/>
          <p:nvPr/>
        </p:nvGrpSpPr>
        <p:grpSpPr>
          <a:xfrm>
            <a:off x="6965342" y="1664207"/>
            <a:ext cx="5226658" cy="137162"/>
            <a:chOff x="0" y="0"/>
            <a:chExt cx="5226657" cy="137160"/>
          </a:xfrm>
        </p:grpSpPr>
        <p:sp>
          <p:nvSpPr>
            <p:cNvPr id="939" name="Google Shape;736;gbcd37e3876_1_205"/>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0" name="Google Shape;737;gbcd37e3876_1_205"/>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1" name="Google Shape;738;gbcd37e3876_1_205"/>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2" name="Google Shape;739;gbcd37e3876_1_205"/>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45" name="Google Shape;740;gbcd37e3876_1_205"/>
            <p:cNvGrpSpPr/>
            <p:nvPr/>
          </p:nvGrpSpPr>
          <p:grpSpPr>
            <a:xfrm>
              <a:off x="3856472" y="-1"/>
              <a:ext cx="639918" cy="137162"/>
              <a:chOff x="0" y="0"/>
              <a:chExt cx="639916" cy="137160"/>
            </a:xfrm>
          </p:grpSpPr>
          <p:sp>
            <p:nvSpPr>
              <p:cNvPr id="943" name="Google Shape;741;gbcd37e3876_1_205"/>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4" name="Google Shape;742;gbcd37e3876_1_205"/>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954" name="Google Shape;743;gbcd37e3876_1_205"/>
          <p:cNvGrpSpPr/>
          <p:nvPr/>
        </p:nvGrpSpPr>
        <p:grpSpPr>
          <a:xfrm>
            <a:off x="-1" y="5020055"/>
            <a:ext cx="5226659" cy="137163"/>
            <a:chOff x="0" y="0"/>
            <a:chExt cx="5226658" cy="137162"/>
          </a:xfrm>
        </p:grpSpPr>
        <p:sp>
          <p:nvSpPr>
            <p:cNvPr id="947" name="Google Shape;744;gbcd37e3876_1_205"/>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8" name="Google Shape;745;gbcd37e3876_1_205"/>
            <p:cNvSpPr/>
            <p:nvPr/>
          </p:nvSpPr>
          <p:spPr>
            <a:xfrm>
              <a:off x="278765" y="0"/>
              <a:ext cx="369184" cy="137160"/>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49" name="Google Shape;746;gbcd37e3876_1_205"/>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50" name="Google Shape;747;gbcd37e3876_1_205"/>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53" name="Google Shape;748;gbcd37e3876_1_205"/>
            <p:cNvGrpSpPr/>
            <p:nvPr/>
          </p:nvGrpSpPr>
          <p:grpSpPr>
            <a:xfrm>
              <a:off x="730269" y="0"/>
              <a:ext cx="639918" cy="137160"/>
              <a:chOff x="0" y="0"/>
              <a:chExt cx="639916" cy="137159"/>
            </a:xfrm>
          </p:grpSpPr>
          <p:sp>
            <p:nvSpPr>
              <p:cNvPr id="951" name="Google Shape;749;gbcd37e3876_1_20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52" name="Google Shape;750;gbcd37e3876_1_205"/>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955"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_3 Chapter Divider Orange v1">
    <p:bg>
      <p:bgPr>
        <a:solidFill>
          <a:schemeClr val="accent1"/>
        </a:solidFill>
        <a:effectLst/>
      </p:bgPr>
    </p:bg>
    <p:spTree>
      <p:nvGrpSpPr>
        <p:cNvPr id="1" name=""/>
        <p:cNvGrpSpPr/>
        <p:nvPr/>
      </p:nvGrpSpPr>
      <p:grpSpPr>
        <a:xfrm>
          <a:off x="0" y="0"/>
          <a:ext cx="0" cy="0"/>
          <a:chOff x="0" y="0"/>
          <a:chExt cx="0" cy="0"/>
        </a:xfrm>
      </p:grpSpPr>
      <p:sp>
        <p:nvSpPr>
          <p:cNvPr id="962" name="Google Shape;752;gbcd37e3876_1_225">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963"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964"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971" name="Google Shape;755;gbcd37e3876_1_225"/>
          <p:cNvGrpSpPr/>
          <p:nvPr/>
        </p:nvGrpSpPr>
        <p:grpSpPr>
          <a:xfrm>
            <a:off x="6965342" y="1386838"/>
            <a:ext cx="4947894" cy="137162"/>
            <a:chOff x="0" y="0"/>
            <a:chExt cx="4947893" cy="137160"/>
          </a:xfrm>
        </p:grpSpPr>
        <p:sp>
          <p:nvSpPr>
            <p:cNvPr id="965" name="Google Shape;756;gbcd37e3876_1_225"/>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66" name="Google Shape;757;gbcd37e3876_1_225"/>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67" name="Google Shape;758;gbcd37e3876_1_225"/>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70" name="Google Shape;759;gbcd37e3876_1_225"/>
            <p:cNvGrpSpPr/>
            <p:nvPr/>
          </p:nvGrpSpPr>
          <p:grpSpPr>
            <a:xfrm>
              <a:off x="3856472" y="-1"/>
              <a:ext cx="639918" cy="137162"/>
              <a:chOff x="0" y="0"/>
              <a:chExt cx="639916" cy="137160"/>
            </a:xfrm>
          </p:grpSpPr>
          <p:sp>
            <p:nvSpPr>
              <p:cNvPr id="968" name="Google Shape;760;gbcd37e3876_1_225"/>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69" name="Google Shape;761;gbcd37e3876_1_225"/>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978" name="Google Shape;762;gbcd37e3876_1_225"/>
          <p:cNvGrpSpPr/>
          <p:nvPr/>
        </p:nvGrpSpPr>
        <p:grpSpPr>
          <a:xfrm>
            <a:off x="278765" y="4892040"/>
            <a:ext cx="4947893" cy="137161"/>
            <a:chOff x="0" y="0"/>
            <a:chExt cx="4947893" cy="137160"/>
          </a:xfrm>
        </p:grpSpPr>
        <p:sp>
          <p:nvSpPr>
            <p:cNvPr id="972" name="Google Shape;763;gbcd37e3876_1_225"/>
            <p:cNvSpPr/>
            <p:nvPr/>
          </p:nvSpPr>
          <p:spPr>
            <a:xfrm>
              <a:off x="-1"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73" name="Google Shape;764;gbcd37e3876_1_225"/>
            <p:cNvSpPr/>
            <p:nvPr/>
          </p:nvSpPr>
          <p:spPr>
            <a:xfrm>
              <a:off x="1173741"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74" name="Google Shape;765;gbcd37e3876_1_225"/>
            <p:cNvSpPr/>
            <p:nvPr/>
          </p:nvSpPr>
          <p:spPr>
            <a:xfrm>
              <a:off x="2486671"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77" name="Google Shape;766;gbcd37e3876_1_225"/>
            <p:cNvGrpSpPr/>
            <p:nvPr/>
          </p:nvGrpSpPr>
          <p:grpSpPr>
            <a:xfrm>
              <a:off x="451503" y="-1"/>
              <a:ext cx="639918" cy="137162"/>
              <a:chOff x="0" y="0"/>
              <a:chExt cx="639916" cy="137160"/>
            </a:xfrm>
          </p:grpSpPr>
          <p:sp>
            <p:nvSpPr>
              <p:cNvPr id="975" name="Google Shape;767;gbcd37e3876_1_225"/>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76" name="Google Shape;768;gbcd37e3876_1_225"/>
              <p:cNvSpPr/>
              <p:nvPr/>
            </p:nvSpPr>
            <p:spPr>
              <a:xfrm>
                <a:off x="0" y="0"/>
                <a:ext cx="63991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97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2_3 Chapter Divider Orange v2">
    <p:spTree>
      <p:nvGrpSpPr>
        <p:cNvPr id="1" name=""/>
        <p:cNvGrpSpPr/>
        <p:nvPr/>
      </p:nvGrpSpPr>
      <p:grpSpPr>
        <a:xfrm>
          <a:off x="0" y="0"/>
          <a:ext cx="0" cy="0"/>
          <a:chOff x="0" y="0"/>
          <a:chExt cx="0" cy="0"/>
        </a:xfrm>
      </p:grpSpPr>
      <p:grpSp>
        <p:nvGrpSpPr>
          <p:cNvPr id="993" name="Google Shape;770;gbcd37e3876_1_243"/>
          <p:cNvGrpSpPr/>
          <p:nvPr/>
        </p:nvGrpSpPr>
        <p:grpSpPr>
          <a:xfrm>
            <a:off x="6965342" y="1517903"/>
            <a:ext cx="5226658" cy="137162"/>
            <a:chOff x="0" y="0"/>
            <a:chExt cx="5226657" cy="137160"/>
          </a:xfrm>
        </p:grpSpPr>
        <p:sp>
          <p:nvSpPr>
            <p:cNvPr id="986" name="Google Shape;771;gbcd37e3876_1_24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87" name="Google Shape;772;gbcd37e3876_1_243"/>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88" name="Google Shape;773;gbcd37e3876_1_243"/>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89" name="Google Shape;774;gbcd37e3876_1_243"/>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992" name="Google Shape;775;gbcd37e3876_1_243"/>
            <p:cNvGrpSpPr/>
            <p:nvPr/>
          </p:nvGrpSpPr>
          <p:grpSpPr>
            <a:xfrm>
              <a:off x="3856472" y="-1"/>
              <a:ext cx="639918" cy="137162"/>
              <a:chOff x="0" y="0"/>
              <a:chExt cx="639916" cy="137160"/>
            </a:xfrm>
          </p:grpSpPr>
          <p:sp>
            <p:nvSpPr>
              <p:cNvPr id="990" name="Google Shape;776;gbcd37e3876_1_243"/>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1" name="Google Shape;777;gbcd37e3876_1_243"/>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001" name="Google Shape;778;gbcd37e3876_1_243"/>
          <p:cNvGrpSpPr/>
          <p:nvPr/>
        </p:nvGrpSpPr>
        <p:grpSpPr>
          <a:xfrm>
            <a:off x="0" y="4956047"/>
            <a:ext cx="5226659" cy="137163"/>
            <a:chOff x="0" y="0"/>
            <a:chExt cx="5226658" cy="137162"/>
          </a:xfrm>
        </p:grpSpPr>
        <p:sp>
          <p:nvSpPr>
            <p:cNvPr id="994" name="Google Shape;779;gbcd37e3876_1_243"/>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5" name="Google Shape;780;gbcd37e3876_1_243"/>
            <p:cNvSpPr/>
            <p:nvPr/>
          </p:nvSpPr>
          <p:spPr>
            <a:xfrm>
              <a:off x="278765" y="0"/>
              <a:ext cx="369184"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6" name="Google Shape;781;gbcd37e3876_1_243"/>
            <p:cNvSpPr/>
            <p:nvPr/>
          </p:nvSpPr>
          <p:spPr>
            <a:xfrm>
              <a:off x="1452507" y="0"/>
              <a:ext cx="123061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7" name="Google Shape;782;gbcd37e3876_1_243"/>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00" name="Google Shape;783;gbcd37e3876_1_243"/>
            <p:cNvGrpSpPr/>
            <p:nvPr/>
          </p:nvGrpSpPr>
          <p:grpSpPr>
            <a:xfrm>
              <a:off x="730269" y="0"/>
              <a:ext cx="639918" cy="137160"/>
              <a:chOff x="0" y="0"/>
              <a:chExt cx="639916" cy="137159"/>
            </a:xfrm>
          </p:grpSpPr>
          <p:sp>
            <p:nvSpPr>
              <p:cNvPr id="998" name="Google Shape;784;gbcd37e3876_1_243"/>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99" name="Google Shape;785;gbcd37e3876_1_243"/>
              <p:cNvSpPr/>
              <p:nvPr/>
            </p:nvSpPr>
            <p:spPr>
              <a:xfrm>
                <a:off x="0" y="0"/>
                <a:ext cx="639917"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02"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1003" name="Google Shape;787;gbcd37e3876_1_243"/>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004"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100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006" name="Google Shape;790;gbcd37e3876_1_243"/>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007" name="Google Shape;791;gbcd37e3876_1_243"/>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2_3 Chapter Divider Orange v3">
    <p:spTree>
      <p:nvGrpSpPr>
        <p:cNvPr id="1" name=""/>
        <p:cNvGrpSpPr/>
        <p:nvPr/>
      </p:nvGrpSpPr>
      <p:grpSpPr>
        <a:xfrm>
          <a:off x="0" y="0"/>
          <a:ext cx="0" cy="0"/>
          <a:chOff x="0" y="0"/>
          <a:chExt cx="0" cy="0"/>
        </a:xfrm>
      </p:grpSpPr>
      <p:grpSp>
        <p:nvGrpSpPr>
          <p:cNvPr id="1021" name="Google Shape;793;gbcd37e3876_1_266"/>
          <p:cNvGrpSpPr/>
          <p:nvPr/>
        </p:nvGrpSpPr>
        <p:grpSpPr>
          <a:xfrm>
            <a:off x="6361175" y="548637"/>
            <a:ext cx="5221225" cy="137162"/>
            <a:chOff x="0" y="0"/>
            <a:chExt cx="5221223" cy="137160"/>
          </a:xfrm>
        </p:grpSpPr>
        <p:sp>
          <p:nvSpPr>
            <p:cNvPr id="1014" name="Google Shape;794;gbcd37e3876_1_266"/>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15" name="Google Shape;795;gbcd37e3876_1_266"/>
            <p:cNvSpPr/>
            <p:nvPr/>
          </p:nvSpPr>
          <p:spPr>
            <a:xfrm rot="10800000">
              <a:off x="4573950"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16" name="Google Shape;796;gbcd37e3876_1_266"/>
            <p:cNvSpPr/>
            <p:nvPr/>
          </p:nvSpPr>
          <p:spPr>
            <a:xfrm rot="10800000">
              <a:off x="25408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17" name="Google Shape;797;gbcd37e3876_1_266"/>
            <p:cNvSpPr/>
            <p:nvPr/>
          </p:nvSpPr>
          <p:spPr>
            <a:xfrm rot="10800000">
              <a:off x="0" y="0"/>
              <a:ext cx="245866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20" name="Google Shape;798;gbcd37e3876_1_266"/>
            <p:cNvGrpSpPr/>
            <p:nvPr/>
          </p:nvGrpSpPr>
          <p:grpSpPr>
            <a:xfrm>
              <a:off x="3852463" y="-1"/>
              <a:ext cx="639253" cy="137162"/>
              <a:chOff x="0" y="0"/>
              <a:chExt cx="639251" cy="137160"/>
            </a:xfrm>
          </p:grpSpPr>
          <p:sp>
            <p:nvSpPr>
              <p:cNvPr id="1018" name="Google Shape;799;gbcd37e3876_1_26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19" name="Google Shape;800;gbcd37e3876_1_266"/>
              <p:cNvSpPr/>
              <p:nvPr/>
            </p:nvSpPr>
            <p:spPr>
              <a:xfrm rot="10800000">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22"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023" name="Google Shape;802;gbcd37e3876_1_266"/>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024"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102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026" name="Google Shape;805;gbcd37e3876_1_266"/>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1034" name="Google Shape;806;gbcd37e3876_1_266"/>
          <p:cNvGrpSpPr/>
          <p:nvPr/>
        </p:nvGrpSpPr>
        <p:grpSpPr>
          <a:xfrm>
            <a:off x="619452" y="4297679"/>
            <a:ext cx="5221225" cy="137161"/>
            <a:chOff x="0" y="0"/>
            <a:chExt cx="5221223" cy="137160"/>
          </a:xfrm>
        </p:grpSpPr>
        <p:sp>
          <p:nvSpPr>
            <p:cNvPr id="1027" name="Google Shape;807;gbcd37e3876_1_266"/>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28" name="Google Shape;808;gbcd37e3876_1_266"/>
            <p:cNvSpPr/>
            <p:nvPr/>
          </p:nvSpPr>
          <p:spPr>
            <a:xfrm>
              <a:off x="278474"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29" name="Google Shape;809;gbcd37e3876_1_266"/>
            <p:cNvSpPr/>
            <p:nvPr/>
          </p:nvSpPr>
          <p:spPr>
            <a:xfrm>
              <a:off x="14509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30" name="Google Shape;810;gbcd37e3876_1_266"/>
            <p:cNvSpPr/>
            <p:nvPr/>
          </p:nvSpPr>
          <p:spPr>
            <a:xfrm>
              <a:off x="2762561" y="0"/>
              <a:ext cx="245866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33" name="Google Shape;811;gbcd37e3876_1_266"/>
            <p:cNvGrpSpPr/>
            <p:nvPr/>
          </p:nvGrpSpPr>
          <p:grpSpPr>
            <a:xfrm>
              <a:off x="729508" y="-1"/>
              <a:ext cx="639253" cy="137162"/>
              <a:chOff x="0" y="0"/>
              <a:chExt cx="639251" cy="137160"/>
            </a:xfrm>
          </p:grpSpPr>
          <p:sp>
            <p:nvSpPr>
              <p:cNvPr id="1031" name="Google Shape;812;gbcd37e3876_1_266"/>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32" name="Google Shape;813;gbcd37e3876_1_266"/>
              <p:cNvSpPr/>
              <p:nvPr/>
            </p:nvSpPr>
            <p:spPr>
              <a:xfrm>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35" name="Google Shape;814;gbcd37e3876_1_266"/>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_4 Title and Content Magenta v1">
    <p:spTree>
      <p:nvGrpSpPr>
        <p:cNvPr id="1" name=""/>
        <p:cNvGrpSpPr/>
        <p:nvPr/>
      </p:nvGrpSpPr>
      <p:grpSpPr>
        <a:xfrm>
          <a:off x="0" y="0"/>
          <a:ext cx="0" cy="0"/>
          <a:chOff x="0" y="0"/>
          <a:chExt cx="0" cy="0"/>
        </a:xfrm>
      </p:grpSpPr>
      <p:sp>
        <p:nvSpPr>
          <p:cNvPr id="10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Google Shape;84;p18"/>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102" name="Google Shape;85;p18"/>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3" name="Title Text"/>
          <p:cNvSpPr txBox="1">
            <a:spLocks noGrp="1"/>
          </p:cNvSpPr>
          <p:nvPr>
            <p:ph type="title"/>
          </p:nvPr>
        </p:nvSpPr>
        <p:spPr>
          <a:prstGeom prst="rect">
            <a:avLst/>
          </a:prstGeom>
        </p:spPr>
        <p:txBody>
          <a:bodyPr/>
          <a:lstStyle/>
          <a:p>
            <a:r>
              <a:t>Title Text</a:t>
            </a:r>
          </a:p>
        </p:txBody>
      </p:sp>
      <p:grpSp>
        <p:nvGrpSpPr>
          <p:cNvPr id="111" name="Google Shape;87;p18"/>
          <p:cNvGrpSpPr/>
          <p:nvPr/>
        </p:nvGrpSpPr>
        <p:grpSpPr>
          <a:xfrm>
            <a:off x="-2" y="1399864"/>
            <a:ext cx="12192001" cy="109730"/>
            <a:chOff x="0" y="0"/>
            <a:chExt cx="12191999" cy="109728"/>
          </a:xfrm>
        </p:grpSpPr>
        <p:sp>
          <p:nvSpPr>
            <p:cNvPr id="104" name="Google Shape;88;p18"/>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5" name="Google Shape;89;p18"/>
            <p:cNvSpPr/>
            <p:nvPr/>
          </p:nvSpPr>
          <p:spPr>
            <a:xfrm rot="10800000">
              <a:off x="10716642"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6" name="Google Shape;90;p18"/>
            <p:cNvSpPr/>
            <p:nvPr/>
          </p:nvSpPr>
          <p:spPr>
            <a:xfrm rot="10800000">
              <a:off x="5934770" y="3"/>
              <a:ext cx="2869876"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 name="Google Shape;91;p18"/>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0" name="Google Shape;92;p18"/>
            <p:cNvGrpSpPr/>
            <p:nvPr/>
          </p:nvGrpSpPr>
          <p:grpSpPr>
            <a:xfrm>
              <a:off x="8996624" y="3"/>
              <a:ext cx="1492335" cy="109726"/>
              <a:chOff x="0" y="0"/>
              <a:chExt cx="1492333" cy="109725"/>
            </a:xfrm>
          </p:grpSpPr>
          <p:sp>
            <p:nvSpPr>
              <p:cNvPr id="108" name="Google Shape;93;p18"/>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 name="Google Shape;94;p18"/>
              <p:cNvSpPr/>
              <p:nvPr/>
            </p:nvSpPr>
            <p:spPr>
              <a:xfrm rot="10800000">
                <a:off x="0" y="0"/>
                <a:ext cx="1492334"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3" name="Google Shape;96;p18"/>
          <p:cNvSpPr txBox="1"/>
          <p:nvPr/>
        </p:nvSpPr>
        <p:spPr>
          <a:xfrm>
            <a:off x="655324" y="6436495"/>
            <a:ext cx="3901814" cy="2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_3 Chapter Divider Teal v1">
    <p:bg>
      <p:bgPr>
        <a:solidFill>
          <a:schemeClr val="accent1"/>
        </a:solidFill>
        <a:effectLst/>
      </p:bgPr>
    </p:bg>
    <p:spTree>
      <p:nvGrpSpPr>
        <p:cNvPr id="1" name=""/>
        <p:cNvGrpSpPr/>
        <p:nvPr/>
      </p:nvGrpSpPr>
      <p:grpSpPr>
        <a:xfrm>
          <a:off x="0" y="0"/>
          <a:ext cx="0" cy="0"/>
          <a:chOff x="0" y="0"/>
          <a:chExt cx="0" cy="0"/>
        </a:xfrm>
      </p:grpSpPr>
      <p:sp>
        <p:nvSpPr>
          <p:cNvPr id="1042" name="Google Shape;816;gbcd37e3876_1_28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043"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1044"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1051" name="Google Shape;819;gbcd37e3876_1_289"/>
          <p:cNvGrpSpPr/>
          <p:nvPr/>
        </p:nvGrpSpPr>
        <p:grpSpPr>
          <a:xfrm>
            <a:off x="6965342" y="1386838"/>
            <a:ext cx="4947894" cy="137162"/>
            <a:chOff x="0" y="0"/>
            <a:chExt cx="4947893" cy="137160"/>
          </a:xfrm>
        </p:grpSpPr>
        <p:sp>
          <p:nvSpPr>
            <p:cNvPr id="1045" name="Google Shape;820;gbcd37e3876_1_289"/>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46" name="Google Shape;821;gbcd37e3876_1_289"/>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47" name="Google Shape;822;gbcd37e3876_1_289"/>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50" name="Google Shape;823;gbcd37e3876_1_289"/>
            <p:cNvGrpSpPr/>
            <p:nvPr/>
          </p:nvGrpSpPr>
          <p:grpSpPr>
            <a:xfrm>
              <a:off x="3856472" y="-1"/>
              <a:ext cx="639918" cy="137162"/>
              <a:chOff x="0" y="0"/>
              <a:chExt cx="639916" cy="137160"/>
            </a:xfrm>
          </p:grpSpPr>
          <p:sp>
            <p:nvSpPr>
              <p:cNvPr id="1048" name="Google Shape;824;gbcd37e3876_1_289"/>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49" name="Google Shape;825;gbcd37e3876_1_289"/>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058" name="Google Shape;826;gbcd37e3876_1_289"/>
          <p:cNvGrpSpPr/>
          <p:nvPr/>
        </p:nvGrpSpPr>
        <p:grpSpPr>
          <a:xfrm>
            <a:off x="278765" y="4892040"/>
            <a:ext cx="4947893" cy="137161"/>
            <a:chOff x="0" y="0"/>
            <a:chExt cx="4947893" cy="137160"/>
          </a:xfrm>
        </p:grpSpPr>
        <p:sp>
          <p:nvSpPr>
            <p:cNvPr id="1052" name="Google Shape;827;gbcd37e3876_1_289"/>
            <p:cNvSpPr/>
            <p:nvPr/>
          </p:nvSpPr>
          <p:spPr>
            <a:xfrm>
              <a:off x="-1"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53" name="Google Shape;828;gbcd37e3876_1_289"/>
            <p:cNvSpPr/>
            <p:nvPr/>
          </p:nvSpPr>
          <p:spPr>
            <a:xfrm>
              <a:off x="1173741"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54" name="Google Shape;829;gbcd37e3876_1_289"/>
            <p:cNvSpPr/>
            <p:nvPr/>
          </p:nvSpPr>
          <p:spPr>
            <a:xfrm>
              <a:off x="2486671" y="0"/>
              <a:ext cx="246122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57" name="Google Shape;830;gbcd37e3876_1_289"/>
            <p:cNvGrpSpPr/>
            <p:nvPr/>
          </p:nvGrpSpPr>
          <p:grpSpPr>
            <a:xfrm>
              <a:off x="451503" y="-1"/>
              <a:ext cx="639918" cy="137162"/>
              <a:chOff x="0" y="0"/>
              <a:chExt cx="639916" cy="137160"/>
            </a:xfrm>
          </p:grpSpPr>
          <p:sp>
            <p:nvSpPr>
              <p:cNvPr id="1055" name="Google Shape;831;gbcd37e3876_1_289"/>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56" name="Google Shape;832;gbcd37e3876_1_289"/>
              <p:cNvSpPr/>
              <p:nvPr/>
            </p:nvSpPr>
            <p:spPr>
              <a:xfrm>
                <a:off x="0" y="0"/>
                <a:ext cx="63991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5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2_3 Chapter Divider Teal v2">
    <p:spTree>
      <p:nvGrpSpPr>
        <p:cNvPr id="1" name=""/>
        <p:cNvGrpSpPr/>
        <p:nvPr/>
      </p:nvGrpSpPr>
      <p:grpSpPr>
        <a:xfrm>
          <a:off x="0" y="0"/>
          <a:ext cx="0" cy="0"/>
          <a:chOff x="0" y="0"/>
          <a:chExt cx="0" cy="0"/>
        </a:xfrm>
      </p:grpSpPr>
      <p:grpSp>
        <p:nvGrpSpPr>
          <p:cNvPr id="1073" name="Google Shape;834;gbcd37e3876_1_307"/>
          <p:cNvGrpSpPr/>
          <p:nvPr/>
        </p:nvGrpSpPr>
        <p:grpSpPr>
          <a:xfrm>
            <a:off x="6965342" y="1517903"/>
            <a:ext cx="5226658" cy="137162"/>
            <a:chOff x="0" y="0"/>
            <a:chExt cx="5226657" cy="137160"/>
          </a:xfrm>
        </p:grpSpPr>
        <p:sp>
          <p:nvSpPr>
            <p:cNvPr id="1066" name="Google Shape;835;gbcd37e3876_1_307"/>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67" name="Google Shape;836;gbcd37e3876_1_307"/>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68" name="Google Shape;837;gbcd37e3876_1_307"/>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69" name="Google Shape;838;gbcd37e3876_1_307"/>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72" name="Google Shape;839;gbcd37e3876_1_307"/>
            <p:cNvGrpSpPr/>
            <p:nvPr/>
          </p:nvGrpSpPr>
          <p:grpSpPr>
            <a:xfrm>
              <a:off x="3856472" y="-1"/>
              <a:ext cx="639918" cy="137162"/>
              <a:chOff x="0" y="0"/>
              <a:chExt cx="639916" cy="137160"/>
            </a:xfrm>
          </p:grpSpPr>
          <p:sp>
            <p:nvSpPr>
              <p:cNvPr id="1070" name="Google Shape;840;gbcd37e3876_1_307"/>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1" name="Google Shape;841;gbcd37e3876_1_307"/>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081" name="Google Shape;842;gbcd37e3876_1_307"/>
          <p:cNvGrpSpPr/>
          <p:nvPr/>
        </p:nvGrpSpPr>
        <p:grpSpPr>
          <a:xfrm>
            <a:off x="0" y="4956047"/>
            <a:ext cx="5226659" cy="137163"/>
            <a:chOff x="0" y="0"/>
            <a:chExt cx="5226658" cy="137162"/>
          </a:xfrm>
        </p:grpSpPr>
        <p:sp>
          <p:nvSpPr>
            <p:cNvPr id="1074" name="Google Shape;843;gbcd37e3876_1_307"/>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5" name="Google Shape;844;gbcd37e3876_1_307"/>
            <p:cNvSpPr/>
            <p:nvPr/>
          </p:nvSpPr>
          <p:spPr>
            <a:xfrm>
              <a:off x="278765" y="0"/>
              <a:ext cx="369184"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6" name="Google Shape;845;gbcd37e3876_1_307"/>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7" name="Google Shape;846;gbcd37e3876_1_307"/>
            <p:cNvSpPr/>
            <p:nvPr/>
          </p:nvSpPr>
          <p:spPr>
            <a:xfrm>
              <a:off x="2765437" y="0"/>
              <a:ext cx="246122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080" name="Google Shape;847;gbcd37e3876_1_307"/>
            <p:cNvGrpSpPr/>
            <p:nvPr/>
          </p:nvGrpSpPr>
          <p:grpSpPr>
            <a:xfrm>
              <a:off x="730269" y="0"/>
              <a:ext cx="639918" cy="137160"/>
              <a:chOff x="0" y="0"/>
              <a:chExt cx="639916" cy="137159"/>
            </a:xfrm>
          </p:grpSpPr>
          <p:sp>
            <p:nvSpPr>
              <p:cNvPr id="1078" name="Google Shape;848;gbcd37e3876_1_307"/>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79" name="Google Shape;849;gbcd37e3876_1_307"/>
              <p:cNvSpPr/>
              <p:nvPr/>
            </p:nvSpPr>
            <p:spPr>
              <a:xfrm>
                <a:off x="0" y="0"/>
                <a:ext cx="639917"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082"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1083" name="Google Shape;851;gbcd37e3876_1_307"/>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084"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108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086" name="Google Shape;854;gbcd37e3876_1_307"/>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087" name="Google Shape;855;gbcd37e3876_1_307"/>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2_3 Chapter Divider Teal v3">
    <p:spTree>
      <p:nvGrpSpPr>
        <p:cNvPr id="1" name=""/>
        <p:cNvGrpSpPr/>
        <p:nvPr/>
      </p:nvGrpSpPr>
      <p:grpSpPr>
        <a:xfrm>
          <a:off x="0" y="0"/>
          <a:ext cx="0" cy="0"/>
          <a:chOff x="0" y="0"/>
          <a:chExt cx="0" cy="0"/>
        </a:xfrm>
      </p:grpSpPr>
      <p:grpSp>
        <p:nvGrpSpPr>
          <p:cNvPr id="1101" name="Google Shape;857;gbcd37e3876_1_330"/>
          <p:cNvGrpSpPr/>
          <p:nvPr/>
        </p:nvGrpSpPr>
        <p:grpSpPr>
          <a:xfrm>
            <a:off x="6361175" y="548637"/>
            <a:ext cx="5221225" cy="137162"/>
            <a:chOff x="0" y="0"/>
            <a:chExt cx="5221223" cy="137160"/>
          </a:xfrm>
        </p:grpSpPr>
        <p:sp>
          <p:nvSpPr>
            <p:cNvPr id="1094" name="Google Shape;858;gbcd37e3876_1_330"/>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5" name="Google Shape;859;gbcd37e3876_1_330"/>
            <p:cNvSpPr/>
            <p:nvPr/>
          </p:nvSpPr>
          <p:spPr>
            <a:xfrm rot="10800000">
              <a:off x="4573950"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6" name="Google Shape;860;gbcd37e3876_1_330"/>
            <p:cNvSpPr/>
            <p:nvPr/>
          </p:nvSpPr>
          <p:spPr>
            <a:xfrm rot="10800000">
              <a:off x="25408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7" name="Google Shape;861;gbcd37e3876_1_330"/>
            <p:cNvSpPr/>
            <p:nvPr/>
          </p:nvSpPr>
          <p:spPr>
            <a:xfrm rot="10800000">
              <a:off x="0" y="0"/>
              <a:ext cx="245866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00" name="Google Shape;862;gbcd37e3876_1_330"/>
            <p:cNvGrpSpPr/>
            <p:nvPr/>
          </p:nvGrpSpPr>
          <p:grpSpPr>
            <a:xfrm>
              <a:off x="3852463" y="-1"/>
              <a:ext cx="639253" cy="137162"/>
              <a:chOff x="0" y="0"/>
              <a:chExt cx="639251" cy="137160"/>
            </a:xfrm>
          </p:grpSpPr>
          <p:sp>
            <p:nvSpPr>
              <p:cNvPr id="1098" name="Google Shape;863;gbcd37e3876_1_330"/>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99" name="Google Shape;864;gbcd37e3876_1_330"/>
              <p:cNvSpPr/>
              <p:nvPr/>
            </p:nvSpPr>
            <p:spPr>
              <a:xfrm rot="10800000">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02"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103" name="Google Shape;866;gbcd37e3876_1_3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104"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110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106" name="Google Shape;869;gbcd37e3876_1_330"/>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1114" name="Google Shape;870;gbcd37e3876_1_330"/>
          <p:cNvGrpSpPr/>
          <p:nvPr/>
        </p:nvGrpSpPr>
        <p:grpSpPr>
          <a:xfrm>
            <a:off x="619452" y="4297679"/>
            <a:ext cx="5221225" cy="137161"/>
            <a:chOff x="0" y="0"/>
            <a:chExt cx="5221223" cy="137160"/>
          </a:xfrm>
        </p:grpSpPr>
        <p:sp>
          <p:nvSpPr>
            <p:cNvPr id="1107" name="Google Shape;871;gbcd37e3876_1_330"/>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08" name="Google Shape;872;gbcd37e3876_1_330"/>
            <p:cNvSpPr/>
            <p:nvPr/>
          </p:nvSpPr>
          <p:spPr>
            <a:xfrm>
              <a:off x="278474"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09" name="Google Shape;873;gbcd37e3876_1_330"/>
            <p:cNvSpPr/>
            <p:nvPr/>
          </p:nvSpPr>
          <p:spPr>
            <a:xfrm>
              <a:off x="14509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10" name="Google Shape;874;gbcd37e3876_1_330"/>
            <p:cNvSpPr/>
            <p:nvPr/>
          </p:nvSpPr>
          <p:spPr>
            <a:xfrm>
              <a:off x="2762561" y="0"/>
              <a:ext cx="245866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13" name="Google Shape;875;gbcd37e3876_1_330"/>
            <p:cNvGrpSpPr/>
            <p:nvPr/>
          </p:nvGrpSpPr>
          <p:grpSpPr>
            <a:xfrm>
              <a:off x="729508" y="-1"/>
              <a:ext cx="639253" cy="137162"/>
              <a:chOff x="0" y="0"/>
              <a:chExt cx="639251" cy="137160"/>
            </a:xfrm>
          </p:grpSpPr>
          <p:sp>
            <p:nvSpPr>
              <p:cNvPr id="1111" name="Google Shape;876;gbcd37e3876_1_330"/>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12" name="Google Shape;877;gbcd37e3876_1_330"/>
              <p:cNvSpPr/>
              <p:nvPr/>
            </p:nvSpPr>
            <p:spPr>
              <a:xfrm>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15" name="Google Shape;878;gbcd37e3876_1_330"/>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_3 Chapter Divider Magenta v1">
    <p:bg>
      <p:bgPr>
        <a:solidFill>
          <a:schemeClr val="accent1"/>
        </a:solidFill>
        <a:effectLst/>
      </p:bgPr>
    </p:bg>
    <p:spTree>
      <p:nvGrpSpPr>
        <p:cNvPr id="1" name=""/>
        <p:cNvGrpSpPr/>
        <p:nvPr/>
      </p:nvGrpSpPr>
      <p:grpSpPr>
        <a:xfrm>
          <a:off x="0" y="0"/>
          <a:ext cx="0" cy="0"/>
          <a:chOff x="0" y="0"/>
          <a:chExt cx="0" cy="0"/>
        </a:xfrm>
      </p:grpSpPr>
      <p:sp>
        <p:nvSpPr>
          <p:cNvPr id="1122" name="Google Shape;880;gbcd37e3876_1_353">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123" name="Title Text"/>
          <p:cNvSpPr txBox="1">
            <a:spLocks noGrp="1"/>
          </p:cNvSpPr>
          <p:nvPr>
            <p:ph type="title"/>
          </p:nvPr>
        </p:nvSpPr>
        <p:spPr>
          <a:xfrm>
            <a:off x="647946" y="2286000"/>
            <a:ext cx="10972801" cy="1325563"/>
          </a:xfrm>
          <a:prstGeom prst="rect">
            <a:avLst/>
          </a:prstGeom>
        </p:spPr>
        <p:txBody>
          <a:bodyPr/>
          <a:lstStyle>
            <a:lvl1pPr algn="ctr">
              <a:defRPr sz="6000">
                <a:solidFill>
                  <a:schemeClr val="accent1"/>
                </a:solidFill>
              </a:defRPr>
            </a:lvl1pPr>
          </a:lstStyle>
          <a:p>
            <a:r>
              <a:t>Title Text</a:t>
            </a:r>
          </a:p>
        </p:txBody>
      </p:sp>
      <p:sp>
        <p:nvSpPr>
          <p:cNvPr id="1124" name="Body Level One…"/>
          <p:cNvSpPr txBox="1">
            <a:spLocks noGrp="1"/>
          </p:cNvSpPr>
          <p:nvPr>
            <p:ph type="body" sz="quarter" idx="1"/>
          </p:nvPr>
        </p:nvSpPr>
        <p:spPr>
          <a:xfrm>
            <a:off x="2133600" y="3579607"/>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1131" name="Google Shape;883;gbcd37e3876_1_353"/>
          <p:cNvGrpSpPr/>
          <p:nvPr/>
        </p:nvGrpSpPr>
        <p:grpSpPr>
          <a:xfrm>
            <a:off x="6965342" y="1386838"/>
            <a:ext cx="4947894" cy="137162"/>
            <a:chOff x="0" y="0"/>
            <a:chExt cx="4947893" cy="137160"/>
          </a:xfrm>
        </p:grpSpPr>
        <p:sp>
          <p:nvSpPr>
            <p:cNvPr id="1125" name="Google Shape;884;gbcd37e3876_1_353"/>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26" name="Google Shape;885;gbcd37e3876_1_353"/>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27" name="Google Shape;886;gbcd37e3876_1_353"/>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30" name="Google Shape;887;gbcd37e3876_1_353"/>
            <p:cNvGrpSpPr/>
            <p:nvPr/>
          </p:nvGrpSpPr>
          <p:grpSpPr>
            <a:xfrm>
              <a:off x="3856472" y="-1"/>
              <a:ext cx="639918" cy="137162"/>
              <a:chOff x="0" y="0"/>
              <a:chExt cx="639916" cy="137160"/>
            </a:xfrm>
          </p:grpSpPr>
          <p:sp>
            <p:nvSpPr>
              <p:cNvPr id="1128" name="Google Shape;888;gbcd37e3876_1_353"/>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29" name="Google Shape;889;gbcd37e3876_1_353"/>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138" name="Google Shape;890;gbcd37e3876_1_353"/>
          <p:cNvGrpSpPr/>
          <p:nvPr/>
        </p:nvGrpSpPr>
        <p:grpSpPr>
          <a:xfrm>
            <a:off x="278765" y="4892040"/>
            <a:ext cx="4947893" cy="137161"/>
            <a:chOff x="0" y="0"/>
            <a:chExt cx="4947893" cy="137160"/>
          </a:xfrm>
        </p:grpSpPr>
        <p:sp>
          <p:nvSpPr>
            <p:cNvPr id="1132" name="Google Shape;891;gbcd37e3876_1_353"/>
            <p:cNvSpPr/>
            <p:nvPr/>
          </p:nvSpPr>
          <p:spPr>
            <a:xfrm>
              <a:off x="-1"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33" name="Google Shape;892;gbcd37e3876_1_353"/>
            <p:cNvSpPr/>
            <p:nvPr/>
          </p:nvSpPr>
          <p:spPr>
            <a:xfrm>
              <a:off x="1173741"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34" name="Google Shape;893;gbcd37e3876_1_353"/>
            <p:cNvSpPr/>
            <p:nvPr/>
          </p:nvSpPr>
          <p:spPr>
            <a:xfrm>
              <a:off x="2486671" y="0"/>
              <a:ext cx="246122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37" name="Google Shape;894;gbcd37e3876_1_353"/>
            <p:cNvGrpSpPr/>
            <p:nvPr/>
          </p:nvGrpSpPr>
          <p:grpSpPr>
            <a:xfrm>
              <a:off x="451503" y="-1"/>
              <a:ext cx="639918" cy="137162"/>
              <a:chOff x="0" y="0"/>
              <a:chExt cx="639916" cy="137160"/>
            </a:xfrm>
          </p:grpSpPr>
          <p:sp>
            <p:nvSpPr>
              <p:cNvPr id="1135" name="Google Shape;895;gbcd37e3876_1_353"/>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36" name="Google Shape;896;gbcd37e3876_1_353"/>
              <p:cNvSpPr/>
              <p:nvPr/>
            </p:nvSpPr>
            <p:spPr>
              <a:xfrm>
                <a:off x="0" y="0"/>
                <a:ext cx="63991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3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2_3 Chapter Divider Magenta v2">
    <p:spTree>
      <p:nvGrpSpPr>
        <p:cNvPr id="1" name=""/>
        <p:cNvGrpSpPr/>
        <p:nvPr/>
      </p:nvGrpSpPr>
      <p:grpSpPr>
        <a:xfrm>
          <a:off x="0" y="0"/>
          <a:ext cx="0" cy="0"/>
          <a:chOff x="0" y="0"/>
          <a:chExt cx="0" cy="0"/>
        </a:xfrm>
      </p:grpSpPr>
      <p:grpSp>
        <p:nvGrpSpPr>
          <p:cNvPr id="1153" name="Google Shape;898;gbcd37e3876_1_371"/>
          <p:cNvGrpSpPr/>
          <p:nvPr/>
        </p:nvGrpSpPr>
        <p:grpSpPr>
          <a:xfrm>
            <a:off x="6965342" y="1517903"/>
            <a:ext cx="5226658" cy="137162"/>
            <a:chOff x="0" y="0"/>
            <a:chExt cx="5226657" cy="137160"/>
          </a:xfrm>
        </p:grpSpPr>
        <p:sp>
          <p:nvSpPr>
            <p:cNvPr id="1146" name="Google Shape;899;gbcd37e3876_1_371"/>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47" name="Google Shape;900;gbcd37e3876_1_371"/>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48" name="Google Shape;901;gbcd37e3876_1_371"/>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49" name="Google Shape;902;gbcd37e3876_1_371"/>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52" name="Google Shape;903;gbcd37e3876_1_371"/>
            <p:cNvGrpSpPr/>
            <p:nvPr/>
          </p:nvGrpSpPr>
          <p:grpSpPr>
            <a:xfrm>
              <a:off x="3856472" y="-1"/>
              <a:ext cx="639918" cy="137162"/>
              <a:chOff x="0" y="0"/>
              <a:chExt cx="639916" cy="137160"/>
            </a:xfrm>
          </p:grpSpPr>
          <p:sp>
            <p:nvSpPr>
              <p:cNvPr id="1150" name="Google Shape;904;gbcd37e3876_1_371"/>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1" name="Google Shape;905;gbcd37e3876_1_371"/>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161" name="Google Shape;906;gbcd37e3876_1_371"/>
          <p:cNvGrpSpPr/>
          <p:nvPr/>
        </p:nvGrpSpPr>
        <p:grpSpPr>
          <a:xfrm>
            <a:off x="0" y="4956047"/>
            <a:ext cx="5226659" cy="137163"/>
            <a:chOff x="0" y="0"/>
            <a:chExt cx="5226658" cy="137162"/>
          </a:xfrm>
        </p:grpSpPr>
        <p:sp>
          <p:nvSpPr>
            <p:cNvPr id="1154" name="Google Shape;907;gbcd37e3876_1_37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5" name="Google Shape;908;gbcd37e3876_1_371"/>
            <p:cNvSpPr/>
            <p:nvPr/>
          </p:nvSpPr>
          <p:spPr>
            <a:xfrm>
              <a:off x="278765"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6" name="Google Shape;909;gbcd37e3876_1_371"/>
            <p:cNvSpPr/>
            <p:nvPr/>
          </p:nvSpPr>
          <p:spPr>
            <a:xfrm>
              <a:off x="1452507" y="0"/>
              <a:ext cx="123061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7" name="Google Shape;910;gbcd37e3876_1_371"/>
            <p:cNvSpPr/>
            <p:nvPr/>
          </p:nvSpPr>
          <p:spPr>
            <a:xfrm>
              <a:off x="2765437" y="0"/>
              <a:ext cx="246122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60" name="Google Shape;911;gbcd37e3876_1_371"/>
            <p:cNvGrpSpPr/>
            <p:nvPr/>
          </p:nvGrpSpPr>
          <p:grpSpPr>
            <a:xfrm>
              <a:off x="730269" y="0"/>
              <a:ext cx="639918" cy="137160"/>
              <a:chOff x="0" y="0"/>
              <a:chExt cx="639916" cy="137159"/>
            </a:xfrm>
          </p:grpSpPr>
          <p:sp>
            <p:nvSpPr>
              <p:cNvPr id="1158" name="Google Shape;912;gbcd37e3876_1_371"/>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59" name="Google Shape;913;gbcd37e3876_1_371"/>
              <p:cNvSpPr/>
              <p:nvPr/>
            </p:nvSpPr>
            <p:spPr>
              <a:xfrm>
                <a:off x="0" y="0"/>
                <a:ext cx="639917"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62" name="Body Level One…"/>
          <p:cNvSpPr txBox="1">
            <a:spLocks noGrp="1"/>
          </p:cNvSpPr>
          <p:nvPr>
            <p:ph type="body" sz="quarter" idx="1"/>
          </p:nvPr>
        </p:nvSpPr>
        <p:spPr>
          <a:xfrm>
            <a:off x="609600" y="5562598"/>
            <a:ext cx="10972800" cy="609602"/>
          </a:xfrm>
          <a:prstGeom prst="rect">
            <a:avLst/>
          </a:prstGeom>
        </p:spPr>
        <p:txBody>
          <a:bodyPr/>
          <a:lstStyle>
            <a:lvl1pPr algn="just">
              <a:defRPr sz="1600"/>
            </a:lvl1pPr>
            <a:lvl2pPr marL="876300" indent="-304800" algn="just">
              <a:buSzPts val="1600"/>
              <a:defRPr sz="1600"/>
            </a:lvl2pPr>
            <a:lvl3pPr marL="1333500" indent="-304800" algn="just">
              <a:buSzPts val="1600"/>
              <a:defRPr sz="1600"/>
            </a:lvl3pPr>
            <a:lvl4pPr marL="1790700" indent="-304800" algn="just">
              <a:buSzPts val="1600"/>
              <a:defRPr sz="1600"/>
            </a:lvl4pPr>
            <a:lvl5pPr marL="2247900" indent="-304800" algn="just">
              <a:buSzPts val="1600"/>
              <a:defRPr sz="1600"/>
            </a:lvl5pPr>
          </a:lstStyle>
          <a:p>
            <a:r>
              <a:t>Body Level One</a:t>
            </a:r>
          </a:p>
          <a:p>
            <a:pPr lvl="1"/>
            <a:r>
              <a:t>Body Level Two</a:t>
            </a:r>
          </a:p>
          <a:p>
            <a:pPr lvl="2"/>
            <a:r>
              <a:t>Body Level Three</a:t>
            </a:r>
          </a:p>
          <a:p>
            <a:pPr lvl="3"/>
            <a:r>
              <a:t>Body Level Four</a:t>
            </a:r>
          </a:p>
          <a:p>
            <a:pPr lvl="4"/>
            <a:r>
              <a:t>Body Level Five</a:t>
            </a:r>
          </a:p>
        </p:txBody>
      </p:sp>
      <p:sp>
        <p:nvSpPr>
          <p:cNvPr id="1163" name="Google Shape;915;gbcd37e3876_1_371"/>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164" name="Title Text"/>
          <p:cNvSpPr txBox="1">
            <a:spLocks noGrp="1"/>
          </p:cNvSpPr>
          <p:nvPr>
            <p:ph type="title"/>
          </p:nvPr>
        </p:nvSpPr>
        <p:spPr>
          <a:xfrm>
            <a:off x="609600" y="251333"/>
            <a:ext cx="10972800" cy="1006283"/>
          </a:xfrm>
          <a:prstGeom prst="rect">
            <a:avLst/>
          </a:prstGeom>
        </p:spPr>
        <p:txBody>
          <a:bodyPr/>
          <a:lstStyle>
            <a:lvl1pPr>
              <a:defRPr sz="4400">
                <a:solidFill>
                  <a:schemeClr val="accent1"/>
                </a:solidFill>
              </a:defRPr>
            </a:lvl1pPr>
          </a:lstStyle>
          <a:p>
            <a:r>
              <a:t>Title Text</a:t>
            </a:r>
          </a:p>
        </p:txBody>
      </p:sp>
      <p:sp>
        <p:nvSpPr>
          <p:cNvPr id="116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166" name="Google Shape;918;gbcd37e3876_1_371"/>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167" name="Google Shape;919;gbcd37e3876_1_371"/>
          <p:cNvSpPr txBox="1">
            <a:spLocks noGrp="1"/>
          </p:cNvSpPr>
          <p:nvPr>
            <p:ph type="body" sz="quarter" idx="22"/>
          </p:nvPr>
        </p:nvSpPr>
        <p:spPr>
          <a:xfrm>
            <a:off x="279400" y="4648200"/>
            <a:ext cx="5816600" cy="289560"/>
          </a:xfrm>
          <a:prstGeom prst="rect">
            <a:avLst/>
          </a:prstGeom>
        </p:spPr>
        <p:txBody>
          <a:bodyPr/>
          <a:lstStyle/>
          <a:p>
            <a:pPr>
              <a:defRPr sz="1200" i="1"/>
            </a:pPr>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2_3 Chapter Divider Magenta v3">
    <p:spTree>
      <p:nvGrpSpPr>
        <p:cNvPr id="1" name=""/>
        <p:cNvGrpSpPr/>
        <p:nvPr/>
      </p:nvGrpSpPr>
      <p:grpSpPr>
        <a:xfrm>
          <a:off x="0" y="0"/>
          <a:ext cx="0" cy="0"/>
          <a:chOff x="0" y="0"/>
          <a:chExt cx="0" cy="0"/>
        </a:xfrm>
      </p:grpSpPr>
      <p:grpSp>
        <p:nvGrpSpPr>
          <p:cNvPr id="1181" name="Google Shape;921;gbcd37e3876_1_394"/>
          <p:cNvGrpSpPr/>
          <p:nvPr/>
        </p:nvGrpSpPr>
        <p:grpSpPr>
          <a:xfrm>
            <a:off x="6361175" y="548637"/>
            <a:ext cx="5221225" cy="137162"/>
            <a:chOff x="0" y="0"/>
            <a:chExt cx="5221223" cy="137160"/>
          </a:xfrm>
        </p:grpSpPr>
        <p:sp>
          <p:nvSpPr>
            <p:cNvPr id="1174" name="Google Shape;922;gbcd37e3876_1_394"/>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75" name="Google Shape;923;gbcd37e3876_1_394"/>
            <p:cNvSpPr/>
            <p:nvPr/>
          </p:nvSpPr>
          <p:spPr>
            <a:xfrm rot="10800000">
              <a:off x="4573950"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76" name="Google Shape;924;gbcd37e3876_1_394"/>
            <p:cNvSpPr/>
            <p:nvPr/>
          </p:nvSpPr>
          <p:spPr>
            <a:xfrm rot="10800000">
              <a:off x="25408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77" name="Google Shape;925;gbcd37e3876_1_394"/>
            <p:cNvSpPr/>
            <p:nvPr/>
          </p:nvSpPr>
          <p:spPr>
            <a:xfrm rot="10800000">
              <a:off x="0" y="0"/>
              <a:ext cx="245866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80" name="Google Shape;926;gbcd37e3876_1_394"/>
            <p:cNvGrpSpPr/>
            <p:nvPr/>
          </p:nvGrpSpPr>
          <p:grpSpPr>
            <a:xfrm>
              <a:off x="3852463" y="-1"/>
              <a:ext cx="639253" cy="137162"/>
              <a:chOff x="0" y="0"/>
              <a:chExt cx="639251" cy="137160"/>
            </a:xfrm>
          </p:grpSpPr>
          <p:sp>
            <p:nvSpPr>
              <p:cNvPr id="1178" name="Google Shape;927;gbcd37e3876_1_394"/>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79" name="Google Shape;928;gbcd37e3876_1_394"/>
              <p:cNvSpPr/>
              <p:nvPr/>
            </p:nvSpPr>
            <p:spPr>
              <a:xfrm rot="10800000">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82" name="Body Level One…"/>
          <p:cNvSpPr txBox="1">
            <a:spLocks noGrp="1"/>
          </p:cNvSpPr>
          <p:nvPr>
            <p:ph type="body" sz="quarter" idx="1"/>
          </p:nvPr>
        </p:nvSpPr>
        <p:spPr>
          <a:xfrm>
            <a:off x="4602862" y="4846637"/>
            <a:ext cx="6969685" cy="1325565"/>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183" name="Google Shape;930;gbcd37e3876_1_394"/>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184" name="Title Text"/>
          <p:cNvSpPr txBox="1">
            <a:spLocks noGrp="1"/>
          </p:cNvSpPr>
          <p:nvPr>
            <p:ph type="title"/>
          </p:nvPr>
        </p:nvSpPr>
        <p:spPr>
          <a:xfrm>
            <a:off x="619452" y="4846637"/>
            <a:ext cx="3736164" cy="1325564"/>
          </a:xfrm>
          <a:prstGeom prst="rect">
            <a:avLst/>
          </a:prstGeom>
        </p:spPr>
        <p:txBody>
          <a:bodyPr anchor="t"/>
          <a:lstStyle>
            <a:lvl1pPr algn="r">
              <a:defRPr sz="4400">
                <a:solidFill>
                  <a:schemeClr val="accent1"/>
                </a:solidFill>
              </a:defRPr>
            </a:lvl1pPr>
          </a:lstStyle>
          <a:p>
            <a:r>
              <a:t>Title Text</a:t>
            </a:r>
          </a:p>
        </p:txBody>
      </p:sp>
      <p:sp>
        <p:nvSpPr>
          <p:cNvPr id="1185"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186" name="Google Shape;933;gbcd37e3876_1_394"/>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1194" name="Google Shape;934;gbcd37e3876_1_394"/>
          <p:cNvGrpSpPr/>
          <p:nvPr/>
        </p:nvGrpSpPr>
        <p:grpSpPr>
          <a:xfrm>
            <a:off x="619452" y="4297679"/>
            <a:ext cx="5221225" cy="137161"/>
            <a:chOff x="0" y="0"/>
            <a:chExt cx="5221223" cy="137160"/>
          </a:xfrm>
        </p:grpSpPr>
        <p:sp>
          <p:nvSpPr>
            <p:cNvPr id="1187" name="Google Shape;935;gbcd37e3876_1_394"/>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88" name="Google Shape;936;gbcd37e3876_1_394"/>
            <p:cNvSpPr/>
            <p:nvPr/>
          </p:nvSpPr>
          <p:spPr>
            <a:xfrm>
              <a:off x="278474"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89" name="Google Shape;937;gbcd37e3876_1_394"/>
            <p:cNvSpPr/>
            <p:nvPr/>
          </p:nvSpPr>
          <p:spPr>
            <a:xfrm>
              <a:off x="14509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90" name="Google Shape;938;gbcd37e3876_1_394"/>
            <p:cNvSpPr/>
            <p:nvPr/>
          </p:nvSpPr>
          <p:spPr>
            <a:xfrm>
              <a:off x="2762561" y="0"/>
              <a:ext cx="245866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193" name="Google Shape;939;gbcd37e3876_1_394"/>
            <p:cNvGrpSpPr/>
            <p:nvPr/>
          </p:nvGrpSpPr>
          <p:grpSpPr>
            <a:xfrm>
              <a:off x="729508" y="-1"/>
              <a:ext cx="639253" cy="137162"/>
              <a:chOff x="0" y="0"/>
              <a:chExt cx="639251" cy="137160"/>
            </a:xfrm>
          </p:grpSpPr>
          <p:sp>
            <p:nvSpPr>
              <p:cNvPr id="1191" name="Google Shape;940;gbcd37e3876_1_39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92" name="Google Shape;941;gbcd37e3876_1_394"/>
              <p:cNvSpPr/>
              <p:nvPr/>
            </p:nvSpPr>
            <p:spPr>
              <a:xfrm>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195" name="Google Shape;942;gbcd37e3876_1_394"/>
          <p:cNvSpPr txBox="1">
            <a:spLocks noGrp="1"/>
          </p:cNvSpPr>
          <p:nvPr>
            <p:ph type="body" sz="quarter" idx="22"/>
          </p:nvPr>
        </p:nvSpPr>
        <p:spPr>
          <a:xfrm>
            <a:off x="619452" y="3916712"/>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2_4 Title and Content Emerald v1">
    <p:spTree>
      <p:nvGrpSpPr>
        <p:cNvPr id="1" name=""/>
        <p:cNvGrpSpPr/>
        <p:nvPr/>
      </p:nvGrpSpPr>
      <p:grpSpPr>
        <a:xfrm>
          <a:off x="0" y="0"/>
          <a:ext cx="0" cy="0"/>
          <a:chOff x="0" y="0"/>
          <a:chExt cx="0" cy="0"/>
        </a:xfrm>
      </p:grpSpPr>
      <p:sp>
        <p:nvSpPr>
          <p:cNvPr id="120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3" name="Google Shape;945;gbcd37e3876_1_417"/>
          <p:cNvSpPr txBox="1"/>
          <p:nvPr/>
        </p:nvSpPr>
        <p:spPr>
          <a:xfrm>
            <a:off x="8117020" y="914400"/>
            <a:ext cx="366368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1204" name="Google Shape;946;gbcd37e3876_1_417"/>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205" name="Title Text"/>
          <p:cNvSpPr txBox="1">
            <a:spLocks noGrp="1"/>
          </p:cNvSpPr>
          <p:nvPr>
            <p:ph type="title"/>
          </p:nvPr>
        </p:nvSpPr>
        <p:spPr>
          <a:prstGeom prst="rect">
            <a:avLst/>
          </a:prstGeom>
        </p:spPr>
        <p:txBody>
          <a:bodyPr/>
          <a:lstStyle/>
          <a:p>
            <a:r>
              <a:t>Title Text</a:t>
            </a:r>
          </a:p>
        </p:txBody>
      </p:sp>
      <p:sp>
        <p:nvSpPr>
          <p:cNvPr id="1206"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07" name="Google Shape;949;gbcd37e3876_1_417"/>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2_5 Title, Content, Picture Orange v1">
    <p:spTree>
      <p:nvGrpSpPr>
        <p:cNvPr id="1" name=""/>
        <p:cNvGrpSpPr/>
        <p:nvPr/>
      </p:nvGrpSpPr>
      <p:grpSpPr>
        <a:xfrm>
          <a:off x="0" y="0"/>
          <a:ext cx="0" cy="0"/>
          <a:chOff x="0" y="0"/>
          <a:chExt cx="0" cy="0"/>
        </a:xfrm>
      </p:grpSpPr>
      <p:grpSp>
        <p:nvGrpSpPr>
          <p:cNvPr id="1221" name="Google Shape;951;gbcd37e3876_1_424"/>
          <p:cNvGrpSpPr/>
          <p:nvPr/>
        </p:nvGrpSpPr>
        <p:grpSpPr>
          <a:xfrm>
            <a:off x="6093705" y="6172199"/>
            <a:ext cx="6098298" cy="137162"/>
            <a:chOff x="0" y="0"/>
            <a:chExt cx="6098297" cy="137160"/>
          </a:xfrm>
        </p:grpSpPr>
        <p:sp>
          <p:nvSpPr>
            <p:cNvPr id="1214" name="Google Shape;952;gbcd37e3876_1_424"/>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15" name="Google Shape;953;gbcd37e3876_1_424"/>
            <p:cNvSpPr/>
            <p:nvPr/>
          </p:nvSpPr>
          <p:spPr>
            <a:xfrm rot="10800000">
              <a:off x="5342293" y="0"/>
              <a:ext cx="4307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16" name="Google Shape;954;gbcd37e3876_1_424"/>
            <p:cNvSpPr/>
            <p:nvPr/>
          </p:nvSpPr>
          <p:spPr>
            <a:xfrm rot="10800000">
              <a:off x="2967721" y="0"/>
              <a:ext cx="143583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17" name="Google Shape;955;gbcd37e3876_1_424"/>
            <p:cNvSpPr/>
            <p:nvPr/>
          </p:nvSpPr>
          <p:spPr>
            <a:xfrm rot="10800000">
              <a:off x="0" y="0"/>
              <a:ext cx="2871675"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20" name="Google Shape;956;gbcd37e3876_1_424"/>
            <p:cNvGrpSpPr/>
            <p:nvPr/>
          </p:nvGrpSpPr>
          <p:grpSpPr>
            <a:xfrm>
              <a:off x="4499609" y="-1"/>
              <a:ext cx="746636" cy="137162"/>
              <a:chOff x="0" y="0"/>
              <a:chExt cx="746634" cy="137160"/>
            </a:xfrm>
          </p:grpSpPr>
          <p:sp>
            <p:nvSpPr>
              <p:cNvPr id="1218" name="Google Shape;957;gbcd37e3876_1_424"/>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19" name="Google Shape;958;gbcd37e3876_1_424"/>
              <p:cNvSpPr/>
              <p:nvPr/>
            </p:nvSpPr>
            <p:spPr>
              <a:xfrm rot="10800000">
                <a:off x="0" y="-1"/>
                <a:ext cx="74663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22" name="Google Shape;959;gbcd37e3876_1_424"/>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1223"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224" name="Google Shape;961;gbcd37e3876_1_424"/>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3"/>
                </a:solidFill>
              </a:defRPr>
            </a:pPr>
            <a:endParaRPr/>
          </a:p>
        </p:txBody>
      </p:sp>
      <p:sp>
        <p:nvSpPr>
          <p:cNvPr id="1225" name="Google Shape;962;gbcd37e3876_1_424"/>
          <p:cNvSpPr txBox="1">
            <a:spLocks noGrp="1"/>
          </p:cNvSpPr>
          <p:nvPr>
            <p:ph type="body" sz="quarter" idx="23"/>
          </p:nvPr>
        </p:nvSpPr>
        <p:spPr>
          <a:xfrm>
            <a:off x="620846" y="2352139"/>
            <a:ext cx="5276089" cy="1463041"/>
          </a:xfrm>
          <a:prstGeom prst="rect">
            <a:avLst/>
          </a:prstGeom>
        </p:spPr>
        <p:txBody>
          <a:bodyPr/>
          <a:lstStyle/>
          <a:p>
            <a:pPr algn="just"/>
            <a:endParaRPr/>
          </a:p>
        </p:txBody>
      </p:sp>
      <p:sp>
        <p:nvSpPr>
          <p:cNvPr id="1226" name="Google Shape;963;gbcd37e3876_1_424"/>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3"/>
                </a:solidFill>
              </a:defRPr>
            </a:pPr>
            <a:endParaRPr/>
          </a:p>
        </p:txBody>
      </p:sp>
      <p:sp>
        <p:nvSpPr>
          <p:cNvPr id="1227"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28" name="Google Shape;965;gbcd37e3876_1_424"/>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229"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1230" name="Google Shape;967;gbcd37e3876_1_424"/>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2_5 Title, Content, Picture Teal v1">
    <p:spTree>
      <p:nvGrpSpPr>
        <p:cNvPr id="1" name=""/>
        <p:cNvGrpSpPr/>
        <p:nvPr/>
      </p:nvGrpSpPr>
      <p:grpSpPr>
        <a:xfrm>
          <a:off x="0" y="0"/>
          <a:ext cx="0" cy="0"/>
          <a:chOff x="0" y="0"/>
          <a:chExt cx="0" cy="0"/>
        </a:xfrm>
      </p:grpSpPr>
      <p:grpSp>
        <p:nvGrpSpPr>
          <p:cNvPr id="1244" name="Google Shape;969;gbcd37e3876_1_442"/>
          <p:cNvGrpSpPr/>
          <p:nvPr/>
        </p:nvGrpSpPr>
        <p:grpSpPr>
          <a:xfrm>
            <a:off x="6093705" y="6172199"/>
            <a:ext cx="6098298" cy="137162"/>
            <a:chOff x="0" y="0"/>
            <a:chExt cx="6098297" cy="137160"/>
          </a:xfrm>
        </p:grpSpPr>
        <p:sp>
          <p:nvSpPr>
            <p:cNvPr id="1237" name="Google Shape;970;gbcd37e3876_1_442"/>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38" name="Google Shape;971;gbcd37e3876_1_442"/>
            <p:cNvSpPr/>
            <p:nvPr/>
          </p:nvSpPr>
          <p:spPr>
            <a:xfrm rot="10800000">
              <a:off x="5342293" y="0"/>
              <a:ext cx="4307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39" name="Google Shape;972;gbcd37e3876_1_442"/>
            <p:cNvSpPr/>
            <p:nvPr/>
          </p:nvSpPr>
          <p:spPr>
            <a:xfrm rot="10800000">
              <a:off x="2967721" y="0"/>
              <a:ext cx="1435839"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40" name="Google Shape;973;gbcd37e3876_1_442"/>
            <p:cNvSpPr/>
            <p:nvPr/>
          </p:nvSpPr>
          <p:spPr>
            <a:xfrm rot="10800000">
              <a:off x="0" y="0"/>
              <a:ext cx="2871675"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43" name="Google Shape;974;gbcd37e3876_1_442"/>
            <p:cNvGrpSpPr/>
            <p:nvPr/>
          </p:nvGrpSpPr>
          <p:grpSpPr>
            <a:xfrm>
              <a:off x="4499609" y="-1"/>
              <a:ext cx="746636" cy="137162"/>
              <a:chOff x="0" y="0"/>
              <a:chExt cx="746634" cy="137160"/>
            </a:xfrm>
          </p:grpSpPr>
          <p:sp>
            <p:nvSpPr>
              <p:cNvPr id="1241" name="Google Shape;975;gbcd37e3876_1_442"/>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42" name="Google Shape;976;gbcd37e3876_1_442"/>
              <p:cNvSpPr/>
              <p:nvPr/>
            </p:nvSpPr>
            <p:spPr>
              <a:xfrm rot="10800000">
                <a:off x="0" y="-1"/>
                <a:ext cx="746635"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45" name="Google Shape;977;gbcd37e3876_1_442"/>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1246"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247" name="Google Shape;979;gbcd37e3876_1_442"/>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2"/>
                </a:solidFill>
              </a:defRPr>
            </a:pPr>
            <a:endParaRPr/>
          </a:p>
        </p:txBody>
      </p:sp>
      <p:sp>
        <p:nvSpPr>
          <p:cNvPr id="1248" name="Google Shape;980;gbcd37e3876_1_442"/>
          <p:cNvSpPr txBox="1">
            <a:spLocks noGrp="1"/>
          </p:cNvSpPr>
          <p:nvPr>
            <p:ph type="body" sz="quarter" idx="23"/>
          </p:nvPr>
        </p:nvSpPr>
        <p:spPr>
          <a:xfrm>
            <a:off x="620846" y="2352139"/>
            <a:ext cx="5276089" cy="1463041"/>
          </a:xfrm>
          <a:prstGeom prst="rect">
            <a:avLst/>
          </a:prstGeom>
        </p:spPr>
        <p:txBody>
          <a:bodyPr/>
          <a:lstStyle/>
          <a:p>
            <a:pPr algn="just"/>
            <a:endParaRPr/>
          </a:p>
        </p:txBody>
      </p:sp>
      <p:sp>
        <p:nvSpPr>
          <p:cNvPr id="1249" name="Google Shape;981;gbcd37e3876_1_442"/>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2"/>
                </a:solidFill>
              </a:defRPr>
            </a:pPr>
            <a:endParaRPr/>
          </a:p>
        </p:txBody>
      </p:sp>
      <p:sp>
        <p:nvSpPr>
          <p:cNvPr id="1250"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51" name="Google Shape;983;gbcd37e3876_1_442"/>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252"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1253" name="Google Shape;985;gbcd37e3876_1_442"/>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2_5 Title, Content, Picture Emerald v1">
    <p:spTree>
      <p:nvGrpSpPr>
        <p:cNvPr id="1" name=""/>
        <p:cNvGrpSpPr/>
        <p:nvPr/>
      </p:nvGrpSpPr>
      <p:grpSpPr>
        <a:xfrm>
          <a:off x="0" y="0"/>
          <a:ext cx="0" cy="0"/>
          <a:chOff x="0" y="0"/>
          <a:chExt cx="0" cy="0"/>
        </a:xfrm>
      </p:grpSpPr>
      <p:grpSp>
        <p:nvGrpSpPr>
          <p:cNvPr id="1267" name="Google Shape;987;gbcd37e3876_1_460"/>
          <p:cNvGrpSpPr/>
          <p:nvPr/>
        </p:nvGrpSpPr>
        <p:grpSpPr>
          <a:xfrm>
            <a:off x="6093705" y="6172199"/>
            <a:ext cx="6098298" cy="137162"/>
            <a:chOff x="0" y="0"/>
            <a:chExt cx="6098297" cy="137160"/>
          </a:xfrm>
        </p:grpSpPr>
        <p:sp>
          <p:nvSpPr>
            <p:cNvPr id="1260" name="Google Shape;988;gbcd37e3876_1_460"/>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1" name="Google Shape;989;gbcd37e3876_1_460"/>
            <p:cNvSpPr/>
            <p:nvPr/>
          </p:nvSpPr>
          <p:spPr>
            <a:xfrm rot="10800000">
              <a:off x="5342293" y="0"/>
              <a:ext cx="4307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2" name="Google Shape;990;gbcd37e3876_1_460"/>
            <p:cNvSpPr/>
            <p:nvPr/>
          </p:nvSpPr>
          <p:spPr>
            <a:xfrm rot="10800000">
              <a:off x="2967721" y="0"/>
              <a:ext cx="1435839"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3" name="Google Shape;991;gbcd37e3876_1_460"/>
            <p:cNvSpPr/>
            <p:nvPr/>
          </p:nvSpPr>
          <p:spPr>
            <a:xfrm rot="10800000">
              <a:off x="0" y="0"/>
              <a:ext cx="2871675"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66" name="Google Shape;992;gbcd37e3876_1_460"/>
            <p:cNvGrpSpPr/>
            <p:nvPr/>
          </p:nvGrpSpPr>
          <p:grpSpPr>
            <a:xfrm>
              <a:off x="4499609" y="-1"/>
              <a:ext cx="746636" cy="137162"/>
              <a:chOff x="0" y="0"/>
              <a:chExt cx="746634" cy="137160"/>
            </a:xfrm>
          </p:grpSpPr>
          <p:sp>
            <p:nvSpPr>
              <p:cNvPr id="1264" name="Google Shape;993;gbcd37e3876_1_460"/>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5" name="Google Shape;994;gbcd37e3876_1_460"/>
              <p:cNvSpPr/>
              <p:nvPr/>
            </p:nvSpPr>
            <p:spPr>
              <a:xfrm rot="10800000">
                <a:off x="0" y="-1"/>
                <a:ext cx="746635"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68" name="Google Shape;995;gbcd37e3876_1_460"/>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1269"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270" name="Google Shape;997;gbcd37e3876_1_460"/>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6"/>
                </a:solidFill>
              </a:defRPr>
            </a:pPr>
            <a:endParaRPr/>
          </a:p>
        </p:txBody>
      </p:sp>
      <p:sp>
        <p:nvSpPr>
          <p:cNvPr id="1271" name="Google Shape;998;gbcd37e3876_1_460"/>
          <p:cNvSpPr txBox="1">
            <a:spLocks noGrp="1"/>
          </p:cNvSpPr>
          <p:nvPr>
            <p:ph type="body" sz="quarter" idx="23"/>
          </p:nvPr>
        </p:nvSpPr>
        <p:spPr>
          <a:xfrm>
            <a:off x="620846" y="2352139"/>
            <a:ext cx="5276089" cy="1463041"/>
          </a:xfrm>
          <a:prstGeom prst="rect">
            <a:avLst/>
          </a:prstGeom>
        </p:spPr>
        <p:txBody>
          <a:bodyPr/>
          <a:lstStyle/>
          <a:p>
            <a:pPr algn="just"/>
            <a:endParaRPr/>
          </a:p>
        </p:txBody>
      </p:sp>
      <p:sp>
        <p:nvSpPr>
          <p:cNvPr id="1272" name="Google Shape;999;gbcd37e3876_1_460"/>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6"/>
                </a:solidFill>
              </a:defRPr>
            </a:pPr>
            <a:endParaRPr/>
          </a:p>
        </p:txBody>
      </p:sp>
      <p:sp>
        <p:nvSpPr>
          <p:cNvPr id="1273"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74" name="Google Shape;1001;gbcd37e3876_1_460"/>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275"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1276" name="Google Shape;1003;gbcd37e3876_1_460"/>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7 Thank You / Conclusion Dark v1">
    <p:bg>
      <p:bgPr>
        <a:solidFill>
          <a:schemeClr val="accent1"/>
        </a:solidFill>
        <a:effectLst/>
      </p:bgPr>
    </p:bg>
    <p:spTree>
      <p:nvGrpSpPr>
        <p:cNvPr id="1" name=""/>
        <p:cNvGrpSpPr/>
        <p:nvPr/>
      </p:nvGrpSpPr>
      <p:grpSpPr>
        <a:xfrm>
          <a:off x="0" y="0"/>
          <a:ext cx="0" cy="0"/>
          <a:chOff x="0" y="0"/>
          <a:chExt cx="0" cy="0"/>
        </a:xfrm>
      </p:grpSpPr>
      <p:sp>
        <p:nvSpPr>
          <p:cNvPr id="120" name="Body Level One…"/>
          <p:cNvSpPr txBox="1">
            <a:spLocks noGrp="1"/>
          </p:cNvSpPr>
          <p:nvPr>
            <p:ph type="body" sz="quarter" idx="1"/>
          </p:nvPr>
        </p:nvSpPr>
        <p:spPr>
          <a:xfrm>
            <a:off x="609600" y="1801811"/>
            <a:ext cx="10972800" cy="560389"/>
          </a:xfrm>
          <a:prstGeom prst="rect">
            <a:avLst/>
          </a:prstGeom>
        </p:spPr>
        <p:txBody>
          <a:bodyPr/>
          <a:lstStyle>
            <a:lvl1pPr algn="ctr">
              <a:defRPr sz="3200">
                <a:solidFill>
                  <a:srgbClr val="FFFFFF"/>
                </a:solidFill>
              </a:defRPr>
            </a:lvl1pPr>
            <a:lvl2pPr marL="1181100" indent="-609600" algn="ctr">
              <a:buSzPts val="3200"/>
              <a:defRPr sz="3200">
                <a:solidFill>
                  <a:srgbClr val="FFFFFF"/>
                </a:solidFill>
              </a:defRPr>
            </a:lvl2pPr>
            <a:lvl3pPr marL="1638300" indent="-609600" algn="ctr">
              <a:buSzPts val="3200"/>
              <a:defRPr sz="3200">
                <a:solidFill>
                  <a:srgbClr val="FFFFFF"/>
                </a:solidFill>
              </a:defRPr>
            </a:lvl3pPr>
            <a:lvl4pPr marL="2095500" indent="-609600" algn="ctr">
              <a:buSzPts val="3200"/>
              <a:defRPr sz="3200">
                <a:solidFill>
                  <a:srgbClr val="FFFFFF"/>
                </a:solidFill>
              </a:defRPr>
            </a:lvl4pPr>
            <a:lvl5pPr marL="2552700" indent="-609600" algn="ctr">
              <a:buSzPts val="3200"/>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28" name="Google Shape;99;p19"/>
          <p:cNvGrpSpPr/>
          <p:nvPr/>
        </p:nvGrpSpPr>
        <p:grpSpPr>
          <a:xfrm>
            <a:off x="2605534" y="2731654"/>
            <a:ext cx="7150609" cy="137162"/>
            <a:chOff x="0" y="0"/>
            <a:chExt cx="7150607" cy="137160"/>
          </a:xfrm>
        </p:grpSpPr>
        <p:sp>
          <p:nvSpPr>
            <p:cNvPr id="121" name="Google Shape;100;p19"/>
            <p:cNvSpPr/>
            <p:nvPr/>
          </p:nvSpPr>
          <p:spPr>
            <a:xfrm rot="10800000">
              <a:off x="6881254" y="0"/>
              <a:ext cx="26935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2" name="Google Shape;101;p19"/>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3" name="Google Shape;102;p19"/>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4" name="Google Shape;103;p19"/>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7" name="Google Shape;104;p19"/>
            <p:cNvGrpSpPr/>
            <p:nvPr/>
          </p:nvGrpSpPr>
          <p:grpSpPr>
            <a:xfrm>
              <a:off x="5275593" y="-1"/>
              <a:ext cx="875397" cy="137162"/>
              <a:chOff x="0" y="0"/>
              <a:chExt cx="875396" cy="137160"/>
            </a:xfrm>
          </p:grpSpPr>
          <p:sp>
            <p:nvSpPr>
              <p:cNvPr id="125" name="Google Shape;105;p19"/>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6" name="Google Shape;106;p19"/>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9" name="Google Shape;107;p19"/>
          <p:cNvSpPr txBox="1">
            <a:spLocks noGrp="1"/>
          </p:cNvSpPr>
          <p:nvPr>
            <p:ph type="body" sz="quarter" idx="21"/>
          </p:nvPr>
        </p:nvSpPr>
        <p:spPr>
          <a:xfrm>
            <a:off x="6858000" y="3200400"/>
            <a:ext cx="3168650" cy="533672"/>
          </a:xfrm>
          <a:prstGeom prst="rect">
            <a:avLst/>
          </a:prstGeom>
        </p:spPr>
        <p:txBody>
          <a:bodyPr anchor="b"/>
          <a:lstStyle/>
          <a:p>
            <a:pPr>
              <a:defRPr sz="2400">
                <a:solidFill>
                  <a:srgbClr val="FFFFFF"/>
                </a:solidFill>
              </a:defRPr>
            </a:pPr>
            <a:endParaRPr/>
          </a:p>
        </p:txBody>
      </p:sp>
      <p:sp>
        <p:nvSpPr>
          <p:cNvPr id="130" name="Title Text"/>
          <p:cNvSpPr txBox="1">
            <a:spLocks noGrp="1"/>
          </p:cNvSpPr>
          <p:nvPr>
            <p:ph type="title"/>
          </p:nvPr>
        </p:nvSpPr>
        <p:spPr>
          <a:xfrm>
            <a:off x="612648" y="987552"/>
            <a:ext cx="10972801" cy="814810"/>
          </a:xfrm>
          <a:prstGeom prst="rect">
            <a:avLst/>
          </a:prstGeom>
        </p:spPr>
        <p:txBody>
          <a:bodyPr anchor="b"/>
          <a:lstStyle>
            <a:lvl1pPr algn="ctr">
              <a:defRPr sz="4400"/>
            </a:lvl1pPr>
          </a:lstStyle>
          <a:p>
            <a:r>
              <a:t>Title Text</a:t>
            </a:r>
          </a:p>
        </p:txBody>
      </p:sp>
      <p:sp>
        <p:nvSpPr>
          <p:cNvPr id="131" name="Google Shape;109;p19"/>
          <p:cNvSpPr txBox="1">
            <a:spLocks noGrp="1"/>
          </p:cNvSpPr>
          <p:nvPr>
            <p:ph type="body" sz="quarter" idx="22"/>
          </p:nvPr>
        </p:nvSpPr>
        <p:spPr>
          <a:xfrm>
            <a:off x="2514600" y="3200400"/>
            <a:ext cx="3168650" cy="533672"/>
          </a:xfrm>
          <a:prstGeom prst="rect">
            <a:avLst/>
          </a:prstGeom>
        </p:spPr>
        <p:txBody>
          <a:bodyPr anchor="b"/>
          <a:lstStyle/>
          <a:p>
            <a:pPr>
              <a:defRPr sz="2400" b="1">
                <a:solidFill>
                  <a:srgbClr val="FFFFFF"/>
                </a:solidFill>
              </a:defRPr>
            </a:pPr>
            <a:endParaRPr/>
          </a:p>
        </p:txBody>
      </p:sp>
      <p:sp>
        <p:nvSpPr>
          <p:cNvPr id="132" name="Google Shape;110;p19"/>
          <p:cNvSpPr txBox="1">
            <a:spLocks noGrp="1"/>
          </p:cNvSpPr>
          <p:nvPr>
            <p:ph type="body" sz="quarter" idx="23"/>
          </p:nvPr>
        </p:nvSpPr>
        <p:spPr>
          <a:xfrm>
            <a:off x="2514600" y="3799023"/>
            <a:ext cx="3168650" cy="533673"/>
          </a:xfrm>
          <a:prstGeom prst="rect">
            <a:avLst/>
          </a:prstGeom>
        </p:spPr>
        <p:txBody>
          <a:bodyPr anchor="b"/>
          <a:lstStyle/>
          <a:p>
            <a:pPr>
              <a:defRPr sz="2400">
                <a:solidFill>
                  <a:srgbClr val="FFFFFF"/>
                </a:solidFill>
              </a:defRPr>
            </a:pPr>
            <a:endParaRPr/>
          </a:p>
        </p:txBody>
      </p:sp>
      <p:sp>
        <p:nvSpPr>
          <p:cNvPr id="13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2_5 Title, Content, Picture Magenta v1">
    <p:spTree>
      <p:nvGrpSpPr>
        <p:cNvPr id="1" name=""/>
        <p:cNvGrpSpPr/>
        <p:nvPr/>
      </p:nvGrpSpPr>
      <p:grpSpPr>
        <a:xfrm>
          <a:off x="0" y="0"/>
          <a:ext cx="0" cy="0"/>
          <a:chOff x="0" y="0"/>
          <a:chExt cx="0" cy="0"/>
        </a:xfrm>
      </p:grpSpPr>
      <p:grpSp>
        <p:nvGrpSpPr>
          <p:cNvPr id="1290" name="Google Shape;1005;gbcd37e3876_1_478"/>
          <p:cNvGrpSpPr/>
          <p:nvPr/>
        </p:nvGrpSpPr>
        <p:grpSpPr>
          <a:xfrm>
            <a:off x="6093705" y="6172199"/>
            <a:ext cx="6098298" cy="137162"/>
            <a:chOff x="0" y="0"/>
            <a:chExt cx="6098297" cy="137160"/>
          </a:xfrm>
        </p:grpSpPr>
        <p:sp>
          <p:nvSpPr>
            <p:cNvPr id="1283" name="Google Shape;1006;gbcd37e3876_1_478"/>
            <p:cNvSpPr/>
            <p:nvPr/>
          </p:nvSpPr>
          <p:spPr>
            <a:xfrm rot="16200000">
              <a:off x="5915116" y="-46021"/>
              <a:ext cx="137161" cy="22920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965"/>
                    <a:pt x="21600" y="2154"/>
                  </a:cubicBezTo>
                  <a:lnTo>
                    <a:pt x="21600" y="21600"/>
                  </a:lnTo>
                  <a:lnTo>
                    <a:pt x="0" y="21600"/>
                  </a:lnTo>
                  <a:lnTo>
                    <a:pt x="0" y="2154"/>
                  </a:lnTo>
                  <a:cubicBezTo>
                    <a:pt x="0" y="96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84" name="Google Shape;1007;gbcd37e3876_1_478"/>
            <p:cNvSpPr/>
            <p:nvPr/>
          </p:nvSpPr>
          <p:spPr>
            <a:xfrm rot="10800000">
              <a:off x="5342293" y="0"/>
              <a:ext cx="4307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85" name="Google Shape;1008;gbcd37e3876_1_478"/>
            <p:cNvSpPr/>
            <p:nvPr/>
          </p:nvSpPr>
          <p:spPr>
            <a:xfrm rot="10800000">
              <a:off x="2967721" y="0"/>
              <a:ext cx="1435839"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86" name="Google Shape;1009;gbcd37e3876_1_478"/>
            <p:cNvSpPr/>
            <p:nvPr/>
          </p:nvSpPr>
          <p:spPr>
            <a:xfrm rot="10800000">
              <a:off x="0" y="0"/>
              <a:ext cx="2871675"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289" name="Google Shape;1010;gbcd37e3876_1_478"/>
            <p:cNvGrpSpPr/>
            <p:nvPr/>
          </p:nvGrpSpPr>
          <p:grpSpPr>
            <a:xfrm>
              <a:off x="4499609" y="-1"/>
              <a:ext cx="746636" cy="137162"/>
              <a:chOff x="0" y="0"/>
              <a:chExt cx="746634" cy="137160"/>
            </a:xfrm>
          </p:grpSpPr>
          <p:sp>
            <p:nvSpPr>
              <p:cNvPr id="1287" name="Google Shape;1011;gbcd37e3876_1_478"/>
              <p:cNvSpPr/>
              <p:nvPr/>
            </p:nvSpPr>
            <p:spPr>
              <a:xfrm rot="10800000">
                <a:off x="0" y="0"/>
                <a:ext cx="746635"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288" name="Google Shape;1012;gbcd37e3876_1_478"/>
              <p:cNvSpPr/>
              <p:nvPr/>
            </p:nvSpPr>
            <p:spPr>
              <a:xfrm rot="10800000">
                <a:off x="0" y="-1"/>
                <a:ext cx="746635"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291" name="Google Shape;1013;gbcd37e3876_1_478"/>
          <p:cNvSpPr>
            <a:spLocks noGrp="1"/>
          </p:cNvSpPr>
          <p:nvPr>
            <p:ph type="pic" sz="half" idx="21"/>
          </p:nvPr>
        </p:nvSpPr>
        <p:spPr>
          <a:xfrm>
            <a:off x="6096000" y="1832763"/>
            <a:ext cx="6096002" cy="4339437"/>
          </a:xfrm>
          <a:prstGeom prst="rect">
            <a:avLst/>
          </a:prstGeom>
        </p:spPr>
        <p:txBody>
          <a:bodyPr lIns="91439" tIns="45719" rIns="91439" bIns="45719">
            <a:noAutofit/>
          </a:bodyPr>
          <a:lstStyle/>
          <a:p>
            <a:endParaRPr/>
          </a:p>
        </p:txBody>
      </p:sp>
      <p:sp>
        <p:nvSpPr>
          <p:cNvPr id="1292" name="Body Level One…"/>
          <p:cNvSpPr txBox="1">
            <a:spLocks noGrp="1"/>
          </p:cNvSpPr>
          <p:nvPr>
            <p:ph type="body" sz="quarter" idx="1"/>
          </p:nvPr>
        </p:nvSpPr>
        <p:spPr>
          <a:xfrm>
            <a:off x="624871" y="4709159"/>
            <a:ext cx="5310833" cy="1463041"/>
          </a:xfrm>
          <a:prstGeom prst="rect">
            <a:avLst/>
          </a:prstGeom>
        </p:spPr>
        <p:txBody>
          <a:bodyPr/>
          <a:lstStyle>
            <a:lvl1pPr algn="just"/>
            <a:lvl2pPr algn="just"/>
            <a:lvl3pPr algn="just"/>
            <a:lvl4pPr algn="just"/>
            <a:lvl5pPr algn="just"/>
          </a:lstStyle>
          <a:p>
            <a:r>
              <a:t>Body Level One</a:t>
            </a:r>
          </a:p>
          <a:p>
            <a:pPr lvl="1"/>
            <a:r>
              <a:t>Body Level Two</a:t>
            </a:r>
          </a:p>
          <a:p>
            <a:pPr lvl="2"/>
            <a:r>
              <a:t>Body Level Three</a:t>
            </a:r>
          </a:p>
          <a:p>
            <a:pPr lvl="3"/>
            <a:r>
              <a:t>Body Level Four</a:t>
            </a:r>
          </a:p>
          <a:p>
            <a:pPr lvl="4"/>
            <a:r>
              <a:t>Body Level Five</a:t>
            </a:r>
          </a:p>
        </p:txBody>
      </p:sp>
      <p:sp>
        <p:nvSpPr>
          <p:cNvPr id="1293" name="Google Shape;1015;gbcd37e3876_1_478"/>
          <p:cNvSpPr txBox="1">
            <a:spLocks noGrp="1"/>
          </p:cNvSpPr>
          <p:nvPr>
            <p:ph type="body" sz="quarter" idx="22"/>
          </p:nvPr>
        </p:nvSpPr>
        <p:spPr>
          <a:xfrm>
            <a:off x="617423" y="4192780"/>
            <a:ext cx="5318281" cy="507681"/>
          </a:xfrm>
          <a:prstGeom prst="rect">
            <a:avLst/>
          </a:prstGeom>
        </p:spPr>
        <p:txBody>
          <a:bodyPr/>
          <a:lstStyle/>
          <a:p>
            <a:pPr algn="just">
              <a:defRPr sz="2400" b="1">
                <a:solidFill>
                  <a:schemeClr val="accent5"/>
                </a:solidFill>
              </a:defRPr>
            </a:pPr>
            <a:endParaRPr/>
          </a:p>
        </p:txBody>
      </p:sp>
      <p:sp>
        <p:nvSpPr>
          <p:cNvPr id="1294" name="Google Shape;1016;gbcd37e3876_1_478"/>
          <p:cNvSpPr txBox="1">
            <a:spLocks noGrp="1"/>
          </p:cNvSpPr>
          <p:nvPr>
            <p:ph type="body" sz="quarter" idx="23"/>
          </p:nvPr>
        </p:nvSpPr>
        <p:spPr>
          <a:xfrm>
            <a:off x="620846" y="2352139"/>
            <a:ext cx="5276089" cy="1463041"/>
          </a:xfrm>
          <a:prstGeom prst="rect">
            <a:avLst/>
          </a:prstGeom>
        </p:spPr>
        <p:txBody>
          <a:bodyPr/>
          <a:lstStyle/>
          <a:p>
            <a:pPr algn="just"/>
            <a:endParaRPr/>
          </a:p>
        </p:txBody>
      </p:sp>
      <p:sp>
        <p:nvSpPr>
          <p:cNvPr id="1295" name="Google Shape;1017;gbcd37e3876_1_478"/>
          <p:cNvSpPr txBox="1">
            <a:spLocks noGrp="1"/>
          </p:cNvSpPr>
          <p:nvPr>
            <p:ph type="body" sz="quarter" idx="24"/>
          </p:nvPr>
        </p:nvSpPr>
        <p:spPr>
          <a:xfrm>
            <a:off x="619794" y="1826478"/>
            <a:ext cx="5278191" cy="507681"/>
          </a:xfrm>
          <a:prstGeom prst="rect">
            <a:avLst/>
          </a:prstGeom>
        </p:spPr>
        <p:txBody>
          <a:bodyPr/>
          <a:lstStyle/>
          <a:p>
            <a:pPr algn="just">
              <a:defRPr sz="2400" b="1">
                <a:solidFill>
                  <a:schemeClr val="accent5"/>
                </a:solidFill>
              </a:defRPr>
            </a:pPr>
            <a:endParaRPr/>
          </a:p>
        </p:txBody>
      </p:sp>
      <p:sp>
        <p:nvSpPr>
          <p:cNvPr id="1296"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297" name="Google Shape;1019;gbcd37e3876_1_478"/>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
        <p:nvSpPr>
          <p:cNvPr id="1298" name="Title Text"/>
          <p:cNvSpPr txBox="1">
            <a:spLocks noGrp="1"/>
          </p:cNvSpPr>
          <p:nvPr>
            <p:ph type="title"/>
          </p:nvPr>
        </p:nvSpPr>
        <p:spPr>
          <a:xfrm>
            <a:off x="612648" y="365759"/>
            <a:ext cx="10972801" cy="1006284"/>
          </a:xfrm>
          <a:prstGeom prst="rect">
            <a:avLst/>
          </a:prstGeom>
        </p:spPr>
        <p:txBody>
          <a:bodyPr/>
          <a:lstStyle>
            <a:lvl1pPr>
              <a:defRPr sz="4400">
                <a:solidFill>
                  <a:schemeClr val="accent1"/>
                </a:solidFill>
              </a:defRPr>
            </a:lvl1pPr>
          </a:lstStyle>
          <a:p>
            <a:r>
              <a:t>Title Text</a:t>
            </a:r>
          </a:p>
        </p:txBody>
      </p:sp>
      <p:sp>
        <p:nvSpPr>
          <p:cNvPr id="1299" name="Google Shape;1021;gbcd37e3876_1_478"/>
          <p:cNvSpPr txBox="1">
            <a:spLocks noGrp="1"/>
          </p:cNvSpPr>
          <p:nvPr>
            <p:ph type="body" sz="quarter" idx="25"/>
          </p:nvPr>
        </p:nvSpPr>
        <p:spPr>
          <a:xfrm>
            <a:off x="6093704" y="5806854"/>
            <a:ext cx="5816601" cy="289561"/>
          </a:xfrm>
          <a:prstGeom prst="rect">
            <a:avLst/>
          </a:prstGeom>
        </p:spPr>
        <p:txBody>
          <a:bodyPr/>
          <a:lstStyle/>
          <a:p>
            <a:pPr>
              <a:defRPr sz="1200" i="1"/>
            </a:pPr>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2_6 Blank Footer Bottom Left">
    <p:spTree>
      <p:nvGrpSpPr>
        <p:cNvPr id="1" name=""/>
        <p:cNvGrpSpPr/>
        <p:nvPr/>
      </p:nvGrpSpPr>
      <p:grpSpPr>
        <a:xfrm>
          <a:off x="0" y="0"/>
          <a:ext cx="0" cy="0"/>
          <a:chOff x="0" y="0"/>
          <a:chExt cx="0" cy="0"/>
        </a:xfrm>
      </p:grpSpPr>
      <p:sp>
        <p:nvSpPr>
          <p:cNvPr id="1306" name="Slide Number"/>
          <p:cNvSpPr txBox="1">
            <a:spLocks noGrp="1"/>
          </p:cNvSpPr>
          <p:nvPr>
            <p:ph type="sldNum" sz="quarter" idx="2"/>
          </p:nvPr>
        </p:nvSpPr>
        <p:spPr>
          <a:xfrm>
            <a:off x="351016" y="6436496"/>
            <a:ext cx="258585" cy="248266"/>
          </a:xfrm>
          <a:prstGeom prst="rect">
            <a:avLst/>
          </a:prstGeom>
        </p:spPr>
        <p:txBody>
          <a:bodyPr/>
          <a:lstStyle/>
          <a:p>
            <a:fld id="{86CB4B4D-7CA3-9044-876B-883B54F8677D}" type="slidenum">
              <a:t>‹#›</a:t>
            </a:fld>
            <a:endParaRPr/>
          </a:p>
        </p:txBody>
      </p:sp>
      <p:sp>
        <p:nvSpPr>
          <p:cNvPr id="1307" name="Google Shape;1024;gbcd37e3876_1_496"/>
          <p:cNvSpPr txBox="1"/>
          <p:nvPr/>
        </p:nvSpPr>
        <p:spPr>
          <a:xfrm>
            <a:off x="655324" y="6436495"/>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2_6 Blank Footer Bottom Right">
    <p:spTree>
      <p:nvGrpSpPr>
        <p:cNvPr id="1" name=""/>
        <p:cNvGrpSpPr/>
        <p:nvPr/>
      </p:nvGrpSpPr>
      <p:grpSpPr>
        <a:xfrm>
          <a:off x="0" y="0"/>
          <a:ext cx="0" cy="0"/>
          <a:chOff x="0" y="0"/>
          <a:chExt cx="0" cy="0"/>
        </a:xfrm>
      </p:grpSpPr>
      <p:sp>
        <p:nvSpPr>
          <p:cNvPr id="1314" name="Slide Number"/>
          <p:cNvSpPr txBox="1">
            <a:spLocks noGrp="1"/>
          </p:cNvSpPr>
          <p:nvPr>
            <p:ph type="sldNum" sz="quarter" idx="2"/>
          </p:nvPr>
        </p:nvSpPr>
        <p:spPr>
          <a:xfrm>
            <a:off x="11582400" y="6393861"/>
            <a:ext cx="258584" cy="248266"/>
          </a:xfrm>
          <a:prstGeom prst="rect">
            <a:avLst/>
          </a:prstGeom>
        </p:spPr>
        <p:txBody>
          <a:bodyPr/>
          <a:lstStyle>
            <a:lvl1pPr algn="l"/>
          </a:lstStyle>
          <a:p>
            <a:fld id="{86CB4B4D-7CA3-9044-876B-883B54F8677D}" type="slidenum">
              <a:t>‹#›</a:t>
            </a:fld>
            <a:endParaRPr/>
          </a:p>
        </p:txBody>
      </p:sp>
      <p:sp>
        <p:nvSpPr>
          <p:cNvPr id="1315" name="Google Shape;1027;gbcd37e3876_1_499"/>
          <p:cNvSpPr txBox="1"/>
          <p:nvPr/>
        </p:nvSpPr>
        <p:spPr>
          <a:xfrm>
            <a:off x="7634861" y="6393861"/>
            <a:ext cx="3901813"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2_6 Blank Footer Top Left">
    <p:spTree>
      <p:nvGrpSpPr>
        <p:cNvPr id="1" name=""/>
        <p:cNvGrpSpPr/>
        <p:nvPr/>
      </p:nvGrpSpPr>
      <p:grpSpPr>
        <a:xfrm>
          <a:off x="0" y="0"/>
          <a:ext cx="0" cy="0"/>
          <a:chOff x="0" y="0"/>
          <a:chExt cx="0" cy="0"/>
        </a:xfrm>
      </p:grpSpPr>
      <p:sp>
        <p:nvSpPr>
          <p:cNvPr id="1322" name="Slide Number"/>
          <p:cNvSpPr txBox="1">
            <a:spLocks noGrp="1"/>
          </p:cNvSpPr>
          <p:nvPr>
            <p:ph type="sldNum" sz="quarter" idx="2"/>
          </p:nvPr>
        </p:nvSpPr>
        <p:spPr>
          <a:xfrm>
            <a:off x="351016" y="145462"/>
            <a:ext cx="258585" cy="248265"/>
          </a:xfrm>
          <a:prstGeom prst="rect">
            <a:avLst/>
          </a:prstGeom>
        </p:spPr>
        <p:txBody>
          <a:bodyPr/>
          <a:lstStyle/>
          <a:p>
            <a:fld id="{86CB4B4D-7CA3-9044-876B-883B54F8677D}" type="slidenum">
              <a:t>‹#›</a:t>
            </a:fld>
            <a:endParaRPr/>
          </a:p>
        </p:txBody>
      </p:sp>
      <p:sp>
        <p:nvSpPr>
          <p:cNvPr id="1323" name="Google Shape;1030;gbcd37e3876_1_502"/>
          <p:cNvSpPr txBox="1"/>
          <p:nvPr/>
        </p:nvSpPr>
        <p:spPr>
          <a:xfrm>
            <a:off x="655324" y="145461"/>
            <a:ext cx="3901814"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2_6 Blank Footer Top Right">
    <p:spTree>
      <p:nvGrpSpPr>
        <p:cNvPr id="1" name=""/>
        <p:cNvGrpSpPr/>
        <p:nvPr/>
      </p:nvGrpSpPr>
      <p:grpSpPr>
        <a:xfrm>
          <a:off x="0" y="0"/>
          <a:ext cx="0" cy="0"/>
          <a:chOff x="0" y="0"/>
          <a:chExt cx="0" cy="0"/>
        </a:xfrm>
      </p:grpSpPr>
      <p:sp>
        <p:nvSpPr>
          <p:cNvPr id="1330" name="Slide Number"/>
          <p:cNvSpPr txBox="1">
            <a:spLocks noGrp="1"/>
          </p:cNvSpPr>
          <p:nvPr>
            <p:ph type="sldNum" sz="quarter" idx="2"/>
          </p:nvPr>
        </p:nvSpPr>
        <p:spPr>
          <a:xfrm>
            <a:off x="11582400" y="145462"/>
            <a:ext cx="258584" cy="248265"/>
          </a:xfrm>
          <a:prstGeom prst="rect">
            <a:avLst/>
          </a:prstGeom>
        </p:spPr>
        <p:txBody>
          <a:bodyPr/>
          <a:lstStyle>
            <a:lvl1pPr algn="l"/>
          </a:lstStyle>
          <a:p>
            <a:fld id="{86CB4B4D-7CA3-9044-876B-883B54F8677D}" type="slidenum">
              <a:t>‹#›</a:t>
            </a:fld>
            <a:endParaRPr/>
          </a:p>
        </p:txBody>
      </p:sp>
      <p:sp>
        <p:nvSpPr>
          <p:cNvPr id="1331" name="Google Shape;1033;gbcd37e3876_1_505"/>
          <p:cNvSpPr txBox="1"/>
          <p:nvPr/>
        </p:nvSpPr>
        <p:spPr>
          <a:xfrm>
            <a:off x="7634861" y="145461"/>
            <a:ext cx="3901813" cy="248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r">
              <a:defRPr sz="1200">
                <a:solidFill>
                  <a:srgbClr val="999999"/>
                </a:solidFill>
                <a:latin typeface="Calibri"/>
                <a:ea typeface="Calibri"/>
                <a:cs typeface="Calibri"/>
                <a:sym typeface="Calibri"/>
              </a:defRPr>
            </a:lvl1pPr>
          </a:lstStyle>
          <a:p>
            <a:r>
              <a:t>Partners In Health, US Public Health Accompaniment Unit </a:t>
            </a: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1_6 Blankety Blank">
    <p:spTree>
      <p:nvGrpSpPr>
        <p:cNvPr id="1" name=""/>
        <p:cNvGrpSpPr/>
        <p:nvPr/>
      </p:nvGrpSpPr>
      <p:grpSpPr>
        <a:xfrm>
          <a:off x="0" y="0"/>
          <a:ext cx="0" cy="0"/>
          <a:chOff x="0" y="0"/>
          <a:chExt cx="0" cy="0"/>
        </a:xfrm>
      </p:grpSpPr>
      <p:sp>
        <p:nvSpPr>
          <p:cNvPr id="133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1_7 Thank You / Conclusion Light v1">
    <p:spTree>
      <p:nvGrpSpPr>
        <p:cNvPr id="1" name=""/>
        <p:cNvGrpSpPr/>
        <p:nvPr/>
      </p:nvGrpSpPr>
      <p:grpSpPr>
        <a:xfrm>
          <a:off x="0" y="0"/>
          <a:ext cx="0" cy="0"/>
          <a:chOff x="0" y="0"/>
          <a:chExt cx="0" cy="0"/>
        </a:xfrm>
      </p:grpSpPr>
      <p:sp>
        <p:nvSpPr>
          <p:cNvPr id="1345" name="Title Text"/>
          <p:cNvSpPr txBox="1">
            <a:spLocks noGrp="1"/>
          </p:cNvSpPr>
          <p:nvPr>
            <p:ph type="title"/>
          </p:nvPr>
        </p:nvSpPr>
        <p:spPr>
          <a:xfrm>
            <a:off x="609600" y="987552"/>
            <a:ext cx="10972800" cy="814810"/>
          </a:xfrm>
          <a:prstGeom prst="rect">
            <a:avLst/>
          </a:prstGeom>
        </p:spPr>
        <p:txBody>
          <a:bodyPr anchor="b"/>
          <a:lstStyle>
            <a:lvl1pPr algn="ctr">
              <a:defRPr sz="4400">
                <a:solidFill>
                  <a:srgbClr val="555555"/>
                </a:solidFill>
              </a:defRPr>
            </a:lvl1pPr>
          </a:lstStyle>
          <a:p>
            <a:r>
              <a:t>Title Text</a:t>
            </a:r>
          </a:p>
        </p:txBody>
      </p:sp>
      <p:sp>
        <p:nvSpPr>
          <p:cNvPr id="1346" name="Body Level One…"/>
          <p:cNvSpPr txBox="1">
            <a:spLocks noGrp="1"/>
          </p:cNvSpPr>
          <p:nvPr>
            <p:ph type="body" sz="quarter" idx="1"/>
          </p:nvPr>
        </p:nvSpPr>
        <p:spPr>
          <a:xfrm>
            <a:off x="609600" y="1801367"/>
            <a:ext cx="10972800" cy="560389"/>
          </a:xfrm>
          <a:prstGeom prst="rect">
            <a:avLst/>
          </a:prstGeom>
        </p:spPr>
        <p:txBody>
          <a:bodyPr/>
          <a:lstStyle>
            <a:lvl1pPr algn="ctr">
              <a:defRPr sz="3200"/>
            </a:lvl1pPr>
            <a:lvl2pPr marL="1181100" indent="-609600" algn="ctr">
              <a:buSzPts val="3200"/>
              <a:defRPr sz="3200"/>
            </a:lvl2pPr>
            <a:lvl3pPr marL="1638300" indent="-609600" algn="ctr">
              <a:buSzPts val="3200"/>
              <a:defRPr sz="3200"/>
            </a:lvl3pPr>
            <a:lvl4pPr marL="2095500" indent="-609600" algn="ctr">
              <a:buSzPts val="3200"/>
              <a:defRPr sz="3200"/>
            </a:lvl4pPr>
            <a:lvl5pPr marL="2552700" indent="-609600" algn="ctr">
              <a:buSzPts val="3200"/>
              <a:defRPr sz="3200"/>
            </a:lvl5pPr>
          </a:lstStyle>
          <a:p>
            <a:r>
              <a:t>Body Level One</a:t>
            </a:r>
          </a:p>
          <a:p>
            <a:pPr lvl="1"/>
            <a:r>
              <a:t>Body Level Two</a:t>
            </a:r>
          </a:p>
          <a:p>
            <a:pPr lvl="2"/>
            <a:r>
              <a:t>Body Level Three</a:t>
            </a:r>
          </a:p>
          <a:p>
            <a:pPr lvl="3"/>
            <a:r>
              <a:t>Body Level Four</a:t>
            </a:r>
          </a:p>
          <a:p>
            <a:pPr lvl="4"/>
            <a:r>
              <a:t>Body Level Five</a:t>
            </a:r>
          </a:p>
        </p:txBody>
      </p:sp>
      <p:grpSp>
        <p:nvGrpSpPr>
          <p:cNvPr id="1354" name="Google Shape;1038;gbcd37e3876_1_509"/>
          <p:cNvGrpSpPr/>
          <p:nvPr/>
        </p:nvGrpSpPr>
        <p:grpSpPr>
          <a:xfrm>
            <a:off x="2605534" y="2731654"/>
            <a:ext cx="7150609" cy="137162"/>
            <a:chOff x="0" y="0"/>
            <a:chExt cx="7150607" cy="137160"/>
          </a:xfrm>
        </p:grpSpPr>
        <p:sp>
          <p:nvSpPr>
            <p:cNvPr id="1347" name="Google Shape;1039;gbcd37e3876_1_509"/>
            <p:cNvSpPr/>
            <p:nvPr/>
          </p:nvSpPr>
          <p:spPr>
            <a:xfrm rot="10800000">
              <a:off x="6881254" y="0"/>
              <a:ext cx="269354" cy="137161"/>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48" name="Google Shape;1040;gbcd37e3876_1_509"/>
            <p:cNvSpPr/>
            <p:nvPr/>
          </p:nvSpPr>
          <p:spPr>
            <a:xfrm rot="10800000">
              <a:off x="6263603" y="0"/>
              <a:ext cx="505038"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49" name="Google Shape;1041;gbcd37e3876_1_509"/>
            <p:cNvSpPr/>
            <p:nvPr/>
          </p:nvSpPr>
          <p:spPr>
            <a:xfrm rot="10800000">
              <a:off x="3479523" y="0"/>
              <a:ext cx="168345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50" name="Google Shape;1042;gbcd37e3876_1_509"/>
            <p:cNvSpPr/>
            <p:nvPr/>
          </p:nvSpPr>
          <p:spPr>
            <a:xfrm rot="10800000">
              <a:off x="0" y="0"/>
              <a:ext cx="33669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353" name="Google Shape;1043;gbcd37e3876_1_509"/>
            <p:cNvGrpSpPr/>
            <p:nvPr/>
          </p:nvGrpSpPr>
          <p:grpSpPr>
            <a:xfrm>
              <a:off x="5275593" y="-1"/>
              <a:ext cx="875397" cy="137162"/>
              <a:chOff x="0" y="0"/>
              <a:chExt cx="875396" cy="137160"/>
            </a:xfrm>
          </p:grpSpPr>
          <p:sp>
            <p:nvSpPr>
              <p:cNvPr id="1351" name="Google Shape;1044;gbcd37e3876_1_509"/>
              <p:cNvSpPr/>
              <p:nvPr/>
            </p:nvSpPr>
            <p:spPr>
              <a:xfrm rot="10800000">
                <a:off x="0" y="0"/>
                <a:ext cx="87539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52" name="Google Shape;1045;gbcd37e3876_1_509"/>
              <p:cNvSpPr/>
              <p:nvPr/>
            </p:nvSpPr>
            <p:spPr>
              <a:xfrm rot="10800000">
                <a:off x="0" y="-1"/>
                <a:ext cx="87539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355" name="Google Shape;1046;gbcd37e3876_1_509"/>
          <p:cNvSpPr txBox="1">
            <a:spLocks noGrp="1"/>
          </p:cNvSpPr>
          <p:nvPr>
            <p:ph type="body" sz="quarter" idx="21"/>
          </p:nvPr>
        </p:nvSpPr>
        <p:spPr>
          <a:xfrm>
            <a:off x="2743200" y="3200400"/>
            <a:ext cx="3168650" cy="533672"/>
          </a:xfrm>
          <a:prstGeom prst="rect">
            <a:avLst/>
          </a:prstGeom>
        </p:spPr>
        <p:txBody>
          <a:bodyPr anchor="b"/>
          <a:lstStyle/>
          <a:p>
            <a:pPr>
              <a:defRPr sz="2400" b="1"/>
            </a:pPr>
            <a:endParaRPr/>
          </a:p>
        </p:txBody>
      </p:sp>
      <p:sp>
        <p:nvSpPr>
          <p:cNvPr id="1356" name="Google Shape;1047;gbcd37e3876_1_509"/>
          <p:cNvSpPr txBox="1">
            <a:spLocks noGrp="1"/>
          </p:cNvSpPr>
          <p:nvPr>
            <p:ph type="body" sz="quarter" idx="22"/>
          </p:nvPr>
        </p:nvSpPr>
        <p:spPr>
          <a:xfrm>
            <a:off x="2743200" y="3734072"/>
            <a:ext cx="3168650" cy="533673"/>
          </a:xfrm>
          <a:prstGeom prst="rect">
            <a:avLst/>
          </a:prstGeom>
        </p:spPr>
        <p:txBody>
          <a:bodyPr anchor="b"/>
          <a:lstStyle/>
          <a:p>
            <a:pPr>
              <a:defRPr sz="2400"/>
            </a:pPr>
            <a:endParaRPr/>
          </a:p>
        </p:txBody>
      </p:sp>
      <p:sp>
        <p:nvSpPr>
          <p:cNvPr id="1357" name="Google Shape;1048;gbcd37e3876_1_509"/>
          <p:cNvSpPr txBox="1"/>
          <p:nvPr/>
        </p:nvSpPr>
        <p:spPr>
          <a:xfrm>
            <a:off x="6459550" y="3341642"/>
            <a:ext cx="3718551" cy="392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spAutoFit/>
          </a:bodyPr>
          <a:lstStyle>
            <a:lvl1pPr>
              <a:lnSpc>
                <a:spcPct val="130000"/>
              </a:lnSpc>
              <a:defRPr sz="2400" u="sng">
                <a:solidFill>
                  <a:srgbClr val="555555"/>
                </a:solidFill>
                <a:latin typeface="Calibri"/>
                <a:ea typeface="Calibri"/>
                <a:cs typeface="Calibri"/>
                <a:sym typeface="Calibri"/>
              </a:defRPr>
            </a:lvl1pPr>
          </a:lstStyle>
          <a:p>
            <a:r>
              <a:t>Place your email here</a:t>
            </a:r>
          </a:p>
        </p:txBody>
      </p:sp>
      <p:sp>
        <p:nvSpPr>
          <p:cNvPr id="135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1_7 Thank You / Conclusion Dark v2">
    <p:bg>
      <p:bgPr>
        <a:solidFill>
          <a:schemeClr val="accent1"/>
        </a:solidFill>
        <a:effectLst/>
      </p:bgPr>
    </p:bg>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2743200" y="1453055"/>
            <a:ext cx="7162800" cy="466303"/>
          </a:xfrm>
          <a:prstGeom prst="rect">
            <a:avLst/>
          </a:prstGeom>
        </p:spPr>
        <p:txBody>
          <a:bodyPr/>
          <a:lstStyle>
            <a:lvl1pPr>
              <a:defRPr sz="4400"/>
            </a:lvl1pPr>
          </a:lstStyle>
          <a:p>
            <a:r>
              <a:t>Title Text</a:t>
            </a:r>
          </a:p>
        </p:txBody>
      </p:sp>
      <p:sp>
        <p:nvSpPr>
          <p:cNvPr id="1366" name="Body Level One…"/>
          <p:cNvSpPr txBox="1">
            <a:spLocks noGrp="1"/>
          </p:cNvSpPr>
          <p:nvPr>
            <p:ph type="body" sz="quarter" idx="1"/>
          </p:nvPr>
        </p:nvSpPr>
        <p:spPr>
          <a:xfrm>
            <a:off x="2743200" y="1928602"/>
            <a:ext cx="7162800" cy="662199"/>
          </a:xfrm>
          <a:prstGeom prst="rect">
            <a:avLst/>
          </a:prstGeom>
        </p:spPr>
        <p:txBody>
          <a:bodyPr/>
          <a:lstStyle>
            <a:lvl1pPr>
              <a:defRPr sz="3200">
                <a:solidFill>
                  <a:srgbClr val="FFFFFF"/>
                </a:solidFill>
              </a:defRPr>
            </a:lvl1pPr>
            <a:lvl2pPr marL="1181100" indent="-609600">
              <a:buSzPts val="3200"/>
              <a:defRPr sz="3200">
                <a:solidFill>
                  <a:srgbClr val="FFFFFF"/>
                </a:solidFill>
              </a:defRPr>
            </a:lvl2pPr>
            <a:lvl3pPr marL="1638300" indent="-609600">
              <a:buSzPts val="3200"/>
              <a:defRPr sz="3200">
                <a:solidFill>
                  <a:srgbClr val="FFFFFF"/>
                </a:solidFill>
              </a:defRPr>
            </a:lvl3pPr>
            <a:lvl4pPr marL="2095500" indent="-609600">
              <a:buSzPts val="3200"/>
              <a:defRPr sz="3200">
                <a:solidFill>
                  <a:srgbClr val="FFFFFF"/>
                </a:solidFill>
              </a:defRPr>
            </a:lvl4pPr>
            <a:lvl5pPr marL="2552700" indent="-609600">
              <a:buSzPts val="3200"/>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374" name="Google Shape;1052;gbcd37e3876_1_523"/>
          <p:cNvGrpSpPr/>
          <p:nvPr/>
        </p:nvGrpSpPr>
        <p:grpSpPr>
          <a:xfrm>
            <a:off x="2746817" y="2682238"/>
            <a:ext cx="3447290" cy="137162"/>
            <a:chOff x="0" y="0"/>
            <a:chExt cx="3447287" cy="137160"/>
          </a:xfrm>
        </p:grpSpPr>
        <p:sp>
          <p:nvSpPr>
            <p:cNvPr id="1367" name="Google Shape;1053;gbcd37e3876_1_523"/>
            <p:cNvSpPr/>
            <p:nvPr/>
          </p:nvSpPr>
          <p:spPr>
            <a:xfrm rot="10800000">
              <a:off x="3317433" y="-1"/>
              <a:ext cx="129855"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68" name="Google Shape;1054;gbcd37e3876_1_523"/>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69" name="Google Shape;1055;gbcd37e3876_1_523"/>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70" name="Google Shape;1056;gbcd37e3876_1_523"/>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373" name="Google Shape;1057;gbcd37e3876_1_523"/>
            <p:cNvGrpSpPr/>
            <p:nvPr/>
          </p:nvGrpSpPr>
          <p:grpSpPr>
            <a:xfrm>
              <a:off x="2543348" y="-1"/>
              <a:ext cx="422028" cy="137162"/>
              <a:chOff x="0" y="0"/>
              <a:chExt cx="422026" cy="137160"/>
            </a:xfrm>
          </p:grpSpPr>
          <p:sp>
            <p:nvSpPr>
              <p:cNvPr id="1371" name="Google Shape;1058;gbcd37e3876_1_523"/>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72" name="Google Shape;1059;gbcd37e3876_1_523"/>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375" name="Google Shape;1060;gbcd37e3876_1_523"/>
          <p:cNvSpPr txBox="1">
            <a:spLocks noGrp="1"/>
          </p:cNvSpPr>
          <p:nvPr>
            <p:ph type="body" sz="quarter" idx="21"/>
          </p:nvPr>
        </p:nvSpPr>
        <p:spPr>
          <a:xfrm>
            <a:off x="2743200" y="3483505"/>
            <a:ext cx="7620000" cy="887728"/>
          </a:xfrm>
          <a:prstGeom prst="rect">
            <a:avLst/>
          </a:prstGeom>
        </p:spPr>
        <p:txBody>
          <a:bodyPr/>
          <a:lstStyle/>
          <a:p>
            <a:pPr>
              <a:spcBef>
                <a:spcPts val="0"/>
              </a:spcBef>
              <a:defRPr b="1">
                <a:solidFill>
                  <a:schemeClr val="accent3"/>
                </a:solidFill>
              </a:defRPr>
            </a:pPr>
            <a:endParaRPr/>
          </a:p>
        </p:txBody>
      </p:sp>
      <p:sp>
        <p:nvSpPr>
          <p:cNvPr id="1376"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1_7 Thank You / Conclusion Light v2">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2743200" y="1453055"/>
            <a:ext cx="7162800" cy="466303"/>
          </a:xfrm>
          <a:prstGeom prst="rect">
            <a:avLst/>
          </a:prstGeom>
        </p:spPr>
        <p:txBody>
          <a:bodyPr/>
          <a:lstStyle>
            <a:lvl1pPr>
              <a:defRPr sz="4400">
                <a:solidFill>
                  <a:srgbClr val="555555"/>
                </a:solidFill>
              </a:defRPr>
            </a:lvl1pPr>
          </a:lstStyle>
          <a:p>
            <a:r>
              <a:t>Title Text</a:t>
            </a:r>
          </a:p>
        </p:txBody>
      </p:sp>
      <p:sp>
        <p:nvSpPr>
          <p:cNvPr id="1384" name="Body Level One…"/>
          <p:cNvSpPr txBox="1">
            <a:spLocks noGrp="1"/>
          </p:cNvSpPr>
          <p:nvPr>
            <p:ph type="body" sz="quarter" idx="1"/>
          </p:nvPr>
        </p:nvSpPr>
        <p:spPr>
          <a:xfrm>
            <a:off x="2743200" y="1928602"/>
            <a:ext cx="7162800" cy="662199"/>
          </a:xfrm>
          <a:prstGeom prst="rect">
            <a:avLst/>
          </a:prstGeom>
        </p:spPr>
        <p:txBody>
          <a:bodyPr/>
          <a:lstStyle>
            <a:lvl1pPr>
              <a:defRPr sz="3200"/>
            </a:lvl1pPr>
            <a:lvl2pPr marL="1181100" indent="-609600">
              <a:buSzPts val="3200"/>
              <a:defRPr sz="3200"/>
            </a:lvl2pPr>
            <a:lvl3pPr marL="1638300" indent="-609600">
              <a:buSzPts val="3200"/>
              <a:defRPr sz="3200"/>
            </a:lvl3pPr>
            <a:lvl4pPr marL="2095500" indent="-609600">
              <a:buSzPts val="3200"/>
              <a:defRPr sz="3200"/>
            </a:lvl4pPr>
            <a:lvl5pPr marL="2552700" indent="-609600">
              <a:buSzPts val="3200"/>
              <a:defRPr sz="3200"/>
            </a:lvl5pPr>
          </a:lstStyle>
          <a:p>
            <a:r>
              <a:t>Body Level One</a:t>
            </a:r>
          </a:p>
          <a:p>
            <a:pPr lvl="1"/>
            <a:r>
              <a:t>Body Level Two</a:t>
            </a:r>
          </a:p>
          <a:p>
            <a:pPr lvl="2"/>
            <a:r>
              <a:t>Body Level Three</a:t>
            </a:r>
          </a:p>
          <a:p>
            <a:pPr lvl="3"/>
            <a:r>
              <a:t>Body Level Four</a:t>
            </a:r>
          </a:p>
          <a:p>
            <a:pPr lvl="4"/>
            <a:r>
              <a:t>Body Level Five</a:t>
            </a:r>
          </a:p>
        </p:txBody>
      </p:sp>
      <p:grpSp>
        <p:nvGrpSpPr>
          <p:cNvPr id="1392" name="Google Shape;1064;gbcd37e3876_1_535"/>
          <p:cNvGrpSpPr/>
          <p:nvPr/>
        </p:nvGrpSpPr>
        <p:grpSpPr>
          <a:xfrm>
            <a:off x="2746817" y="2682238"/>
            <a:ext cx="3447290" cy="137162"/>
            <a:chOff x="0" y="0"/>
            <a:chExt cx="3447287" cy="137160"/>
          </a:xfrm>
        </p:grpSpPr>
        <p:sp>
          <p:nvSpPr>
            <p:cNvPr id="1385" name="Google Shape;1065;gbcd37e3876_1_535"/>
            <p:cNvSpPr/>
            <p:nvPr/>
          </p:nvSpPr>
          <p:spPr>
            <a:xfrm rot="10800000">
              <a:off x="3317433" y="-1"/>
              <a:ext cx="129855" cy="137162"/>
            </a:xfrm>
            <a:prstGeom prst="roundRect">
              <a:avLst>
                <a:gd name="adj" fmla="val 16667"/>
              </a:avLst>
            </a:pr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86" name="Google Shape;1066;gbcd37e3876_1_535"/>
            <p:cNvSpPr/>
            <p:nvPr/>
          </p:nvSpPr>
          <p:spPr>
            <a:xfrm rot="10800000">
              <a:off x="3019665" y="-1"/>
              <a:ext cx="243478"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87" name="Google Shape;1067;gbcd37e3876_1_535"/>
            <p:cNvSpPr/>
            <p:nvPr/>
          </p:nvSpPr>
          <p:spPr>
            <a:xfrm rot="10800000">
              <a:off x="1677468" y="0"/>
              <a:ext cx="81159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88" name="Google Shape;1068;gbcd37e3876_1_535"/>
            <p:cNvSpPr/>
            <p:nvPr/>
          </p:nvSpPr>
          <p:spPr>
            <a:xfrm rot="10800000">
              <a:off x="0" y="0"/>
              <a:ext cx="1623179"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391" name="Google Shape;1069;gbcd37e3876_1_535"/>
            <p:cNvGrpSpPr/>
            <p:nvPr/>
          </p:nvGrpSpPr>
          <p:grpSpPr>
            <a:xfrm>
              <a:off x="2543348" y="-1"/>
              <a:ext cx="422028" cy="137162"/>
              <a:chOff x="0" y="0"/>
              <a:chExt cx="422026" cy="137160"/>
            </a:xfrm>
          </p:grpSpPr>
          <p:sp>
            <p:nvSpPr>
              <p:cNvPr id="1389" name="Google Shape;1070;gbcd37e3876_1_535"/>
              <p:cNvSpPr/>
              <p:nvPr/>
            </p:nvSpPr>
            <p:spPr>
              <a:xfrm rot="10800000">
                <a:off x="0" y="0"/>
                <a:ext cx="42202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90" name="Google Shape;1071;gbcd37e3876_1_535"/>
              <p:cNvSpPr/>
              <p:nvPr/>
            </p:nvSpPr>
            <p:spPr>
              <a:xfrm rot="10800000">
                <a:off x="0" y="-1"/>
                <a:ext cx="42202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393" name="Google Shape;1072;gbcd37e3876_1_535"/>
          <p:cNvSpPr txBox="1">
            <a:spLocks noGrp="1"/>
          </p:cNvSpPr>
          <p:nvPr>
            <p:ph type="body" sz="quarter" idx="21"/>
          </p:nvPr>
        </p:nvSpPr>
        <p:spPr>
          <a:xfrm>
            <a:off x="2743200" y="3483505"/>
            <a:ext cx="7620000" cy="887728"/>
          </a:xfrm>
          <a:prstGeom prst="rect">
            <a:avLst/>
          </a:prstGeom>
        </p:spPr>
        <p:txBody>
          <a:bodyPr/>
          <a:lstStyle/>
          <a:p>
            <a:pPr>
              <a:spcBef>
                <a:spcPts val="0"/>
              </a:spcBef>
              <a:defRPr b="1"/>
            </a:pPr>
            <a:endParaRPr/>
          </a:p>
        </p:txBody>
      </p:sp>
      <p:sp>
        <p:nvSpPr>
          <p:cNvPr id="139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3 Body 3 Stacked Columns">
    <p:spTree>
      <p:nvGrpSpPr>
        <p:cNvPr id="1" name=""/>
        <p:cNvGrpSpPr/>
        <p:nvPr/>
      </p:nvGrpSpPr>
      <p:grpSpPr>
        <a:xfrm>
          <a:off x="0" y="0"/>
          <a:ext cx="0" cy="0"/>
          <a:chOff x="0" y="0"/>
          <a:chExt cx="0" cy="0"/>
        </a:xfrm>
      </p:grpSpPr>
      <p:sp>
        <p:nvSpPr>
          <p:cNvPr id="1401" name="Body Level One…"/>
          <p:cNvSpPr txBox="1">
            <a:spLocks noGrp="1"/>
          </p:cNvSpPr>
          <p:nvPr>
            <p:ph type="body" sz="quarter" idx="1" hasCustomPrompt="1"/>
          </p:nvPr>
        </p:nvSpPr>
        <p:spPr>
          <a:xfrm>
            <a:off x="609600" y="3428998"/>
            <a:ext cx="3429000" cy="2743202"/>
          </a:xfrm>
          <a:prstGeom prst="rect">
            <a:avLst/>
          </a:prstGeom>
        </p:spPr>
        <p:txBody>
          <a:bodyPr/>
          <a:lstStyle>
            <a:lvl1pPr>
              <a:defRPr>
                <a:solidFill>
                  <a:srgbClr val="282828"/>
                </a:solidFill>
              </a:defRPr>
            </a:lvl1pPr>
            <a:lvl2pPr>
              <a:defRPr>
                <a:solidFill>
                  <a:srgbClr val="282828"/>
                </a:solidFill>
              </a:defRPr>
            </a:lvl2pPr>
            <a:lvl3pPr>
              <a:defRPr>
                <a:solidFill>
                  <a:srgbClr val="282828"/>
                </a:solidFill>
              </a:defRPr>
            </a:lvl3pPr>
            <a:lvl4pPr>
              <a:defRPr>
                <a:solidFill>
                  <a:srgbClr val="282828"/>
                </a:solidFill>
              </a:defRPr>
            </a:lvl4pPr>
            <a:lvl5pPr>
              <a:defRPr>
                <a:solidFill>
                  <a:srgbClr val="282828"/>
                </a:solidFill>
              </a:defRPr>
            </a:lvl5pPr>
          </a:lstStyle>
          <a:p>
            <a:r>
              <a:t>Edit Master text styles</a:t>
            </a:r>
          </a:p>
          <a:p>
            <a:pPr lvl="1"/>
            <a:endParaRPr/>
          </a:p>
          <a:p>
            <a:pPr lvl="2"/>
            <a:endParaRPr/>
          </a:p>
          <a:p>
            <a:pPr lvl="3"/>
            <a:endParaRPr/>
          </a:p>
          <a:p>
            <a:pPr lvl="4"/>
            <a:endParaRPr/>
          </a:p>
        </p:txBody>
      </p:sp>
      <p:sp>
        <p:nvSpPr>
          <p:cNvPr id="1402" name="Text Placeholder 3"/>
          <p:cNvSpPr>
            <a:spLocks noGrp="1"/>
          </p:cNvSpPr>
          <p:nvPr>
            <p:ph type="body" sz="quarter" idx="21"/>
          </p:nvPr>
        </p:nvSpPr>
        <p:spPr>
          <a:xfrm>
            <a:off x="609600" y="1676400"/>
            <a:ext cx="3429000" cy="1600200"/>
          </a:xfrm>
          <a:prstGeom prst="rect">
            <a:avLst/>
          </a:prstGeom>
        </p:spPr>
        <p:txBody>
          <a:bodyPr/>
          <a:lstStyle/>
          <a:p>
            <a:pPr>
              <a:defRPr>
                <a:solidFill>
                  <a:srgbClr val="282828"/>
                </a:solidFill>
              </a:defRPr>
            </a:pPr>
            <a:endParaRPr/>
          </a:p>
        </p:txBody>
      </p:sp>
      <p:sp>
        <p:nvSpPr>
          <p:cNvPr id="1403" name="Text Placeholder 3"/>
          <p:cNvSpPr>
            <a:spLocks noGrp="1"/>
          </p:cNvSpPr>
          <p:nvPr>
            <p:ph type="body" sz="quarter" idx="22"/>
          </p:nvPr>
        </p:nvSpPr>
        <p:spPr>
          <a:xfrm>
            <a:off x="4381500" y="1668079"/>
            <a:ext cx="3429000" cy="1600201"/>
          </a:xfrm>
          <a:prstGeom prst="rect">
            <a:avLst/>
          </a:prstGeom>
        </p:spPr>
        <p:txBody>
          <a:bodyPr/>
          <a:lstStyle/>
          <a:p>
            <a:pPr>
              <a:defRPr>
                <a:solidFill>
                  <a:srgbClr val="282828"/>
                </a:solidFill>
              </a:defRPr>
            </a:pPr>
            <a:endParaRPr/>
          </a:p>
        </p:txBody>
      </p:sp>
      <p:sp>
        <p:nvSpPr>
          <p:cNvPr id="1404" name="Text Placeholder 3"/>
          <p:cNvSpPr>
            <a:spLocks noGrp="1"/>
          </p:cNvSpPr>
          <p:nvPr>
            <p:ph type="body" sz="quarter" idx="23"/>
          </p:nvPr>
        </p:nvSpPr>
        <p:spPr>
          <a:xfrm>
            <a:off x="8153400" y="1668079"/>
            <a:ext cx="3429000" cy="1600201"/>
          </a:xfrm>
          <a:prstGeom prst="rect">
            <a:avLst/>
          </a:prstGeom>
        </p:spPr>
        <p:txBody>
          <a:bodyPr/>
          <a:lstStyle/>
          <a:p>
            <a:pPr>
              <a:defRPr>
                <a:solidFill>
                  <a:srgbClr val="282828"/>
                </a:solidFill>
              </a:defRPr>
            </a:pPr>
            <a:endParaRPr/>
          </a:p>
        </p:txBody>
      </p:sp>
      <p:sp>
        <p:nvSpPr>
          <p:cNvPr id="1405" name="Title Text"/>
          <p:cNvSpPr txBox="1">
            <a:spLocks noGrp="1"/>
          </p:cNvSpPr>
          <p:nvPr>
            <p:ph type="title"/>
          </p:nvPr>
        </p:nvSpPr>
        <p:spPr>
          <a:xfrm>
            <a:off x="609600" y="288925"/>
            <a:ext cx="10972800" cy="549275"/>
          </a:xfrm>
          <a:prstGeom prst="rect">
            <a:avLst/>
          </a:prstGeom>
        </p:spPr>
        <p:txBody>
          <a:bodyPr/>
          <a:lstStyle>
            <a:lvl1pPr>
              <a:defRPr sz="2800">
                <a:solidFill>
                  <a:srgbClr val="282828"/>
                </a:solidFill>
              </a:defRPr>
            </a:lvl1pPr>
          </a:lstStyle>
          <a:p>
            <a:r>
              <a:t>Title Text</a:t>
            </a:r>
          </a:p>
        </p:txBody>
      </p:sp>
      <p:grpSp>
        <p:nvGrpSpPr>
          <p:cNvPr id="1409" name="Group 13"/>
          <p:cNvGrpSpPr/>
          <p:nvPr/>
        </p:nvGrpSpPr>
        <p:grpSpPr>
          <a:xfrm>
            <a:off x="2969" y="990600"/>
            <a:ext cx="12207076" cy="69659"/>
            <a:chOff x="0" y="0"/>
            <a:chExt cx="12207076" cy="69658"/>
          </a:xfrm>
        </p:grpSpPr>
        <p:sp>
          <p:nvSpPr>
            <p:cNvPr id="1406" name="Rounded Rectangle 15"/>
            <p:cNvSpPr/>
            <p:nvPr/>
          </p:nvSpPr>
          <p:spPr>
            <a:xfrm>
              <a:off x="-1" y="-1"/>
              <a:ext cx="6096001" cy="69659"/>
            </a:xfrm>
            <a:prstGeom prst="roundRect">
              <a:avLst>
                <a:gd name="adj" fmla="val 16667"/>
              </a:avLst>
            </a:prstGeom>
            <a:solidFill>
              <a:schemeClr val="accent3"/>
            </a:solidFill>
            <a:ln w="25400" cap="flat">
              <a:solidFill>
                <a:schemeClr val="accent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407" name="Rounded Rectangle 16"/>
            <p:cNvSpPr/>
            <p:nvPr/>
          </p:nvSpPr>
          <p:spPr>
            <a:xfrm>
              <a:off x="6172199" y="-1"/>
              <a:ext cx="3657601" cy="69659"/>
            </a:xfrm>
            <a:prstGeom prst="roundRect">
              <a:avLst>
                <a:gd name="adj" fmla="val 16667"/>
              </a:avLst>
            </a:prstGeom>
            <a:solidFill>
              <a:schemeClr val="accent3"/>
            </a:solidFill>
            <a:ln w="25400" cap="flat">
              <a:solidFill>
                <a:schemeClr val="accent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1408" name="Rounded Rectangle 17"/>
            <p:cNvSpPr/>
            <p:nvPr/>
          </p:nvSpPr>
          <p:spPr>
            <a:xfrm>
              <a:off x="9920784" y="1"/>
              <a:ext cx="2286293" cy="69658"/>
            </a:xfrm>
            <a:prstGeom prst="roundRect">
              <a:avLst>
                <a:gd name="adj" fmla="val 16667"/>
              </a:avLst>
            </a:prstGeom>
            <a:solidFill>
              <a:schemeClr val="accent3"/>
            </a:solidFill>
            <a:ln w="25400" cap="flat">
              <a:solidFill>
                <a:schemeClr val="accent3"/>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41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2_1 Title v1 Light Center">
    <p:spTree>
      <p:nvGrpSpPr>
        <p:cNvPr id="1" name=""/>
        <p:cNvGrpSpPr/>
        <p:nvPr/>
      </p:nvGrpSpPr>
      <p:grpSpPr>
        <a:xfrm>
          <a:off x="0" y="0"/>
          <a:ext cx="0" cy="0"/>
          <a:chOff x="0" y="0"/>
          <a:chExt cx="0" cy="0"/>
        </a:xfrm>
      </p:grpSpPr>
      <p:sp>
        <p:nvSpPr>
          <p:cNvPr id="140" name="Title Text"/>
          <p:cNvSpPr txBox="1">
            <a:spLocks noGrp="1"/>
          </p:cNvSpPr>
          <p:nvPr>
            <p:ph type="title"/>
          </p:nvPr>
        </p:nvSpPr>
        <p:spPr>
          <a:xfrm>
            <a:off x="615043" y="3475037"/>
            <a:ext cx="10972801" cy="1325564"/>
          </a:xfrm>
          <a:prstGeom prst="rect">
            <a:avLst/>
          </a:prstGeom>
        </p:spPr>
        <p:txBody>
          <a:bodyPr/>
          <a:lstStyle>
            <a:lvl1pPr algn="ctr">
              <a:defRPr sz="6000">
                <a:solidFill>
                  <a:srgbClr val="555555"/>
                </a:solidFill>
              </a:defRPr>
            </a:lvl1pPr>
          </a:lstStyle>
          <a:p>
            <a:r>
              <a:t>Title Text</a:t>
            </a:r>
          </a:p>
        </p:txBody>
      </p:sp>
      <p:sp>
        <p:nvSpPr>
          <p:cNvPr id="141" name="Body Level One…"/>
          <p:cNvSpPr txBox="1">
            <a:spLocks noGrp="1"/>
          </p:cNvSpPr>
          <p:nvPr>
            <p:ph type="body" sz="quarter" idx="1"/>
          </p:nvPr>
        </p:nvSpPr>
        <p:spPr>
          <a:xfrm>
            <a:off x="2139044" y="2914654"/>
            <a:ext cx="7924801" cy="514347"/>
          </a:xfrm>
          <a:prstGeom prst="rect">
            <a:avLst/>
          </a:prstGeom>
        </p:spPr>
        <p:txBody>
          <a:bodyPr anchor="ct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grpSp>
        <p:nvGrpSpPr>
          <p:cNvPr id="149" name="Google Shape;114;p20"/>
          <p:cNvGrpSpPr/>
          <p:nvPr/>
        </p:nvGrpSpPr>
        <p:grpSpPr>
          <a:xfrm>
            <a:off x="6970787" y="2520967"/>
            <a:ext cx="5226658" cy="137162"/>
            <a:chOff x="0" y="0"/>
            <a:chExt cx="5226656" cy="137160"/>
          </a:xfrm>
        </p:grpSpPr>
        <p:sp>
          <p:nvSpPr>
            <p:cNvPr id="142" name="Google Shape;115;p20"/>
            <p:cNvSpPr/>
            <p:nvPr/>
          </p:nvSpPr>
          <p:spPr>
            <a:xfrm rot="16200000">
              <a:off x="5059855"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43" name="Google Shape;116;p20"/>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44" name="Google Shape;117;p20"/>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45" name="Google Shape;118;p20"/>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48" name="Google Shape;119;p20"/>
            <p:cNvGrpSpPr/>
            <p:nvPr/>
          </p:nvGrpSpPr>
          <p:grpSpPr>
            <a:xfrm>
              <a:off x="3856471" y="0"/>
              <a:ext cx="639918" cy="137161"/>
              <a:chOff x="0" y="0"/>
              <a:chExt cx="639916" cy="137160"/>
            </a:xfrm>
          </p:grpSpPr>
          <p:sp>
            <p:nvSpPr>
              <p:cNvPr id="146" name="Google Shape;120;p2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47" name="Google Shape;121;p20"/>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57" name="Google Shape;122;p20"/>
          <p:cNvGrpSpPr/>
          <p:nvPr/>
        </p:nvGrpSpPr>
        <p:grpSpPr>
          <a:xfrm>
            <a:off x="5442" y="4883165"/>
            <a:ext cx="5226659" cy="137166"/>
            <a:chOff x="0" y="0"/>
            <a:chExt cx="5226658" cy="137164"/>
          </a:xfrm>
        </p:grpSpPr>
        <p:sp>
          <p:nvSpPr>
            <p:cNvPr id="150" name="Google Shape;123;p20"/>
            <p:cNvSpPr/>
            <p:nvPr/>
          </p:nvSpPr>
          <p:spPr>
            <a:xfrm rot="5400000">
              <a:off x="29640" y="-29640"/>
              <a:ext cx="137164" cy="19644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51" name="Google Shape;124;p20"/>
            <p:cNvSpPr/>
            <p:nvPr/>
          </p:nvSpPr>
          <p:spPr>
            <a:xfrm>
              <a:off x="278765"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52" name="Google Shape;125;p20"/>
            <p:cNvSpPr/>
            <p:nvPr/>
          </p:nvSpPr>
          <p:spPr>
            <a:xfrm>
              <a:off x="1452507"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53" name="Google Shape;126;p20"/>
            <p:cNvSpPr/>
            <p:nvPr/>
          </p:nvSpPr>
          <p:spPr>
            <a:xfrm>
              <a:off x="2765437"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56" name="Google Shape;127;p20"/>
            <p:cNvGrpSpPr/>
            <p:nvPr/>
          </p:nvGrpSpPr>
          <p:grpSpPr>
            <a:xfrm>
              <a:off x="730269" y="0"/>
              <a:ext cx="639918" cy="137161"/>
              <a:chOff x="0" y="0"/>
              <a:chExt cx="639916" cy="137160"/>
            </a:xfrm>
          </p:grpSpPr>
          <p:sp>
            <p:nvSpPr>
              <p:cNvPr id="154" name="Google Shape;128;p20"/>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55" name="Google Shape;129;p20"/>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58"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 Title v1 Light Center">
    <p:spTree>
      <p:nvGrpSpPr>
        <p:cNvPr id="1" name=""/>
        <p:cNvGrpSpPr/>
        <p:nvPr/>
      </p:nvGrpSpPr>
      <p:grpSpPr>
        <a:xfrm>
          <a:off x="0" y="0"/>
          <a:ext cx="0" cy="0"/>
          <a:chOff x="0" y="0"/>
          <a:chExt cx="0" cy="0"/>
        </a:xfrm>
      </p:grpSpPr>
      <p:sp>
        <p:nvSpPr>
          <p:cNvPr id="1417" name="Title Text"/>
          <p:cNvSpPr txBox="1">
            <a:spLocks noGrp="1"/>
          </p:cNvSpPr>
          <p:nvPr>
            <p:ph type="title"/>
          </p:nvPr>
        </p:nvSpPr>
        <p:spPr>
          <a:xfrm>
            <a:off x="615043" y="3475037"/>
            <a:ext cx="10972801" cy="1325564"/>
          </a:xfrm>
          <a:prstGeom prst="rect">
            <a:avLst/>
          </a:prstGeom>
        </p:spPr>
        <p:txBody>
          <a:bodyPr lIns="45719" tIns="45719" rIns="45719" bIns="45719"/>
          <a:lstStyle>
            <a:lvl1pPr algn="ctr">
              <a:defRPr sz="6000">
                <a:solidFill>
                  <a:srgbClr val="555555"/>
                </a:solidFill>
              </a:defRPr>
            </a:lvl1pPr>
          </a:lstStyle>
          <a:p>
            <a:r>
              <a:t>Title Text</a:t>
            </a:r>
          </a:p>
        </p:txBody>
      </p:sp>
      <p:sp>
        <p:nvSpPr>
          <p:cNvPr id="1418" name="Body Level One…"/>
          <p:cNvSpPr txBox="1">
            <a:spLocks noGrp="1"/>
          </p:cNvSpPr>
          <p:nvPr>
            <p:ph type="body" sz="quarter" idx="1" hasCustomPrompt="1"/>
          </p:nvPr>
        </p:nvSpPr>
        <p:spPr>
          <a:xfrm>
            <a:off x="2139044" y="2914654"/>
            <a:ext cx="7924801" cy="514347"/>
          </a:xfrm>
          <a:prstGeom prst="rect">
            <a:avLst/>
          </a:prstGeom>
        </p:spPr>
        <p:txBody>
          <a:bodyPr lIns="45719" tIns="45719" rIns="45719" bIns="45719" anchor="ctr"/>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426" name="Group 51"/>
          <p:cNvGrpSpPr/>
          <p:nvPr/>
        </p:nvGrpSpPr>
        <p:grpSpPr>
          <a:xfrm>
            <a:off x="6970786" y="2520967"/>
            <a:ext cx="5226658" cy="137162"/>
            <a:chOff x="0" y="0"/>
            <a:chExt cx="5226656" cy="137160"/>
          </a:xfrm>
        </p:grpSpPr>
        <p:sp>
          <p:nvSpPr>
            <p:cNvPr id="1419" name="Round Same Side Corner Rectangle 52"/>
            <p:cNvSpPr/>
            <p:nvPr/>
          </p:nvSpPr>
          <p:spPr>
            <a:xfrm rot="16200000">
              <a:off x="5059855" y="-29642"/>
              <a:ext cx="137160"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0" name="Rounded Rectangle 53"/>
            <p:cNvSpPr/>
            <p:nvPr/>
          </p:nvSpPr>
          <p:spPr>
            <a:xfrm rot="10800000">
              <a:off x="4578710"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1" name="Rounded Rectangle 54"/>
            <p:cNvSpPr/>
            <p:nvPr/>
          </p:nvSpPr>
          <p:spPr>
            <a:xfrm rot="10800000">
              <a:off x="2543540"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2" name="Rounded Rectangle 55"/>
            <p:cNvSpPr/>
            <p:nvPr/>
          </p:nvSpPr>
          <p:spPr>
            <a:xfrm rot="10800000">
              <a:off x="0"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25" name="Group 56"/>
            <p:cNvGrpSpPr/>
            <p:nvPr/>
          </p:nvGrpSpPr>
          <p:grpSpPr>
            <a:xfrm>
              <a:off x="3856472" y="-1"/>
              <a:ext cx="639918" cy="137162"/>
              <a:chOff x="0" y="0"/>
              <a:chExt cx="639916" cy="137160"/>
            </a:xfrm>
          </p:grpSpPr>
          <p:sp>
            <p:nvSpPr>
              <p:cNvPr id="1423" name="Rectangle 57"/>
              <p:cNvSpPr/>
              <p:nvPr/>
            </p:nvSpPr>
            <p:spPr>
              <a:xfrm rot="10800000">
                <a:off x="0" y="0"/>
                <a:ext cx="639917" cy="13716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4" name="Rounded Rectangle 58"/>
              <p:cNvSpPr/>
              <p:nvPr/>
            </p:nvSpPr>
            <p:spPr>
              <a:xfrm rot="10800000">
                <a:off x="0" y="-1"/>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434" name="Group 59"/>
          <p:cNvGrpSpPr/>
          <p:nvPr/>
        </p:nvGrpSpPr>
        <p:grpSpPr>
          <a:xfrm>
            <a:off x="5442" y="4883165"/>
            <a:ext cx="5226660" cy="137166"/>
            <a:chOff x="0" y="0"/>
            <a:chExt cx="5226658" cy="137164"/>
          </a:xfrm>
        </p:grpSpPr>
        <p:sp>
          <p:nvSpPr>
            <p:cNvPr id="1427" name="Round Same Side Corner Rectangle 60"/>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8" name="Rounded Rectangle 61"/>
            <p:cNvSpPr/>
            <p:nvPr/>
          </p:nvSpPr>
          <p:spPr>
            <a:xfrm>
              <a:off x="278765" y="-1"/>
              <a:ext cx="369184"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29" name="Rounded Rectangle 62"/>
            <p:cNvSpPr/>
            <p:nvPr/>
          </p:nvSpPr>
          <p:spPr>
            <a:xfrm>
              <a:off x="1452507" y="-1"/>
              <a:ext cx="1230612"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30" name="Rounded Rectangle 63"/>
            <p:cNvSpPr/>
            <p:nvPr/>
          </p:nvSpPr>
          <p:spPr>
            <a:xfrm>
              <a:off x="2765437" y="-1"/>
              <a:ext cx="2461222"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33" name="Group 64"/>
            <p:cNvGrpSpPr/>
            <p:nvPr/>
          </p:nvGrpSpPr>
          <p:grpSpPr>
            <a:xfrm>
              <a:off x="730269" y="-1"/>
              <a:ext cx="639918" cy="137162"/>
              <a:chOff x="0" y="0"/>
              <a:chExt cx="639916" cy="137160"/>
            </a:xfrm>
          </p:grpSpPr>
          <p:sp>
            <p:nvSpPr>
              <p:cNvPr id="1431" name="Rectangle 65"/>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32" name="Rounded Rectangle 66"/>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435"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 Title v1 Dark Center">
    <p:bg>
      <p:bgPr>
        <a:solidFill>
          <a:schemeClr val="accent1"/>
        </a:solidFill>
        <a:effectLst/>
      </p:bgPr>
    </p:bg>
    <p:spTree>
      <p:nvGrpSpPr>
        <p:cNvPr id="1" name=""/>
        <p:cNvGrpSpPr/>
        <p:nvPr/>
      </p:nvGrpSpPr>
      <p:grpSpPr>
        <a:xfrm>
          <a:off x="0" y="0"/>
          <a:ext cx="0" cy="0"/>
          <a:chOff x="0" y="0"/>
          <a:chExt cx="0" cy="0"/>
        </a:xfrm>
      </p:grpSpPr>
      <p:sp>
        <p:nvSpPr>
          <p:cNvPr id="1442" name="Title Text"/>
          <p:cNvSpPr txBox="1">
            <a:spLocks noGrp="1"/>
          </p:cNvSpPr>
          <p:nvPr>
            <p:ph type="title"/>
          </p:nvPr>
        </p:nvSpPr>
        <p:spPr>
          <a:xfrm>
            <a:off x="615043" y="3475037"/>
            <a:ext cx="10972801" cy="1325564"/>
          </a:xfrm>
          <a:prstGeom prst="rect">
            <a:avLst/>
          </a:prstGeom>
        </p:spPr>
        <p:txBody>
          <a:bodyPr lIns="45719" tIns="45719" rIns="45719" bIns="45719"/>
          <a:lstStyle>
            <a:lvl1pPr algn="ctr">
              <a:defRPr sz="6000"/>
            </a:lvl1pPr>
          </a:lstStyle>
          <a:p>
            <a:r>
              <a:t>Title Text</a:t>
            </a:r>
          </a:p>
        </p:txBody>
      </p:sp>
      <p:sp>
        <p:nvSpPr>
          <p:cNvPr id="1443" name="Body Level One…"/>
          <p:cNvSpPr txBox="1">
            <a:spLocks noGrp="1"/>
          </p:cNvSpPr>
          <p:nvPr>
            <p:ph type="body" sz="quarter" idx="1" hasCustomPrompt="1"/>
          </p:nvPr>
        </p:nvSpPr>
        <p:spPr>
          <a:xfrm>
            <a:off x="2139044" y="2914654"/>
            <a:ext cx="7924801" cy="514347"/>
          </a:xfrm>
          <a:prstGeom prst="rect">
            <a:avLst/>
          </a:prstGeom>
        </p:spPr>
        <p:txBody>
          <a:bodyPr lIns="45719" tIns="45719" rIns="45719" bIns="45719" anchor="ctr"/>
          <a:lstStyle>
            <a:lvl1pPr marL="0" algn="ctr">
              <a:defRPr sz="2800">
                <a:solidFill>
                  <a:srgbClr val="FFFFFF"/>
                </a:solidFill>
              </a:defRPr>
            </a:lvl1pPr>
            <a:lvl2pPr marL="0" indent="457200" algn="ctr">
              <a:buSzTx/>
              <a:buNone/>
              <a:defRPr sz="2800">
                <a:solidFill>
                  <a:srgbClr val="FFFFFF"/>
                </a:solidFill>
              </a:defRPr>
            </a:lvl2pPr>
            <a:lvl3pPr marL="1270000" indent="-355600" algn="ctr">
              <a:buSzPct val="100000"/>
              <a:defRPr sz="2800">
                <a:solidFill>
                  <a:srgbClr val="FFFFFF"/>
                </a:solidFill>
              </a:defRPr>
            </a:lvl3pPr>
            <a:lvl4pPr marL="1727200" indent="-355600" algn="ctr">
              <a:buSzPct val="100000"/>
              <a:defRPr sz="2800">
                <a:solidFill>
                  <a:srgbClr val="FFFFFF"/>
                </a:solidFill>
              </a:defRPr>
            </a:lvl4pPr>
            <a:lvl5pPr marL="2184400" indent="-355600" algn="ctr">
              <a:buSzPct val="100000"/>
              <a:defRPr sz="2800">
                <a:solidFill>
                  <a:srgbClr val="FFFFFF"/>
                </a:solidFill>
              </a:defRPr>
            </a:lvl5pPr>
          </a:lstStyle>
          <a:p>
            <a:r>
              <a:t>Edit Master text styles</a:t>
            </a:r>
          </a:p>
          <a:p>
            <a:pPr lvl="1"/>
            <a:endParaRPr/>
          </a:p>
          <a:p>
            <a:pPr lvl="2"/>
            <a:endParaRPr/>
          </a:p>
          <a:p>
            <a:pPr lvl="3"/>
            <a:endParaRPr/>
          </a:p>
          <a:p>
            <a:pPr lvl="4"/>
            <a:endParaRPr/>
          </a:p>
        </p:txBody>
      </p:sp>
      <p:grpSp>
        <p:nvGrpSpPr>
          <p:cNvPr id="1451" name="Group 51"/>
          <p:cNvGrpSpPr/>
          <p:nvPr/>
        </p:nvGrpSpPr>
        <p:grpSpPr>
          <a:xfrm>
            <a:off x="6970786" y="2520967"/>
            <a:ext cx="5226658" cy="137162"/>
            <a:chOff x="0" y="0"/>
            <a:chExt cx="5226656" cy="137160"/>
          </a:xfrm>
        </p:grpSpPr>
        <p:sp>
          <p:nvSpPr>
            <p:cNvPr id="1444" name="Round Same Side Corner Rectangle 52"/>
            <p:cNvSpPr/>
            <p:nvPr/>
          </p:nvSpPr>
          <p:spPr>
            <a:xfrm rot="16200000">
              <a:off x="5059855" y="-29642"/>
              <a:ext cx="137160"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45" name="Rounded Rectangle 53"/>
            <p:cNvSpPr/>
            <p:nvPr/>
          </p:nvSpPr>
          <p:spPr>
            <a:xfrm rot="10800000">
              <a:off x="4578710"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46" name="Rounded Rectangle 54"/>
            <p:cNvSpPr/>
            <p:nvPr/>
          </p:nvSpPr>
          <p:spPr>
            <a:xfrm rot="10800000">
              <a:off x="2543540"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47" name="Rounded Rectangle 55"/>
            <p:cNvSpPr/>
            <p:nvPr/>
          </p:nvSpPr>
          <p:spPr>
            <a:xfrm rot="10800000">
              <a:off x="0"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50" name="Group 56"/>
            <p:cNvGrpSpPr/>
            <p:nvPr/>
          </p:nvGrpSpPr>
          <p:grpSpPr>
            <a:xfrm>
              <a:off x="3856472" y="-1"/>
              <a:ext cx="639918" cy="137162"/>
              <a:chOff x="0" y="0"/>
              <a:chExt cx="639916" cy="137160"/>
            </a:xfrm>
          </p:grpSpPr>
          <p:sp>
            <p:nvSpPr>
              <p:cNvPr id="1448" name="Rectangle 57"/>
              <p:cNvSpPr/>
              <p:nvPr/>
            </p:nvSpPr>
            <p:spPr>
              <a:xfrm rot="10800000">
                <a:off x="0" y="0"/>
                <a:ext cx="639917" cy="13716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49" name="Rounded Rectangle 58"/>
              <p:cNvSpPr/>
              <p:nvPr/>
            </p:nvSpPr>
            <p:spPr>
              <a:xfrm rot="10800000">
                <a:off x="0" y="-1"/>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459" name="Group 59"/>
          <p:cNvGrpSpPr/>
          <p:nvPr/>
        </p:nvGrpSpPr>
        <p:grpSpPr>
          <a:xfrm>
            <a:off x="5442" y="4883165"/>
            <a:ext cx="5226660" cy="137166"/>
            <a:chOff x="0" y="0"/>
            <a:chExt cx="5226658" cy="137164"/>
          </a:xfrm>
        </p:grpSpPr>
        <p:sp>
          <p:nvSpPr>
            <p:cNvPr id="1452" name="Round Same Side Corner Rectangle 60"/>
            <p:cNvSpPr/>
            <p:nvPr/>
          </p:nvSpPr>
          <p:spPr>
            <a:xfrm rot="5400000">
              <a:off x="29640" y="-29640"/>
              <a:ext cx="137164"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53" name="Rounded Rectangle 61"/>
            <p:cNvSpPr/>
            <p:nvPr/>
          </p:nvSpPr>
          <p:spPr>
            <a:xfrm>
              <a:off x="278765" y="-1"/>
              <a:ext cx="369184"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54" name="Rounded Rectangle 62"/>
            <p:cNvSpPr/>
            <p:nvPr/>
          </p:nvSpPr>
          <p:spPr>
            <a:xfrm>
              <a:off x="1452507" y="-1"/>
              <a:ext cx="1230612"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55" name="Rounded Rectangle 63"/>
            <p:cNvSpPr/>
            <p:nvPr/>
          </p:nvSpPr>
          <p:spPr>
            <a:xfrm>
              <a:off x="2765437" y="-1"/>
              <a:ext cx="2461222"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58" name="Group 64"/>
            <p:cNvGrpSpPr/>
            <p:nvPr/>
          </p:nvGrpSpPr>
          <p:grpSpPr>
            <a:xfrm>
              <a:off x="730269" y="-1"/>
              <a:ext cx="639918" cy="137162"/>
              <a:chOff x="0" y="0"/>
              <a:chExt cx="639916" cy="137160"/>
            </a:xfrm>
          </p:grpSpPr>
          <p:sp>
            <p:nvSpPr>
              <p:cNvPr id="1456" name="Rectangle 65"/>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57" name="Rounded Rectangle 66"/>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46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1 Title v2 Light Center">
    <p:spTree>
      <p:nvGrpSpPr>
        <p:cNvPr id="1" name=""/>
        <p:cNvGrpSpPr/>
        <p:nvPr/>
      </p:nvGrpSpPr>
      <p:grpSpPr>
        <a:xfrm>
          <a:off x="0" y="0"/>
          <a:ext cx="0" cy="0"/>
          <a:chOff x="0" y="0"/>
          <a:chExt cx="0" cy="0"/>
        </a:xfrm>
      </p:grpSpPr>
      <p:grpSp>
        <p:nvGrpSpPr>
          <p:cNvPr id="1474" name="Group 13"/>
          <p:cNvGrpSpPr/>
          <p:nvPr/>
        </p:nvGrpSpPr>
        <p:grpSpPr>
          <a:xfrm>
            <a:off x="3482444" y="3779519"/>
            <a:ext cx="5227112" cy="137162"/>
            <a:chOff x="0" y="0"/>
            <a:chExt cx="5227112" cy="137160"/>
          </a:xfrm>
        </p:grpSpPr>
        <p:sp>
          <p:nvSpPr>
            <p:cNvPr id="1467" name="Rectangle 14"/>
            <p:cNvSpPr/>
            <p:nvPr/>
          </p:nvSpPr>
          <p:spPr>
            <a:xfrm rot="10800000">
              <a:off x="5030214"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68" name="Rectangle 16"/>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69" name="Rectangle 17"/>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70" name="Rectangle 18"/>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73" name="Group 19"/>
            <p:cNvGrpSpPr/>
            <p:nvPr/>
          </p:nvGrpSpPr>
          <p:grpSpPr>
            <a:xfrm>
              <a:off x="3856472" y="-1"/>
              <a:ext cx="639918" cy="137162"/>
              <a:chOff x="0" y="0"/>
              <a:chExt cx="639916" cy="137160"/>
            </a:xfrm>
          </p:grpSpPr>
          <p:sp>
            <p:nvSpPr>
              <p:cNvPr id="1471" name="Rectangle 20"/>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72" name="Rectangle 21"/>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475" name="Title Text"/>
          <p:cNvSpPr txBox="1">
            <a:spLocks noGrp="1"/>
          </p:cNvSpPr>
          <p:nvPr>
            <p:ph type="title"/>
          </p:nvPr>
        </p:nvSpPr>
        <p:spPr>
          <a:xfrm>
            <a:off x="619503" y="2558861"/>
            <a:ext cx="10962897" cy="1022540"/>
          </a:xfrm>
          <a:prstGeom prst="rect">
            <a:avLst/>
          </a:prstGeom>
        </p:spPr>
        <p:txBody>
          <a:bodyPr lIns="45719" tIns="45719" rIns="45719" bIns="45719"/>
          <a:lstStyle>
            <a:lvl1pPr algn="ctr">
              <a:defRPr sz="6000">
                <a:solidFill>
                  <a:schemeClr val="accent1"/>
                </a:solidFill>
              </a:defRPr>
            </a:lvl1pPr>
          </a:lstStyle>
          <a:p>
            <a:r>
              <a:t>Title Text</a:t>
            </a:r>
          </a:p>
        </p:txBody>
      </p:sp>
      <p:sp>
        <p:nvSpPr>
          <p:cNvPr id="1476" name="Body Level One…"/>
          <p:cNvSpPr txBox="1">
            <a:spLocks noGrp="1"/>
          </p:cNvSpPr>
          <p:nvPr>
            <p:ph type="body" sz="quarter" idx="1" hasCustomPrompt="1"/>
          </p:nvPr>
        </p:nvSpPr>
        <p:spPr>
          <a:xfrm>
            <a:off x="2133600" y="1924054"/>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sp>
        <p:nvSpPr>
          <p:cNvPr id="147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1 Title v2 Dark Center">
    <p:bg>
      <p:bgPr>
        <a:solidFill>
          <a:schemeClr val="accent1"/>
        </a:solidFill>
        <a:effectLst/>
      </p:bgPr>
    </p:bg>
    <p:spTree>
      <p:nvGrpSpPr>
        <p:cNvPr id="1" name=""/>
        <p:cNvGrpSpPr/>
        <p:nvPr/>
      </p:nvGrpSpPr>
      <p:grpSpPr>
        <a:xfrm>
          <a:off x="0" y="0"/>
          <a:ext cx="0" cy="0"/>
          <a:chOff x="0" y="0"/>
          <a:chExt cx="0" cy="0"/>
        </a:xfrm>
      </p:grpSpPr>
      <p:grpSp>
        <p:nvGrpSpPr>
          <p:cNvPr id="1491" name="Group 13"/>
          <p:cNvGrpSpPr/>
          <p:nvPr/>
        </p:nvGrpSpPr>
        <p:grpSpPr>
          <a:xfrm>
            <a:off x="3482444" y="3779519"/>
            <a:ext cx="5227112" cy="137162"/>
            <a:chOff x="0" y="0"/>
            <a:chExt cx="5227112" cy="137160"/>
          </a:xfrm>
        </p:grpSpPr>
        <p:sp>
          <p:nvSpPr>
            <p:cNvPr id="1484" name="Rectangle 14"/>
            <p:cNvSpPr/>
            <p:nvPr/>
          </p:nvSpPr>
          <p:spPr>
            <a:xfrm rot="10800000">
              <a:off x="5030214"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85" name="Rectangle 16"/>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86" name="Rectangle 17"/>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87" name="Rectangle 18"/>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490" name="Group 19"/>
            <p:cNvGrpSpPr/>
            <p:nvPr/>
          </p:nvGrpSpPr>
          <p:grpSpPr>
            <a:xfrm>
              <a:off x="3856472" y="-1"/>
              <a:ext cx="639918" cy="137162"/>
              <a:chOff x="0" y="0"/>
              <a:chExt cx="639916" cy="137160"/>
            </a:xfrm>
          </p:grpSpPr>
          <p:sp>
            <p:nvSpPr>
              <p:cNvPr id="1488" name="Rectangle 20"/>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489" name="Rectangle 21"/>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492" name="Title Text"/>
          <p:cNvSpPr txBox="1">
            <a:spLocks noGrp="1"/>
          </p:cNvSpPr>
          <p:nvPr>
            <p:ph type="title"/>
          </p:nvPr>
        </p:nvSpPr>
        <p:spPr>
          <a:xfrm>
            <a:off x="619503" y="2558861"/>
            <a:ext cx="10962897" cy="1022540"/>
          </a:xfrm>
          <a:prstGeom prst="rect">
            <a:avLst/>
          </a:prstGeom>
        </p:spPr>
        <p:txBody>
          <a:bodyPr lIns="45719" tIns="45719" rIns="45719" bIns="45719"/>
          <a:lstStyle>
            <a:lvl1pPr algn="ctr">
              <a:defRPr sz="6000"/>
            </a:lvl1pPr>
          </a:lstStyle>
          <a:p>
            <a:r>
              <a:t>Title Text</a:t>
            </a:r>
          </a:p>
        </p:txBody>
      </p:sp>
      <p:sp>
        <p:nvSpPr>
          <p:cNvPr id="1493" name="Body Level One…"/>
          <p:cNvSpPr txBox="1">
            <a:spLocks noGrp="1"/>
          </p:cNvSpPr>
          <p:nvPr>
            <p:ph type="body" sz="quarter" idx="1"/>
          </p:nvPr>
        </p:nvSpPr>
        <p:spPr>
          <a:xfrm>
            <a:off x="2133600" y="1924054"/>
            <a:ext cx="7924800" cy="514347"/>
          </a:xfrm>
          <a:prstGeom prst="rect">
            <a:avLst/>
          </a:prstGeom>
        </p:spPr>
        <p:txBody>
          <a:bodyPr lIns="45719" tIns="45719" rIns="45719" bIns="45719"/>
          <a:lstStyle>
            <a:lvl1pPr marL="0" algn="ctr">
              <a:defRPr sz="2800">
                <a:solidFill>
                  <a:srgbClr val="FFFFFF"/>
                </a:solidFill>
              </a:defRPr>
            </a:lvl1pPr>
            <a:lvl2pPr marL="0" indent="457200" algn="ctr">
              <a:buSzTx/>
              <a:buNone/>
              <a:defRPr sz="2800">
                <a:solidFill>
                  <a:srgbClr val="FFFFFF"/>
                </a:solidFill>
              </a:defRPr>
            </a:lvl2pPr>
            <a:lvl3pPr marL="1270000" indent="-355600" algn="ctr">
              <a:buSzPct val="100000"/>
              <a:defRPr sz="2800">
                <a:solidFill>
                  <a:srgbClr val="FFFFFF"/>
                </a:solidFill>
              </a:defRPr>
            </a:lvl3pPr>
            <a:lvl4pPr marL="1727200" indent="-355600" algn="ctr">
              <a:buSzPct val="100000"/>
              <a:defRPr sz="2800">
                <a:solidFill>
                  <a:srgbClr val="FFFFFF"/>
                </a:solidFill>
              </a:defRPr>
            </a:lvl4pPr>
            <a:lvl5pPr marL="2184400" indent="-355600" algn="ctr">
              <a:buSzPct val="1000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2_1 Title v3 Left ">
    <p:bg>
      <p:bgPr>
        <a:solidFill>
          <a:schemeClr val="accent1"/>
        </a:solidFill>
        <a:effectLst/>
      </p:bgPr>
    </p:bg>
    <p:spTree>
      <p:nvGrpSpPr>
        <p:cNvPr id="1" name=""/>
        <p:cNvGrpSpPr/>
        <p:nvPr/>
      </p:nvGrpSpPr>
      <p:grpSpPr>
        <a:xfrm>
          <a:off x="0" y="0"/>
          <a:ext cx="0" cy="0"/>
          <a:chOff x="0" y="0"/>
          <a:chExt cx="0" cy="0"/>
        </a:xfrm>
      </p:grpSpPr>
      <p:sp>
        <p:nvSpPr>
          <p:cNvPr id="1501" name="Rectangle 29"/>
          <p:cNvSpPr/>
          <p:nvPr/>
        </p:nvSpPr>
        <p:spPr>
          <a:xfrm>
            <a:off x="0" y="1673935"/>
            <a:ext cx="12192000" cy="3471673"/>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02" name="Title Text"/>
          <p:cNvSpPr txBox="1">
            <a:spLocks noGrp="1"/>
          </p:cNvSpPr>
          <p:nvPr>
            <p:ph type="title"/>
          </p:nvPr>
        </p:nvSpPr>
        <p:spPr>
          <a:xfrm>
            <a:off x="571253" y="2815570"/>
            <a:ext cx="10972801" cy="1325563"/>
          </a:xfrm>
          <a:prstGeom prst="rect">
            <a:avLst/>
          </a:prstGeom>
        </p:spPr>
        <p:txBody>
          <a:bodyPr lIns="45719" tIns="45719" rIns="45719" bIns="45719"/>
          <a:lstStyle>
            <a:lvl1pPr>
              <a:defRPr sz="4800">
                <a:solidFill>
                  <a:schemeClr val="accent1"/>
                </a:solidFill>
              </a:defRPr>
            </a:lvl1pPr>
          </a:lstStyle>
          <a:p>
            <a:r>
              <a:t>Title Text</a:t>
            </a:r>
          </a:p>
        </p:txBody>
      </p:sp>
      <p:grpSp>
        <p:nvGrpSpPr>
          <p:cNvPr id="1510" name="Group 20"/>
          <p:cNvGrpSpPr/>
          <p:nvPr/>
        </p:nvGrpSpPr>
        <p:grpSpPr>
          <a:xfrm>
            <a:off x="6965343" y="1673935"/>
            <a:ext cx="5226657" cy="137162"/>
            <a:chOff x="0" y="0"/>
            <a:chExt cx="5226657" cy="137160"/>
          </a:xfrm>
        </p:grpSpPr>
        <p:sp>
          <p:nvSpPr>
            <p:cNvPr id="1503" name="Round Same Side Corner Rectangle 21"/>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04" name="Rounded Rectangle 22"/>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05" name="Rounded Rectangle 23"/>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06" name="Rounded Rectangle 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09" name="Group 25"/>
            <p:cNvGrpSpPr/>
            <p:nvPr/>
          </p:nvGrpSpPr>
          <p:grpSpPr>
            <a:xfrm>
              <a:off x="3856472" y="-1"/>
              <a:ext cx="639918" cy="137162"/>
              <a:chOff x="0" y="0"/>
              <a:chExt cx="639916" cy="137160"/>
            </a:xfrm>
          </p:grpSpPr>
          <p:sp>
            <p:nvSpPr>
              <p:cNvPr id="1507" name="Rectangle 26"/>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08" name="Rounded Rectangle 27"/>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518" name="Group 28"/>
          <p:cNvGrpSpPr/>
          <p:nvPr/>
        </p:nvGrpSpPr>
        <p:grpSpPr>
          <a:xfrm>
            <a:off x="0" y="5005647"/>
            <a:ext cx="5226659" cy="137163"/>
            <a:chOff x="0" y="0"/>
            <a:chExt cx="5226658" cy="137162"/>
          </a:xfrm>
        </p:grpSpPr>
        <p:sp>
          <p:nvSpPr>
            <p:cNvPr id="1511" name="Round Same Side Corner Rectangle 30"/>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12" name="Rounded Rectangle 31"/>
            <p:cNvSpPr/>
            <p:nvPr/>
          </p:nvSpPr>
          <p:spPr>
            <a:xfrm>
              <a:off x="278765" y="6234"/>
              <a:ext cx="369184" cy="124692"/>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13" name="Rounded Rectangle 3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14" name="Rounded Rectangle 50"/>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17" name="Group 51"/>
            <p:cNvGrpSpPr/>
            <p:nvPr/>
          </p:nvGrpSpPr>
          <p:grpSpPr>
            <a:xfrm>
              <a:off x="730269" y="0"/>
              <a:ext cx="639918" cy="137160"/>
              <a:chOff x="0" y="0"/>
              <a:chExt cx="639916" cy="137159"/>
            </a:xfrm>
          </p:grpSpPr>
          <p:sp>
            <p:nvSpPr>
              <p:cNvPr id="1515" name="Rectangle 52"/>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16" name="Rounded Rectangle 53"/>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519"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3_2 Agenda Left">
    <p:spTree>
      <p:nvGrpSpPr>
        <p:cNvPr id="1" name=""/>
        <p:cNvGrpSpPr/>
        <p:nvPr/>
      </p:nvGrpSpPr>
      <p:grpSpPr>
        <a:xfrm>
          <a:off x="0" y="0"/>
          <a:ext cx="0" cy="0"/>
          <a:chOff x="0" y="0"/>
          <a:chExt cx="0" cy="0"/>
        </a:xfrm>
      </p:grpSpPr>
      <p:sp>
        <p:nvSpPr>
          <p:cNvPr id="1526"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1527" name="Rectangle 27"/>
          <p:cNvSpPr/>
          <p:nvPr/>
        </p:nvSpPr>
        <p:spPr>
          <a:xfrm>
            <a:off x="1" y="0"/>
            <a:ext cx="12192001"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28"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529"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537" name="Group 15"/>
          <p:cNvGrpSpPr/>
          <p:nvPr/>
        </p:nvGrpSpPr>
        <p:grpSpPr>
          <a:xfrm>
            <a:off x="-2" y="1399615"/>
            <a:ext cx="12192001" cy="137166"/>
            <a:chOff x="0" y="0"/>
            <a:chExt cx="12192000" cy="137164"/>
          </a:xfrm>
        </p:grpSpPr>
        <p:sp>
          <p:nvSpPr>
            <p:cNvPr id="1530"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31" name="Rounded Rectangle 17"/>
            <p:cNvSpPr/>
            <p:nvPr/>
          </p:nvSpPr>
          <p:spPr>
            <a:xfrm rot="10800000">
              <a:off x="10716644" y="4"/>
              <a:ext cx="825261"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32"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33"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36" name="Group 21"/>
            <p:cNvGrpSpPr/>
            <p:nvPr/>
          </p:nvGrpSpPr>
          <p:grpSpPr>
            <a:xfrm>
              <a:off x="8996625" y="4"/>
              <a:ext cx="1492335" cy="137161"/>
              <a:chOff x="0" y="0"/>
              <a:chExt cx="1492333" cy="137160"/>
            </a:xfrm>
          </p:grpSpPr>
          <p:sp>
            <p:nvSpPr>
              <p:cNvPr id="1534"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35" name="Rounded Rectangle 23"/>
              <p:cNvSpPr/>
              <p:nvPr/>
            </p:nvSpPr>
            <p:spPr>
              <a:xfrm rot="10800000">
                <a:off x="0" y="0"/>
                <a:ext cx="149233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538" name="Title Text"/>
          <p:cNvSpPr txBox="1">
            <a:spLocks noGrp="1"/>
          </p:cNvSpPr>
          <p:nvPr>
            <p:ph type="title"/>
          </p:nvPr>
        </p:nvSpPr>
        <p:spPr>
          <a:xfrm>
            <a:off x="609601" y="415009"/>
            <a:ext cx="10972801" cy="1325564"/>
          </a:xfrm>
          <a:prstGeom prst="rect">
            <a:avLst/>
          </a:prstGeom>
        </p:spPr>
        <p:txBody>
          <a:bodyPr lIns="45719" tIns="45719" rIns="45719" bIns="45719"/>
          <a:lstStyle/>
          <a:p>
            <a:r>
              <a:t>Title Text</a:t>
            </a: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_1 Title v3 Left ">
    <p:bg>
      <p:bgPr>
        <a:solidFill>
          <a:schemeClr val="accent1"/>
        </a:solidFill>
        <a:effectLst/>
      </p:bgPr>
    </p:bg>
    <p:spTree>
      <p:nvGrpSpPr>
        <p:cNvPr id="1" name=""/>
        <p:cNvGrpSpPr/>
        <p:nvPr/>
      </p:nvGrpSpPr>
      <p:grpSpPr>
        <a:xfrm>
          <a:off x="0" y="0"/>
          <a:ext cx="0" cy="0"/>
          <a:chOff x="0" y="0"/>
          <a:chExt cx="0" cy="0"/>
        </a:xfrm>
      </p:grpSpPr>
      <p:sp>
        <p:nvSpPr>
          <p:cNvPr id="1545" name="Rectangle 29"/>
          <p:cNvSpPr/>
          <p:nvPr/>
        </p:nvSpPr>
        <p:spPr>
          <a:xfrm>
            <a:off x="0" y="1676399"/>
            <a:ext cx="12192000" cy="3471673"/>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46" name="Title Text"/>
          <p:cNvSpPr txBox="1">
            <a:spLocks noGrp="1"/>
          </p:cNvSpPr>
          <p:nvPr>
            <p:ph type="title"/>
          </p:nvPr>
        </p:nvSpPr>
        <p:spPr>
          <a:xfrm>
            <a:off x="609600" y="2503490"/>
            <a:ext cx="10972800" cy="1325564"/>
          </a:xfrm>
          <a:prstGeom prst="rect">
            <a:avLst/>
          </a:prstGeom>
        </p:spPr>
        <p:txBody>
          <a:bodyPr lIns="45719" tIns="45719" rIns="45719" bIns="45719"/>
          <a:lstStyle>
            <a:lvl1pPr>
              <a:defRPr sz="6000">
                <a:solidFill>
                  <a:schemeClr val="accent1"/>
                </a:solidFill>
              </a:defRPr>
            </a:lvl1pPr>
          </a:lstStyle>
          <a:p>
            <a:r>
              <a:t>Title Text</a:t>
            </a:r>
          </a:p>
        </p:txBody>
      </p:sp>
      <p:sp>
        <p:nvSpPr>
          <p:cNvPr id="1547" name="Body Level One…"/>
          <p:cNvSpPr txBox="1">
            <a:spLocks noGrp="1"/>
          </p:cNvSpPr>
          <p:nvPr>
            <p:ph type="body" sz="quarter" idx="1" hasCustomPrompt="1"/>
          </p:nvPr>
        </p:nvSpPr>
        <p:spPr>
          <a:xfrm>
            <a:off x="609600" y="3829053"/>
            <a:ext cx="10972800" cy="514347"/>
          </a:xfrm>
          <a:prstGeom prst="rect">
            <a:avLst/>
          </a:prstGeom>
        </p:spPr>
        <p:txBody>
          <a:bodyPr lIns="45719" tIns="45719" rIns="45719" bIns="45719"/>
          <a:lstStyle>
            <a:lvl1pPr marL="0">
              <a:defRPr sz="2800">
                <a:solidFill>
                  <a:schemeClr val="accent3"/>
                </a:solidFill>
              </a:defRPr>
            </a:lvl1pPr>
            <a:lvl2pPr marL="0" indent="457200">
              <a:buSzTx/>
              <a:buNone/>
              <a:defRPr sz="2800">
                <a:solidFill>
                  <a:schemeClr val="accent3"/>
                </a:solidFill>
              </a:defRPr>
            </a:lvl2pPr>
            <a:lvl3pPr marL="1270000" indent="-355600">
              <a:buSzPct val="100000"/>
              <a:defRPr sz="2800">
                <a:solidFill>
                  <a:schemeClr val="accent3"/>
                </a:solidFill>
              </a:defRPr>
            </a:lvl3pPr>
            <a:lvl4pPr marL="1727200" indent="-355600">
              <a:buSzPct val="100000"/>
              <a:defRPr sz="2800">
                <a:solidFill>
                  <a:schemeClr val="accent3"/>
                </a:solidFill>
              </a:defRPr>
            </a:lvl4pPr>
            <a:lvl5pPr marL="2184400" indent="-355600">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555" name="Group 20"/>
          <p:cNvGrpSpPr/>
          <p:nvPr/>
        </p:nvGrpSpPr>
        <p:grpSpPr>
          <a:xfrm>
            <a:off x="6965343" y="1676399"/>
            <a:ext cx="5226657" cy="137162"/>
            <a:chOff x="0" y="0"/>
            <a:chExt cx="5226657" cy="137160"/>
          </a:xfrm>
        </p:grpSpPr>
        <p:sp>
          <p:nvSpPr>
            <p:cNvPr id="1548" name="Round Same Side Corner Rectangle 21"/>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49" name="Rounded Rectangle 22"/>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0" name="Rounded Rectangle 23"/>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1" name="Rounded Rectangle 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54" name="Group 25"/>
            <p:cNvGrpSpPr/>
            <p:nvPr/>
          </p:nvGrpSpPr>
          <p:grpSpPr>
            <a:xfrm>
              <a:off x="3856472" y="-1"/>
              <a:ext cx="639918" cy="137162"/>
              <a:chOff x="0" y="0"/>
              <a:chExt cx="639916" cy="137160"/>
            </a:xfrm>
          </p:grpSpPr>
          <p:sp>
            <p:nvSpPr>
              <p:cNvPr id="1552" name="Rectangle 26"/>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3" name="Rounded Rectangle 27"/>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563" name="Group 28"/>
          <p:cNvGrpSpPr/>
          <p:nvPr/>
        </p:nvGrpSpPr>
        <p:grpSpPr>
          <a:xfrm>
            <a:off x="0" y="5010908"/>
            <a:ext cx="5226659" cy="137163"/>
            <a:chOff x="0" y="0"/>
            <a:chExt cx="5226658" cy="137162"/>
          </a:xfrm>
        </p:grpSpPr>
        <p:sp>
          <p:nvSpPr>
            <p:cNvPr id="1556" name="Round Same Side Corner Rectangle 30"/>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7" name="Rounded Rectangle 31"/>
            <p:cNvSpPr/>
            <p:nvPr/>
          </p:nvSpPr>
          <p:spPr>
            <a:xfrm>
              <a:off x="278765" y="0"/>
              <a:ext cx="369184" cy="137160"/>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8" name="Rounded Rectangle 3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59" name="Rounded Rectangle 50"/>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62" name="Group 51"/>
            <p:cNvGrpSpPr/>
            <p:nvPr/>
          </p:nvGrpSpPr>
          <p:grpSpPr>
            <a:xfrm>
              <a:off x="730269" y="0"/>
              <a:ext cx="639918" cy="137160"/>
              <a:chOff x="0" y="0"/>
              <a:chExt cx="639916" cy="137159"/>
            </a:xfrm>
          </p:grpSpPr>
          <p:sp>
            <p:nvSpPr>
              <p:cNvPr id="1560" name="Rectangle 52"/>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61" name="Rounded Rectangle 53"/>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564"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2_2 Agenda Left">
    <p:spTree>
      <p:nvGrpSpPr>
        <p:cNvPr id="1" name=""/>
        <p:cNvGrpSpPr/>
        <p:nvPr/>
      </p:nvGrpSpPr>
      <p:grpSpPr>
        <a:xfrm>
          <a:off x="0" y="0"/>
          <a:ext cx="0" cy="0"/>
          <a:chOff x="0" y="0"/>
          <a:chExt cx="0" cy="0"/>
        </a:xfrm>
      </p:grpSpPr>
      <p:sp>
        <p:nvSpPr>
          <p:cNvPr id="1571"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1572"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1573"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74" name="Title Text"/>
          <p:cNvSpPr txBox="1">
            <a:spLocks noGrp="1"/>
          </p:cNvSpPr>
          <p:nvPr>
            <p:ph type="title"/>
          </p:nvPr>
        </p:nvSpPr>
        <p:spPr>
          <a:prstGeom prst="rect">
            <a:avLst/>
          </a:prstGeom>
        </p:spPr>
        <p:txBody>
          <a:bodyPr lIns="45719" tIns="45719" rIns="45719" bIns="45719"/>
          <a:lstStyle/>
          <a:p>
            <a:r>
              <a:t>Title Text</a:t>
            </a:r>
          </a:p>
        </p:txBody>
      </p:sp>
      <p:sp>
        <p:nvSpPr>
          <p:cNvPr id="157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576"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584" name="Group 15"/>
          <p:cNvGrpSpPr/>
          <p:nvPr/>
        </p:nvGrpSpPr>
        <p:grpSpPr>
          <a:xfrm>
            <a:off x="-1" y="1396305"/>
            <a:ext cx="12192001" cy="137166"/>
            <a:chOff x="0" y="0"/>
            <a:chExt cx="12192000" cy="137164"/>
          </a:xfrm>
        </p:grpSpPr>
        <p:sp>
          <p:nvSpPr>
            <p:cNvPr id="1577"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78" name="Rounded Rectangle 17"/>
            <p:cNvSpPr/>
            <p:nvPr/>
          </p:nvSpPr>
          <p:spPr>
            <a:xfrm rot="10800000">
              <a:off x="10716644" y="4"/>
              <a:ext cx="825261"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79"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80"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583" name="Group 21"/>
            <p:cNvGrpSpPr/>
            <p:nvPr/>
          </p:nvGrpSpPr>
          <p:grpSpPr>
            <a:xfrm>
              <a:off x="8996625" y="4"/>
              <a:ext cx="1492335" cy="137161"/>
              <a:chOff x="0" y="0"/>
              <a:chExt cx="1492333" cy="137160"/>
            </a:xfrm>
          </p:grpSpPr>
          <p:sp>
            <p:nvSpPr>
              <p:cNvPr id="1581"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82" name="Rounded Rectangle 23"/>
              <p:cNvSpPr/>
              <p:nvPr/>
            </p:nvSpPr>
            <p:spPr>
              <a:xfrm rot="10800000">
                <a:off x="0" y="0"/>
                <a:ext cx="1492334"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 Title v3 Left ">
    <p:bg>
      <p:bgPr>
        <a:solidFill>
          <a:schemeClr val="accent1"/>
        </a:solidFill>
        <a:effectLst/>
      </p:bgPr>
    </p:bg>
    <p:spTree>
      <p:nvGrpSpPr>
        <p:cNvPr id="1" name=""/>
        <p:cNvGrpSpPr/>
        <p:nvPr/>
      </p:nvGrpSpPr>
      <p:grpSpPr>
        <a:xfrm>
          <a:off x="0" y="0"/>
          <a:ext cx="0" cy="0"/>
          <a:chOff x="0" y="0"/>
          <a:chExt cx="0" cy="0"/>
        </a:xfrm>
      </p:grpSpPr>
      <p:sp>
        <p:nvSpPr>
          <p:cNvPr id="1591" name="Rectangle 29"/>
          <p:cNvSpPr/>
          <p:nvPr/>
        </p:nvSpPr>
        <p:spPr>
          <a:xfrm>
            <a:off x="0" y="1676399"/>
            <a:ext cx="12192000" cy="3471673"/>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592" name="Title Text"/>
          <p:cNvSpPr txBox="1">
            <a:spLocks noGrp="1"/>
          </p:cNvSpPr>
          <p:nvPr>
            <p:ph type="title"/>
          </p:nvPr>
        </p:nvSpPr>
        <p:spPr>
          <a:xfrm>
            <a:off x="609600" y="2503490"/>
            <a:ext cx="10972800" cy="1325564"/>
          </a:xfrm>
          <a:prstGeom prst="rect">
            <a:avLst/>
          </a:prstGeom>
        </p:spPr>
        <p:txBody>
          <a:bodyPr lIns="45719" tIns="45719" rIns="45719" bIns="45719"/>
          <a:lstStyle>
            <a:lvl1pPr>
              <a:defRPr sz="6000">
                <a:solidFill>
                  <a:schemeClr val="accent1"/>
                </a:solidFill>
              </a:defRPr>
            </a:lvl1pPr>
          </a:lstStyle>
          <a:p>
            <a:r>
              <a:t>Title Text</a:t>
            </a:r>
          </a:p>
        </p:txBody>
      </p:sp>
      <p:sp>
        <p:nvSpPr>
          <p:cNvPr id="1593" name="Body Level One…"/>
          <p:cNvSpPr txBox="1">
            <a:spLocks noGrp="1"/>
          </p:cNvSpPr>
          <p:nvPr>
            <p:ph type="body" sz="quarter" idx="1" hasCustomPrompt="1"/>
          </p:nvPr>
        </p:nvSpPr>
        <p:spPr>
          <a:xfrm>
            <a:off x="609600" y="3829053"/>
            <a:ext cx="10972800" cy="514347"/>
          </a:xfrm>
          <a:prstGeom prst="rect">
            <a:avLst/>
          </a:prstGeom>
        </p:spPr>
        <p:txBody>
          <a:bodyPr lIns="45719" tIns="45719" rIns="45719" bIns="45719"/>
          <a:lstStyle>
            <a:lvl1pPr marL="0">
              <a:defRPr sz="2800">
                <a:solidFill>
                  <a:schemeClr val="accent3"/>
                </a:solidFill>
              </a:defRPr>
            </a:lvl1pPr>
            <a:lvl2pPr marL="0" indent="457200">
              <a:buSzTx/>
              <a:buNone/>
              <a:defRPr sz="2800">
                <a:solidFill>
                  <a:schemeClr val="accent3"/>
                </a:solidFill>
              </a:defRPr>
            </a:lvl2pPr>
            <a:lvl3pPr marL="1270000" indent="-355600">
              <a:buSzPct val="100000"/>
              <a:defRPr sz="2800">
                <a:solidFill>
                  <a:schemeClr val="accent3"/>
                </a:solidFill>
              </a:defRPr>
            </a:lvl3pPr>
            <a:lvl4pPr marL="1727200" indent="-355600">
              <a:buSzPct val="100000"/>
              <a:defRPr sz="2800">
                <a:solidFill>
                  <a:schemeClr val="accent3"/>
                </a:solidFill>
              </a:defRPr>
            </a:lvl4pPr>
            <a:lvl5pPr marL="2184400" indent="-355600">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601" name="Group 20"/>
          <p:cNvGrpSpPr/>
          <p:nvPr/>
        </p:nvGrpSpPr>
        <p:grpSpPr>
          <a:xfrm>
            <a:off x="6965343" y="1664207"/>
            <a:ext cx="5226657" cy="137162"/>
            <a:chOff x="0" y="0"/>
            <a:chExt cx="5226657" cy="137160"/>
          </a:xfrm>
        </p:grpSpPr>
        <p:sp>
          <p:nvSpPr>
            <p:cNvPr id="1594" name="Round Same Side Corner Rectangle 21"/>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95" name="Rounded Rectangle 22"/>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96" name="Rounded Rectangle 23"/>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97" name="Rounded Rectangle 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00" name="Group 25"/>
            <p:cNvGrpSpPr/>
            <p:nvPr/>
          </p:nvGrpSpPr>
          <p:grpSpPr>
            <a:xfrm>
              <a:off x="3856472" y="-1"/>
              <a:ext cx="639918" cy="137162"/>
              <a:chOff x="0" y="0"/>
              <a:chExt cx="639916" cy="137160"/>
            </a:xfrm>
          </p:grpSpPr>
          <p:sp>
            <p:nvSpPr>
              <p:cNvPr id="1598" name="Rectangle 26"/>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599" name="Rounded Rectangle 27"/>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609" name="Group 28"/>
          <p:cNvGrpSpPr/>
          <p:nvPr/>
        </p:nvGrpSpPr>
        <p:grpSpPr>
          <a:xfrm>
            <a:off x="-1" y="5020055"/>
            <a:ext cx="5226659" cy="137163"/>
            <a:chOff x="0" y="0"/>
            <a:chExt cx="5226658" cy="137162"/>
          </a:xfrm>
        </p:grpSpPr>
        <p:sp>
          <p:nvSpPr>
            <p:cNvPr id="1602" name="Round Same Side Corner Rectangle 30"/>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03" name="Rounded Rectangle 31"/>
            <p:cNvSpPr/>
            <p:nvPr/>
          </p:nvSpPr>
          <p:spPr>
            <a:xfrm>
              <a:off x="278765" y="0"/>
              <a:ext cx="369184" cy="137160"/>
            </a:xfrm>
            <a:prstGeom prst="roundRect">
              <a:avLst>
                <a:gd name="adj" fmla="val 16667"/>
              </a:avLst>
            </a:prstGeom>
            <a:solidFill>
              <a:schemeClr val="accent5"/>
            </a:solidFill>
            <a:ln w="1270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04" name="Rounded Rectangle 3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05" name="Rounded Rectangle 50"/>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08" name="Group 51"/>
            <p:cNvGrpSpPr/>
            <p:nvPr/>
          </p:nvGrpSpPr>
          <p:grpSpPr>
            <a:xfrm>
              <a:off x="730269" y="0"/>
              <a:ext cx="639918" cy="137160"/>
              <a:chOff x="0" y="0"/>
              <a:chExt cx="639916" cy="137159"/>
            </a:xfrm>
          </p:grpSpPr>
          <p:sp>
            <p:nvSpPr>
              <p:cNvPr id="1606" name="Rectangle 52"/>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07" name="Rounded Rectangle 53"/>
              <p:cNvSpPr/>
              <p:nvPr/>
            </p:nvSpPr>
            <p:spPr>
              <a:xfrm>
                <a:off x="0" y="0"/>
                <a:ext cx="639917" cy="137160"/>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61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2 Agenda Left">
    <p:spTree>
      <p:nvGrpSpPr>
        <p:cNvPr id="1" name=""/>
        <p:cNvGrpSpPr/>
        <p:nvPr/>
      </p:nvGrpSpPr>
      <p:grpSpPr>
        <a:xfrm>
          <a:off x="0" y="0"/>
          <a:ext cx="0" cy="0"/>
          <a:chOff x="0" y="0"/>
          <a:chExt cx="0" cy="0"/>
        </a:xfrm>
      </p:grpSpPr>
      <p:sp>
        <p:nvSpPr>
          <p:cNvPr id="1617"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1618"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1619"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620" name="Title Text"/>
          <p:cNvSpPr txBox="1">
            <a:spLocks noGrp="1"/>
          </p:cNvSpPr>
          <p:nvPr>
            <p:ph type="title"/>
          </p:nvPr>
        </p:nvSpPr>
        <p:spPr>
          <a:prstGeom prst="rect">
            <a:avLst/>
          </a:prstGeom>
        </p:spPr>
        <p:txBody>
          <a:bodyPr lIns="45719" tIns="45719" rIns="45719" bIns="45719"/>
          <a:lstStyle/>
          <a:p>
            <a:r>
              <a:t>Title Text</a:t>
            </a:r>
          </a:p>
        </p:txBody>
      </p:sp>
      <p:sp>
        <p:nvSpPr>
          <p:cNvPr id="1621"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1629" name="Group 15"/>
          <p:cNvGrpSpPr/>
          <p:nvPr/>
        </p:nvGrpSpPr>
        <p:grpSpPr>
          <a:xfrm>
            <a:off x="-1" y="1394117"/>
            <a:ext cx="12192001" cy="109730"/>
            <a:chOff x="0" y="0"/>
            <a:chExt cx="12192000" cy="109728"/>
          </a:xfrm>
        </p:grpSpPr>
        <p:sp>
          <p:nvSpPr>
            <p:cNvPr id="1622" name="Round Same Side Corner Rectangle 16"/>
            <p:cNvSpPr/>
            <p:nvPr/>
          </p:nvSpPr>
          <p:spPr>
            <a:xfrm rot="16200000">
              <a:off x="11908077"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23" name="Rounded Rectangle 17"/>
            <p:cNvSpPr/>
            <p:nvPr/>
          </p:nvSpPr>
          <p:spPr>
            <a:xfrm rot="10800000">
              <a:off x="10716644"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24" name="Rounded Rectangle 18"/>
            <p:cNvSpPr/>
            <p:nvPr/>
          </p:nvSpPr>
          <p:spPr>
            <a:xfrm rot="10800000">
              <a:off x="5934771" y="3"/>
              <a:ext cx="2869877"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25" name="Round Same Side Corner Rectangle 20"/>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28" name="Group 21"/>
            <p:cNvGrpSpPr/>
            <p:nvPr/>
          </p:nvGrpSpPr>
          <p:grpSpPr>
            <a:xfrm>
              <a:off x="8996625" y="3"/>
              <a:ext cx="1492335" cy="109726"/>
              <a:chOff x="0" y="0"/>
              <a:chExt cx="1492333" cy="109724"/>
            </a:xfrm>
          </p:grpSpPr>
          <p:sp>
            <p:nvSpPr>
              <p:cNvPr id="1626" name="Rectangle 22"/>
              <p:cNvSpPr/>
              <p:nvPr/>
            </p:nvSpPr>
            <p:spPr>
              <a:xfrm rot="10800000">
                <a:off x="0" y="0"/>
                <a:ext cx="1492334" cy="1097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27" name="Rounded Rectangle 23"/>
              <p:cNvSpPr/>
              <p:nvPr/>
            </p:nvSpPr>
            <p:spPr>
              <a:xfrm rot="10800000">
                <a:off x="0" y="0"/>
                <a:ext cx="1492334" cy="109725"/>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1 Title v1 Dark Center">
    <p:bg>
      <p:bgPr>
        <a:solidFill>
          <a:schemeClr val="accent1"/>
        </a:solidFill>
        <a:effectLst/>
      </p:bgPr>
    </p:bg>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615043" y="3475037"/>
            <a:ext cx="10972801" cy="1325564"/>
          </a:xfrm>
          <a:prstGeom prst="rect">
            <a:avLst/>
          </a:prstGeom>
        </p:spPr>
        <p:txBody>
          <a:bodyPr/>
          <a:lstStyle>
            <a:lvl1pPr algn="ctr">
              <a:defRPr sz="6000"/>
            </a:lvl1pPr>
          </a:lstStyle>
          <a:p>
            <a:r>
              <a:t>Title Text</a:t>
            </a:r>
          </a:p>
        </p:txBody>
      </p:sp>
      <p:sp>
        <p:nvSpPr>
          <p:cNvPr id="166" name="Body Level One…"/>
          <p:cNvSpPr txBox="1">
            <a:spLocks noGrp="1"/>
          </p:cNvSpPr>
          <p:nvPr>
            <p:ph type="body" sz="quarter" idx="1"/>
          </p:nvPr>
        </p:nvSpPr>
        <p:spPr>
          <a:xfrm>
            <a:off x="2139044" y="2914654"/>
            <a:ext cx="7924801" cy="514347"/>
          </a:xfrm>
          <a:prstGeom prst="rect">
            <a:avLst/>
          </a:prstGeom>
        </p:spPr>
        <p:txBody>
          <a:bodyPr anchor="ctr"/>
          <a:lstStyle>
            <a:lvl1pPr algn="ctr">
              <a:defRPr sz="2800">
                <a:solidFill>
                  <a:srgbClr val="FFFFFF"/>
                </a:solidFill>
              </a:defRPr>
            </a:lvl1pPr>
            <a:lvl2pPr marL="228600" indent="457200" algn="ctr">
              <a:buSzTx/>
              <a:buNone/>
              <a:defRPr sz="2800">
                <a:solidFill>
                  <a:srgbClr val="FFFFFF"/>
                </a:solidFill>
              </a:defRPr>
            </a:lvl2pPr>
            <a:lvl3pPr marL="1562100" indent="-533400" algn="ctr">
              <a:buSzPts val="2800"/>
              <a:defRPr sz="2800">
                <a:solidFill>
                  <a:srgbClr val="FFFFFF"/>
                </a:solidFill>
              </a:defRPr>
            </a:lvl3pPr>
            <a:lvl4pPr marL="2019300" indent="-533400" algn="ctr">
              <a:buSzPts val="2800"/>
              <a:defRPr sz="2800">
                <a:solidFill>
                  <a:srgbClr val="FFFFFF"/>
                </a:solidFill>
              </a:defRPr>
            </a:lvl4pPr>
            <a:lvl5pPr marL="2476500" indent="-533400" algn="ctr">
              <a:buSzPts val="2800"/>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grpSp>
        <p:nvGrpSpPr>
          <p:cNvPr id="174" name="Google Shape;133;p21"/>
          <p:cNvGrpSpPr/>
          <p:nvPr/>
        </p:nvGrpSpPr>
        <p:grpSpPr>
          <a:xfrm>
            <a:off x="6970787" y="2520967"/>
            <a:ext cx="5226658" cy="137162"/>
            <a:chOff x="0" y="0"/>
            <a:chExt cx="5226656" cy="137160"/>
          </a:xfrm>
        </p:grpSpPr>
        <p:sp>
          <p:nvSpPr>
            <p:cNvPr id="167" name="Google Shape;134;p21"/>
            <p:cNvSpPr/>
            <p:nvPr/>
          </p:nvSpPr>
          <p:spPr>
            <a:xfrm rot="16200000">
              <a:off x="5059855" y="-29642"/>
              <a:ext cx="137161" cy="196444"/>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68" name="Google Shape;135;p21"/>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69" name="Google Shape;136;p21"/>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0" name="Google Shape;137;p21"/>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73" name="Google Shape;138;p21"/>
            <p:cNvGrpSpPr/>
            <p:nvPr/>
          </p:nvGrpSpPr>
          <p:grpSpPr>
            <a:xfrm>
              <a:off x="3856471" y="0"/>
              <a:ext cx="639918" cy="137161"/>
              <a:chOff x="0" y="0"/>
              <a:chExt cx="639916" cy="137160"/>
            </a:xfrm>
          </p:grpSpPr>
          <p:sp>
            <p:nvSpPr>
              <p:cNvPr id="171" name="Google Shape;139;p21"/>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2" name="Google Shape;140;p21"/>
              <p:cNvSpPr/>
              <p:nvPr/>
            </p:nvSpPr>
            <p:spPr>
              <a:xfrm rot="10800000">
                <a:off x="0" y="-1"/>
                <a:ext cx="639917" cy="137162"/>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grpSp>
        <p:nvGrpSpPr>
          <p:cNvPr id="182" name="Google Shape;141;p21"/>
          <p:cNvGrpSpPr/>
          <p:nvPr/>
        </p:nvGrpSpPr>
        <p:grpSpPr>
          <a:xfrm>
            <a:off x="5442" y="4883165"/>
            <a:ext cx="5226659" cy="137166"/>
            <a:chOff x="0" y="0"/>
            <a:chExt cx="5226658" cy="137164"/>
          </a:xfrm>
        </p:grpSpPr>
        <p:sp>
          <p:nvSpPr>
            <p:cNvPr id="175" name="Google Shape;142;p21"/>
            <p:cNvSpPr/>
            <p:nvPr/>
          </p:nvSpPr>
          <p:spPr>
            <a:xfrm rot="5400000">
              <a:off x="29640" y="-29640"/>
              <a:ext cx="137164" cy="19644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6" name="Google Shape;143;p21"/>
            <p:cNvSpPr/>
            <p:nvPr/>
          </p:nvSpPr>
          <p:spPr>
            <a:xfrm>
              <a:off x="278765"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7" name="Google Shape;144;p21"/>
            <p:cNvSpPr/>
            <p:nvPr/>
          </p:nvSpPr>
          <p:spPr>
            <a:xfrm>
              <a:off x="1452507"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78" name="Google Shape;145;p21"/>
            <p:cNvSpPr/>
            <p:nvPr/>
          </p:nvSpPr>
          <p:spPr>
            <a:xfrm>
              <a:off x="2765437"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81" name="Google Shape;146;p21"/>
            <p:cNvGrpSpPr/>
            <p:nvPr/>
          </p:nvGrpSpPr>
          <p:grpSpPr>
            <a:xfrm>
              <a:off x="730269" y="0"/>
              <a:ext cx="639918" cy="137161"/>
              <a:chOff x="0" y="0"/>
              <a:chExt cx="639916" cy="137160"/>
            </a:xfrm>
          </p:grpSpPr>
          <p:sp>
            <p:nvSpPr>
              <p:cNvPr id="179" name="Google Shape;147;p21"/>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80" name="Google Shape;148;p21"/>
              <p:cNvSpPr/>
              <p:nvPr/>
            </p:nvSpPr>
            <p:spPr>
              <a:xfrm>
                <a:off x="0" y="0"/>
                <a:ext cx="639917" cy="137161"/>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8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3 Chapter Divider Orange v1">
    <p:bg>
      <p:bgPr>
        <a:solidFill>
          <a:schemeClr val="accent1"/>
        </a:solidFill>
        <a:effectLst/>
      </p:bgPr>
    </p:bg>
    <p:spTree>
      <p:nvGrpSpPr>
        <p:cNvPr id="1" name=""/>
        <p:cNvGrpSpPr/>
        <p:nvPr/>
      </p:nvGrpSpPr>
      <p:grpSpPr>
        <a:xfrm>
          <a:off x="0" y="0"/>
          <a:ext cx="0" cy="0"/>
          <a:chOff x="0" y="0"/>
          <a:chExt cx="0" cy="0"/>
        </a:xfrm>
      </p:grpSpPr>
      <p:sp>
        <p:nvSpPr>
          <p:cNvPr id="1636" name="Rectangle 1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637" name="Title Text"/>
          <p:cNvSpPr txBox="1">
            <a:spLocks noGrp="1"/>
          </p:cNvSpPr>
          <p:nvPr>
            <p:ph type="title"/>
          </p:nvPr>
        </p:nvSpPr>
        <p:spPr>
          <a:xfrm>
            <a:off x="647946" y="2286000"/>
            <a:ext cx="10972801" cy="1325563"/>
          </a:xfrm>
          <a:prstGeom prst="rect">
            <a:avLst/>
          </a:prstGeom>
        </p:spPr>
        <p:txBody>
          <a:bodyPr lIns="45719" tIns="45719" rIns="45719" bIns="45719"/>
          <a:lstStyle>
            <a:lvl1pPr algn="ctr">
              <a:defRPr sz="6000">
                <a:solidFill>
                  <a:schemeClr val="accent1"/>
                </a:solidFill>
              </a:defRPr>
            </a:lvl1pPr>
          </a:lstStyle>
          <a:p>
            <a:r>
              <a:t>Title Text</a:t>
            </a:r>
          </a:p>
        </p:txBody>
      </p:sp>
      <p:sp>
        <p:nvSpPr>
          <p:cNvPr id="1638" name="Body Level One…"/>
          <p:cNvSpPr txBox="1">
            <a:spLocks noGrp="1"/>
          </p:cNvSpPr>
          <p:nvPr>
            <p:ph type="body" sz="quarter" idx="1" hasCustomPrompt="1"/>
          </p:nvPr>
        </p:nvSpPr>
        <p:spPr>
          <a:xfrm>
            <a:off x="2133600" y="3579607"/>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645" name="Group 20"/>
          <p:cNvGrpSpPr/>
          <p:nvPr/>
        </p:nvGrpSpPr>
        <p:grpSpPr>
          <a:xfrm>
            <a:off x="6965343" y="1386838"/>
            <a:ext cx="4947893" cy="137162"/>
            <a:chOff x="0" y="0"/>
            <a:chExt cx="4947893" cy="137160"/>
          </a:xfrm>
        </p:grpSpPr>
        <p:sp>
          <p:nvSpPr>
            <p:cNvPr id="1639" name="Rounded Rectangle 22"/>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0" name="Rounded Rectangle 23"/>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1" name="Rounded Rectangle 24"/>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44" name="Group 28"/>
            <p:cNvGrpSpPr/>
            <p:nvPr/>
          </p:nvGrpSpPr>
          <p:grpSpPr>
            <a:xfrm>
              <a:off x="3856472" y="-1"/>
              <a:ext cx="639918" cy="137162"/>
              <a:chOff x="0" y="0"/>
              <a:chExt cx="639916" cy="137160"/>
            </a:xfrm>
          </p:grpSpPr>
          <p:sp>
            <p:nvSpPr>
              <p:cNvPr id="1642" name="Rectangle 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3" name="Rounded Rectangle 31"/>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652" name="Group 45"/>
          <p:cNvGrpSpPr/>
          <p:nvPr/>
        </p:nvGrpSpPr>
        <p:grpSpPr>
          <a:xfrm>
            <a:off x="278765" y="4892040"/>
            <a:ext cx="4947893" cy="137161"/>
            <a:chOff x="0" y="0"/>
            <a:chExt cx="4947893" cy="137160"/>
          </a:xfrm>
        </p:grpSpPr>
        <p:sp>
          <p:nvSpPr>
            <p:cNvPr id="1646" name="Rounded Rectangle 48"/>
            <p:cNvSpPr/>
            <p:nvPr/>
          </p:nvSpPr>
          <p:spPr>
            <a:xfrm>
              <a:off x="-1"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7" name="Rounded Rectangle 49"/>
            <p:cNvSpPr/>
            <p:nvPr/>
          </p:nvSpPr>
          <p:spPr>
            <a:xfrm>
              <a:off x="1173741"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48" name="Rounded Rectangle 50"/>
            <p:cNvSpPr/>
            <p:nvPr/>
          </p:nvSpPr>
          <p:spPr>
            <a:xfrm>
              <a:off x="2486671" y="0"/>
              <a:ext cx="246122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51" name="Group 51"/>
            <p:cNvGrpSpPr/>
            <p:nvPr/>
          </p:nvGrpSpPr>
          <p:grpSpPr>
            <a:xfrm>
              <a:off x="451503" y="-1"/>
              <a:ext cx="639918" cy="137162"/>
              <a:chOff x="0" y="0"/>
              <a:chExt cx="639916" cy="137160"/>
            </a:xfrm>
          </p:grpSpPr>
          <p:sp>
            <p:nvSpPr>
              <p:cNvPr id="1649" name="Rectangle 52"/>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50" name="Rounded Rectangle 53"/>
              <p:cNvSpPr/>
              <p:nvPr/>
            </p:nvSpPr>
            <p:spPr>
              <a:xfrm>
                <a:off x="0" y="0"/>
                <a:ext cx="63991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653"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1_3 Chapter Divider Orange v2">
    <p:spTree>
      <p:nvGrpSpPr>
        <p:cNvPr id="1" name=""/>
        <p:cNvGrpSpPr/>
        <p:nvPr/>
      </p:nvGrpSpPr>
      <p:grpSpPr>
        <a:xfrm>
          <a:off x="0" y="0"/>
          <a:ext cx="0" cy="0"/>
          <a:chOff x="0" y="0"/>
          <a:chExt cx="0" cy="0"/>
        </a:xfrm>
      </p:grpSpPr>
      <p:grpSp>
        <p:nvGrpSpPr>
          <p:cNvPr id="1667" name="Group 22"/>
          <p:cNvGrpSpPr/>
          <p:nvPr/>
        </p:nvGrpSpPr>
        <p:grpSpPr>
          <a:xfrm>
            <a:off x="6965343" y="1517903"/>
            <a:ext cx="5226657" cy="137162"/>
            <a:chOff x="0" y="0"/>
            <a:chExt cx="5226657" cy="137160"/>
          </a:xfrm>
        </p:grpSpPr>
        <p:sp>
          <p:nvSpPr>
            <p:cNvPr id="1660"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1" name="Rounded Rectangle 24"/>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2" name="Rounded Rectangle 35"/>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3" name="Rounded Rectangle 36"/>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66" name="Group 37"/>
            <p:cNvGrpSpPr/>
            <p:nvPr/>
          </p:nvGrpSpPr>
          <p:grpSpPr>
            <a:xfrm>
              <a:off x="3856472" y="-1"/>
              <a:ext cx="639918" cy="137162"/>
              <a:chOff x="0" y="0"/>
              <a:chExt cx="639916" cy="137160"/>
            </a:xfrm>
          </p:grpSpPr>
          <p:sp>
            <p:nvSpPr>
              <p:cNvPr id="1664"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5" name="Rounded Rectangle 39"/>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675" name="Group 40"/>
          <p:cNvGrpSpPr/>
          <p:nvPr/>
        </p:nvGrpSpPr>
        <p:grpSpPr>
          <a:xfrm>
            <a:off x="0" y="4956047"/>
            <a:ext cx="5226659" cy="137163"/>
            <a:chOff x="0" y="0"/>
            <a:chExt cx="5226658" cy="137162"/>
          </a:xfrm>
        </p:grpSpPr>
        <p:sp>
          <p:nvSpPr>
            <p:cNvPr id="1668"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69" name="Rounded Rectangle 51"/>
            <p:cNvSpPr/>
            <p:nvPr/>
          </p:nvSpPr>
          <p:spPr>
            <a:xfrm>
              <a:off x="278765" y="0"/>
              <a:ext cx="369184"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70" name="Rounded Rectangle 52"/>
            <p:cNvSpPr/>
            <p:nvPr/>
          </p:nvSpPr>
          <p:spPr>
            <a:xfrm>
              <a:off x="1452507" y="0"/>
              <a:ext cx="123061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71" name="Rounded Rectangle 53"/>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74" name="Group 54"/>
            <p:cNvGrpSpPr/>
            <p:nvPr/>
          </p:nvGrpSpPr>
          <p:grpSpPr>
            <a:xfrm>
              <a:off x="730269" y="0"/>
              <a:ext cx="639918" cy="137160"/>
              <a:chOff x="0" y="0"/>
              <a:chExt cx="639916" cy="137159"/>
            </a:xfrm>
          </p:grpSpPr>
          <p:sp>
            <p:nvSpPr>
              <p:cNvPr id="1672"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73" name="Rounded Rectangle 56"/>
              <p:cNvSpPr/>
              <p:nvPr/>
            </p:nvSpPr>
            <p:spPr>
              <a:xfrm>
                <a:off x="0" y="0"/>
                <a:ext cx="639917"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676"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677"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678"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67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680"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1681"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1_3 Chapter Divider Orange v3">
    <p:spTree>
      <p:nvGrpSpPr>
        <p:cNvPr id="1" name=""/>
        <p:cNvGrpSpPr/>
        <p:nvPr/>
      </p:nvGrpSpPr>
      <p:grpSpPr>
        <a:xfrm>
          <a:off x="0" y="0"/>
          <a:ext cx="0" cy="0"/>
          <a:chOff x="0" y="0"/>
          <a:chExt cx="0" cy="0"/>
        </a:xfrm>
      </p:grpSpPr>
      <p:grpSp>
        <p:nvGrpSpPr>
          <p:cNvPr id="1695" name="Group 22"/>
          <p:cNvGrpSpPr/>
          <p:nvPr/>
        </p:nvGrpSpPr>
        <p:grpSpPr>
          <a:xfrm>
            <a:off x="6361175" y="548637"/>
            <a:ext cx="5221225" cy="137162"/>
            <a:chOff x="0" y="0"/>
            <a:chExt cx="5221223" cy="137160"/>
          </a:xfrm>
        </p:grpSpPr>
        <p:sp>
          <p:nvSpPr>
            <p:cNvPr id="1688"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89" name="Rounded Rectangle 24"/>
            <p:cNvSpPr/>
            <p:nvPr/>
          </p:nvSpPr>
          <p:spPr>
            <a:xfrm rot="10800000">
              <a:off x="4573950"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90" name="Rounded Rectangle 33"/>
            <p:cNvSpPr/>
            <p:nvPr/>
          </p:nvSpPr>
          <p:spPr>
            <a:xfrm rot="10800000">
              <a:off x="25408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91" name="Rounded Rectangle 34"/>
            <p:cNvSpPr/>
            <p:nvPr/>
          </p:nvSpPr>
          <p:spPr>
            <a:xfrm rot="10800000">
              <a:off x="0" y="0"/>
              <a:ext cx="245866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694" name="Group 35"/>
            <p:cNvGrpSpPr/>
            <p:nvPr/>
          </p:nvGrpSpPr>
          <p:grpSpPr>
            <a:xfrm>
              <a:off x="3852463" y="-1"/>
              <a:ext cx="639253" cy="137162"/>
              <a:chOff x="0" y="0"/>
              <a:chExt cx="639251" cy="137160"/>
            </a:xfrm>
          </p:grpSpPr>
          <p:sp>
            <p:nvSpPr>
              <p:cNvPr id="1692"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693" name="Rounded Rectangle 37"/>
              <p:cNvSpPr/>
              <p:nvPr/>
            </p:nvSpPr>
            <p:spPr>
              <a:xfrm rot="10800000">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696"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697"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698"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69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700"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708" name="Group 38"/>
          <p:cNvGrpSpPr/>
          <p:nvPr/>
        </p:nvGrpSpPr>
        <p:grpSpPr>
          <a:xfrm>
            <a:off x="619452" y="4297679"/>
            <a:ext cx="5221225" cy="137161"/>
            <a:chOff x="0" y="0"/>
            <a:chExt cx="5221223" cy="137160"/>
          </a:xfrm>
        </p:grpSpPr>
        <p:sp>
          <p:nvSpPr>
            <p:cNvPr id="1701"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02" name="Rounded Rectangle 40"/>
            <p:cNvSpPr/>
            <p:nvPr/>
          </p:nvSpPr>
          <p:spPr>
            <a:xfrm>
              <a:off x="278474"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03" name="Rounded Rectangle 41"/>
            <p:cNvSpPr/>
            <p:nvPr/>
          </p:nvSpPr>
          <p:spPr>
            <a:xfrm>
              <a:off x="14509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04" name="Rounded Rectangle 42"/>
            <p:cNvSpPr/>
            <p:nvPr/>
          </p:nvSpPr>
          <p:spPr>
            <a:xfrm>
              <a:off x="2762561" y="0"/>
              <a:ext cx="245866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07" name="Group 43"/>
            <p:cNvGrpSpPr/>
            <p:nvPr/>
          </p:nvGrpSpPr>
          <p:grpSpPr>
            <a:xfrm>
              <a:off x="729508" y="-1"/>
              <a:ext cx="639253" cy="137162"/>
              <a:chOff x="0" y="0"/>
              <a:chExt cx="639251" cy="137160"/>
            </a:xfrm>
          </p:grpSpPr>
          <p:sp>
            <p:nvSpPr>
              <p:cNvPr id="1705"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06" name="Rounded Rectangle 45"/>
              <p:cNvSpPr/>
              <p:nvPr/>
            </p:nvSpPr>
            <p:spPr>
              <a:xfrm>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09"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3 Chapter Divider Orange v2">
    <p:spTree>
      <p:nvGrpSpPr>
        <p:cNvPr id="1" name=""/>
        <p:cNvGrpSpPr/>
        <p:nvPr/>
      </p:nvGrpSpPr>
      <p:grpSpPr>
        <a:xfrm>
          <a:off x="0" y="0"/>
          <a:ext cx="0" cy="0"/>
          <a:chOff x="0" y="0"/>
          <a:chExt cx="0" cy="0"/>
        </a:xfrm>
      </p:grpSpPr>
      <p:grpSp>
        <p:nvGrpSpPr>
          <p:cNvPr id="1723" name="Group 22"/>
          <p:cNvGrpSpPr/>
          <p:nvPr/>
        </p:nvGrpSpPr>
        <p:grpSpPr>
          <a:xfrm>
            <a:off x="6965343" y="1517903"/>
            <a:ext cx="5226657" cy="137162"/>
            <a:chOff x="0" y="0"/>
            <a:chExt cx="5226657" cy="137160"/>
          </a:xfrm>
        </p:grpSpPr>
        <p:sp>
          <p:nvSpPr>
            <p:cNvPr id="1716"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17" name="Rounded Rectangle 24"/>
            <p:cNvSpPr/>
            <p:nvPr/>
          </p:nvSpPr>
          <p:spPr>
            <a:xfrm rot="10800000">
              <a:off x="4578710" y="0"/>
              <a:ext cx="36918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18" name="Rounded Rectangle 35"/>
            <p:cNvSpPr/>
            <p:nvPr/>
          </p:nvSpPr>
          <p:spPr>
            <a:xfrm rot="10800000">
              <a:off x="2543540" y="0"/>
              <a:ext cx="123061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19" name="Rounded Rectangle 36"/>
            <p:cNvSpPr/>
            <p:nvPr/>
          </p:nvSpPr>
          <p:spPr>
            <a:xfrm rot="10800000">
              <a:off x="0" y="0"/>
              <a:ext cx="246122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22" name="Group 37"/>
            <p:cNvGrpSpPr/>
            <p:nvPr/>
          </p:nvGrpSpPr>
          <p:grpSpPr>
            <a:xfrm>
              <a:off x="3856472" y="-1"/>
              <a:ext cx="639918" cy="137162"/>
              <a:chOff x="0" y="0"/>
              <a:chExt cx="639916" cy="137160"/>
            </a:xfrm>
          </p:grpSpPr>
          <p:sp>
            <p:nvSpPr>
              <p:cNvPr id="1720"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1" name="Rounded Rectangle 39"/>
              <p:cNvSpPr/>
              <p:nvPr/>
            </p:nvSpPr>
            <p:spPr>
              <a:xfrm rot="10800000">
                <a:off x="0" y="-1"/>
                <a:ext cx="639917" cy="137162"/>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731" name="Group 40"/>
          <p:cNvGrpSpPr/>
          <p:nvPr/>
        </p:nvGrpSpPr>
        <p:grpSpPr>
          <a:xfrm>
            <a:off x="0" y="4956047"/>
            <a:ext cx="5226659" cy="137163"/>
            <a:chOff x="0" y="0"/>
            <a:chExt cx="5226658" cy="137162"/>
          </a:xfrm>
        </p:grpSpPr>
        <p:sp>
          <p:nvSpPr>
            <p:cNvPr id="1724"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5" name="Rounded Rectangle 51"/>
            <p:cNvSpPr/>
            <p:nvPr/>
          </p:nvSpPr>
          <p:spPr>
            <a:xfrm>
              <a:off x="278765" y="0"/>
              <a:ext cx="369184"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6" name="Rounded Rectangle 52"/>
            <p:cNvSpPr/>
            <p:nvPr/>
          </p:nvSpPr>
          <p:spPr>
            <a:xfrm>
              <a:off x="1452507" y="0"/>
              <a:ext cx="123061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7" name="Rounded Rectangle 53"/>
            <p:cNvSpPr/>
            <p:nvPr/>
          </p:nvSpPr>
          <p:spPr>
            <a:xfrm>
              <a:off x="2765437" y="0"/>
              <a:ext cx="2461222"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30" name="Group 54"/>
            <p:cNvGrpSpPr/>
            <p:nvPr/>
          </p:nvGrpSpPr>
          <p:grpSpPr>
            <a:xfrm>
              <a:off x="730269" y="0"/>
              <a:ext cx="639918" cy="137160"/>
              <a:chOff x="0" y="0"/>
              <a:chExt cx="639916" cy="137159"/>
            </a:xfrm>
          </p:grpSpPr>
          <p:sp>
            <p:nvSpPr>
              <p:cNvPr id="1728"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29" name="Rounded Rectangle 56"/>
              <p:cNvSpPr/>
              <p:nvPr/>
            </p:nvSpPr>
            <p:spPr>
              <a:xfrm>
                <a:off x="0" y="0"/>
                <a:ext cx="639917" cy="137160"/>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32"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733"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734"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735"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736"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3 Chapter Divider Orange v3">
    <p:spTree>
      <p:nvGrpSpPr>
        <p:cNvPr id="1" name=""/>
        <p:cNvGrpSpPr/>
        <p:nvPr/>
      </p:nvGrpSpPr>
      <p:grpSpPr>
        <a:xfrm>
          <a:off x="0" y="0"/>
          <a:ext cx="0" cy="0"/>
          <a:chOff x="0" y="0"/>
          <a:chExt cx="0" cy="0"/>
        </a:xfrm>
      </p:grpSpPr>
      <p:grpSp>
        <p:nvGrpSpPr>
          <p:cNvPr id="1750" name="Group 22"/>
          <p:cNvGrpSpPr/>
          <p:nvPr/>
        </p:nvGrpSpPr>
        <p:grpSpPr>
          <a:xfrm>
            <a:off x="6361175" y="548637"/>
            <a:ext cx="5221225" cy="137162"/>
            <a:chOff x="0" y="0"/>
            <a:chExt cx="5221223" cy="137160"/>
          </a:xfrm>
        </p:grpSpPr>
        <p:sp>
          <p:nvSpPr>
            <p:cNvPr id="1743"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44" name="Rounded Rectangle 24"/>
            <p:cNvSpPr/>
            <p:nvPr/>
          </p:nvSpPr>
          <p:spPr>
            <a:xfrm rot="10800000">
              <a:off x="4573950"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45" name="Rounded Rectangle 33"/>
            <p:cNvSpPr/>
            <p:nvPr/>
          </p:nvSpPr>
          <p:spPr>
            <a:xfrm rot="10800000">
              <a:off x="25408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46" name="Rounded Rectangle 34"/>
            <p:cNvSpPr/>
            <p:nvPr/>
          </p:nvSpPr>
          <p:spPr>
            <a:xfrm rot="10800000">
              <a:off x="0" y="0"/>
              <a:ext cx="2458663"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49" name="Group 35"/>
            <p:cNvGrpSpPr/>
            <p:nvPr/>
          </p:nvGrpSpPr>
          <p:grpSpPr>
            <a:xfrm>
              <a:off x="3852463" y="-1"/>
              <a:ext cx="639253" cy="137162"/>
              <a:chOff x="0" y="0"/>
              <a:chExt cx="639251" cy="137160"/>
            </a:xfrm>
          </p:grpSpPr>
          <p:sp>
            <p:nvSpPr>
              <p:cNvPr id="1747"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48" name="Rounded Rectangle 37"/>
              <p:cNvSpPr/>
              <p:nvPr/>
            </p:nvSpPr>
            <p:spPr>
              <a:xfrm rot="10800000">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51"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752"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753"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754"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1762" name="Group 38"/>
          <p:cNvGrpSpPr/>
          <p:nvPr/>
        </p:nvGrpSpPr>
        <p:grpSpPr>
          <a:xfrm>
            <a:off x="619452" y="4297679"/>
            <a:ext cx="5221225" cy="137161"/>
            <a:chOff x="0" y="0"/>
            <a:chExt cx="5221223" cy="137160"/>
          </a:xfrm>
        </p:grpSpPr>
        <p:sp>
          <p:nvSpPr>
            <p:cNvPr id="1755"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56" name="Rounded Rectangle 40"/>
            <p:cNvSpPr/>
            <p:nvPr/>
          </p:nvSpPr>
          <p:spPr>
            <a:xfrm>
              <a:off x="278474" y="0"/>
              <a:ext cx="368800"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57" name="Rounded Rectangle 41"/>
            <p:cNvSpPr/>
            <p:nvPr/>
          </p:nvSpPr>
          <p:spPr>
            <a:xfrm>
              <a:off x="1450996" y="0"/>
              <a:ext cx="122933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58" name="Rounded Rectangle 42"/>
            <p:cNvSpPr/>
            <p:nvPr/>
          </p:nvSpPr>
          <p:spPr>
            <a:xfrm>
              <a:off x="2762561" y="0"/>
              <a:ext cx="245866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61" name="Group 43"/>
            <p:cNvGrpSpPr/>
            <p:nvPr/>
          </p:nvGrpSpPr>
          <p:grpSpPr>
            <a:xfrm>
              <a:off x="729508" y="-1"/>
              <a:ext cx="639253" cy="137162"/>
              <a:chOff x="0" y="0"/>
              <a:chExt cx="639251" cy="137160"/>
            </a:xfrm>
          </p:grpSpPr>
          <p:sp>
            <p:nvSpPr>
              <p:cNvPr id="1759"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60" name="Rounded Rectangle 45"/>
              <p:cNvSpPr/>
              <p:nvPr/>
            </p:nvSpPr>
            <p:spPr>
              <a:xfrm>
                <a:off x="0" y="0"/>
                <a:ext cx="639252"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63"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3 Chapter Divider Teal v1">
    <p:bg>
      <p:bgPr>
        <a:solidFill>
          <a:schemeClr val="accent1"/>
        </a:solidFill>
        <a:effectLst/>
      </p:bgPr>
    </p:bg>
    <p:spTree>
      <p:nvGrpSpPr>
        <p:cNvPr id="1" name=""/>
        <p:cNvGrpSpPr/>
        <p:nvPr/>
      </p:nvGrpSpPr>
      <p:grpSpPr>
        <a:xfrm>
          <a:off x="0" y="0"/>
          <a:ext cx="0" cy="0"/>
          <a:chOff x="0" y="0"/>
          <a:chExt cx="0" cy="0"/>
        </a:xfrm>
      </p:grpSpPr>
      <p:sp>
        <p:nvSpPr>
          <p:cNvPr id="1770" name="Rectangle 1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771" name="Title Text"/>
          <p:cNvSpPr txBox="1">
            <a:spLocks noGrp="1"/>
          </p:cNvSpPr>
          <p:nvPr>
            <p:ph type="title"/>
          </p:nvPr>
        </p:nvSpPr>
        <p:spPr>
          <a:xfrm>
            <a:off x="647946" y="2286000"/>
            <a:ext cx="10972801" cy="1325563"/>
          </a:xfrm>
          <a:prstGeom prst="rect">
            <a:avLst/>
          </a:prstGeom>
        </p:spPr>
        <p:txBody>
          <a:bodyPr lIns="45719" tIns="45719" rIns="45719" bIns="45719"/>
          <a:lstStyle>
            <a:lvl1pPr algn="ctr">
              <a:defRPr sz="6000">
                <a:solidFill>
                  <a:schemeClr val="accent1"/>
                </a:solidFill>
              </a:defRPr>
            </a:lvl1pPr>
          </a:lstStyle>
          <a:p>
            <a:r>
              <a:t>Title Text</a:t>
            </a:r>
          </a:p>
        </p:txBody>
      </p:sp>
      <p:sp>
        <p:nvSpPr>
          <p:cNvPr id="1772" name="Body Level One…"/>
          <p:cNvSpPr txBox="1">
            <a:spLocks noGrp="1"/>
          </p:cNvSpPr>
          <p:nvPr>
            <p:ph type="body" sz="quarter" idx="1" hasCustomPrompt="1"/>
          </p:nvPr>
        </p:nvSpPr>
        <p:spPr>
          <a:xfrm>
            <a:off x="2133600" y="3579607"/>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779" name="Group 20"/>
          <p:cNvGrpSpPr/>
          <p:nvPr/>
        </p:nvGrpSpPr>
        <p:grpSpPr>
          <a:xfrm>
            <a:off x="6965343" y="1386838"/>
            <a:ext cx="4947893" cy="137162"/>
            <a:chOff x="0" y="0"/>
            <a:chExt cx="4947893" cy="137160"/>
          </a:xfrm>
        </p:grpSpPr>
        <p:sp>
          <p:nvSpPr>
            <p:cNvPr id="1773" name="Rounded Rectangle 22"/>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74" name="Rounded Rectangle 23"/>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75" name="Rounded Rectangle 24"/>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78" name="Group 28"/>
            <p:cNvGrpSpPr/>
            <p:nvPr/>
          </p:nvGrpSpPr>
          <p:grpSpPr>
            <a:xfrm>
              <a:off x="3856472" y="-1"/>
              <a:ext cx="639918" cy="137162"/>
              <a:chOff x="0" y="0"/>
              <a:chExt cx="639916" cy="137160"/>
            </a:xfrm>
          </p:grpSpPr>
          <p:sp>
            <p:nvSpPr>
              <p:cNvPr id="1776" name="Rectangle 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77" name="Rounded Rectangle 31"/>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786" name="Group 45"/>
          <p:cNvGrpSpPr/>
          <p:nvPr/>
        </p:nvGrpSpPr>
        <p:grpSpPr>
          <a:xfrm>
            <a:off x="278765" y="4892040"/>
            <a:ext cx="4947893" cy="137161"/>
            <a:chOff x="0" y="0"/>
            <a:chExt cx="4947893" cy="137160"/>
          </a:xfrm>
        </p:grpSpPr>
        <p:sp>
          <p:nvSpPr>
            <p:cNvPr id="1780" name="Rounded Rectangle 48"/>
            <p:cNvSpPr/>
            <p:nvPr/>
          </p:nvSpPr>
          <p:spPr>
            <a:xfrm>
              <a:off x="-1"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81" name="Rounded Rectangle 49"/>
            <p:cNvSpPr/>
            <p:nvPr/>
          </p:nvSpPr>
          <p:spPr>
            <a:xfrm>
              <a:off x="1173741"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82" name="Rounded Rectangle 50"/>
            <p:cNvSpPr/>
            <p:nvPr/>
          </p:nvSpPr>
          <p:spPr>
            <a:xfrm>
              <a:off x="2486671" y="0"/>
              <a:ext cx="246122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785" name="Group 51"/>
            <p:cNvGrpSpPr/>
            <p:nvPr/>
          </p:nvGrpSpPr>
          <p:grpSpPr>
            <a:xfrm>
              <a:off x="451503" y="-1"/>
              <a:ext cx="639918" cy="137162"/>
              <a:chOff x="0" y="0"/>
              <a:chExt cx="639916" cy="137160"/>
            </a:xfrm>
          </p:grpSpPr>
          <p:sp>
            <p:nvSpPr>
              <p:cNvPr id="1783" name="Rectangle 52"/>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84" name="Rounded Rectangle 53"/>
              <p:cNvSpPr/>
              <p:nvPr/>
            </p:nvSpPr>
            <p:spPr>
              <a:xfrm>
                <a:off x="0" y="0"/>
                <a:ext cx="63991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78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1_3 Chapter Divider Teal v2">
    <p:spTree>
      <p:nvGrpSpPr>
        <p:cNvPr id="1" name=""/>
        <p:cNvGrpSpPr/>
        <p:nvPr/>
      </p:nvGrpSpPr>
      <p:grpSpPr>
        <a:xfrm>
          <a:off x="0" y="0"/>
          <a:ext cx="0" cy="0"/>
          <a:chOff x="0" y="0"/>
          <a:chExt cx="0" cy="0"/>
        </a:xfrm>
      </p:grpSpPr>
      <p:grpSp>
        <p:nvGrpSpPr>
          <p:cNvPr id="1801" name="Group 22"/>
          <p:cNvGrpSpPr/>
          <p:nvPr/>
        </p:nvGrpSpPr>
        <p:grpSpPr>
          <a:xfrm>
            <a:off x="6965343" y="1517903"/>
            <a:ext cx="5226657" cy="137162"/>
            <a:chOff x="0" y="0"/>
            <a:chExt cx="5226657" cy="137160"/>
          </a:xfrm>
        </p:grpSpPr>
        <p:sp>
          <p:nvSpPr>
            <p:cNvPr id="1794"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95" name="Rounded Rectangle 24"/>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96" name="Rounded Rectangle 35"/>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97" name="Rounded Rectangle 36"/>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00" name="Group 37"/>
            <p:cNvGrpSpPr/>
            <p:nvPr/>
          </p:nvGrpSpPr>
          <p:grpSpPr>
            <a:xfrm>
              <a:off x="3856472" y="-1"/>
              <a:ext cx="639918" cy="137162"/>
              <a:chOff x="0" y="0"/>
              <a:chExt cx="639916" cy="137160"/>
            </a:xfrm>
          </p:grpSpPr>
          <p:sp>
            <p:nvSpPr>
              <p:cNvPr id="1798"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799" name="Rounded Rectangle 39"/>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809" name="Group 40"/>
          <p:cNvGrpSpPr/>
          <p:nvPr/>
        </p:nvGrpSpPr>
        <p:grpSpPr>
          <a:xfrm>
            <a:off x="0" y="4956047"/>
            <a:ext cx="5226659" cy="137163"/>
            <a:chOff x="0" y="0"/>
            <a:chExt cx="5226658" cy="137162"/>
          </a:xfrm>
        </p:grpSpPr>
        <p:sp>
          <p:nvSpPr>
            <p:cNvPr id="1802"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03" name="Rounded Rectangle 51"/>
            <p:cNvSpPr/>
            <p:nvPr/>
          </p:nvSpPr>
          <p:spPr>
            <a:xfrm>
              <a:off x="278765" y="0"/>
              <a:ext cx="369184"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04" name="Rounded Rectangle 5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05" name="Rounded Rectangle 53"/>
            <p:cNvSpPr/>
            <p:nvPr/>
          </p:nvSpPr>
          <p:spPr>
            <a:xfrm>
              <a:off x="2765437" y="0"/>
              <a:ext cx="246122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08" name="Group 54"/>
            <p:cNvGrpSpPr/>
            <p:nvPr/>
          </p:nvGrpSpPr>
          <p:grpSpPr>
            <a:xfrm>
              <a:off x="730269" y="0"/>
              <a:ext cx="639918" cy="137160"/>
              <a:chOff x="0" y="0"/>
              <a:chExt cx="639916" cy="137159"/>
            </a:xfrm>
          </p:grpSpPr>
          <p:sp>
            <p:nvSpPr>
              <p:cNvPr id="1806"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07" name="Rounded Rectangle 56"/>
              <p:cNvSpPr/>
              <p:nvPr/>
            </p:nvSpPr>
            <p:spPr>
              <a:xfrm>
                <a:off x="0" y="0"/>
                <a:ext cx="639917"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10"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811"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812"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81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814"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1815"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1_3 Chapter Divider Teal v3">
    <p:spTree>
      <p:nvGrpSpPr>
        <p:cNvPr id="1" name=""/>
        <p:cNvGrpSpPr/>
        <p:nvPr/>
      </p:nvGrpSpPr>
      <p:grpSpPr>
        <a:xfrm>
          <a:off x="0" y="0"/>
          <a:ext cx="0" cy="0"/>
          <a:chOff x="0" y="0"/>
          <a:chExt cx="0" cy="0"/>
        </a:xfrm>
      </p:grpSpPr>
      <p:grpSp>
        <p:nvGrpSpPr>
          <p:cNvPr id="1829" name="Group 22"/>
          <p:cNvGrpSpPr/>
          <p:nvPr/>
        </p:nvGrpSpPr>
        <p:grpSpPr>
          <a:xfrm>
            <a:off x="6361175" y="548637"/>
            <a:ext cx="5221225" cy="137162"/>
            <a:chOff x="0" y="0"/>
            <a:chExt cx="5221223" cy="137160"/>
          </a:xfrm>
        </p:grpSpPr>
        <p:sp>
          <p:nvSpPr>
            <p:cNvPr id="1822"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23" name="Rounded Rectangle 24"/>
            <p:cNvSpPr/>
            <p:nvPr/>
          </p:nvSpPr>
          <p:spPr>
            <a:xfrm rot="10800000">
              <a:off x="4573950"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24" name="Rounded Rectangle 33"/>
            <p:cNvSpPr/>
            <p:nvPr/>
          </p:nvSpPr>
          <p:spPr>
            <a:xfrm rot="10800000">
              <a:off x="25408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25" name="Rounded Rectangle 34"/>
            <p:cNvSpPr/>
            <p:nvPr/>
          </p:nvSpPr>
          <p:spPr>
            <a:xfrm rot="10800000">
              <a:off x="0" y="0"/>
              <a:ext cx="245866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28" name="Group 35"/>
            <p:cNvGrpSpPr/>
            <p:nvPr/>
          </p:nvGrpSpPr>
          <p:grpSpPr>
            <a:xfrm>
              <a:off x="3852463" y="-1"/>
              <a:ext cx="639253" cy="137162"/>
              <a:chOff x="0" y="0"/>
              <a:chExt cx="639251" cy="137160"/>
            </a:xfrm>
          </p:grpSpPr>
          <p:sp>
            <p:nvSpPr>
              <p:cNvPr id="1826"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27" name="Rounded Rectangle 37"/>
              <p:cNvSpPr/>
              <p:nvPr/>
            </p:nvSpPr>
            <p:spPr>
              <a:xfrm rot="10800000">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30"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831"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832"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83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834"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842" name="Group 38"/>
          <p:cNvGrpSpPr/>
          <p:nvPr/>
        </p:nvGrpSpPr>
        <p:grpSpPr>
          <a:xfrm>
            <a:off x="619452" y="4297679"/>
            <a:ext cx="5221225" cy="137161"/>
            <a:chOff x="0" y="0"/>
            <a:chExt cx="5221223" cy="137160"/>
          </a:xfrm>
        </p:grpSpPr>
        <p:sp>
          <p:nvSpPr>
            <p:cNvPr id="1835"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36" name="Rounded Rectangle 40"/>
            <p:cNvSpPr/>
            <p:nvPr/>
          </p:nvSpPr>
          <p:spPr>
            <a:xfrm>
              <a:off x="278474"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37" name="Rounded Rectangle 41"/>
            <p:cNvSpPr/>
            <p:nvPr/>
          </p:nvSpPr>
          <p:spPr>
            <a:xfrm>
              <a:off x="14509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38" name="Rounded Rectangle 42"/>
            <p:cNvSpPr/>
            <p:nvPr/>
          </p:nvSpPr>
          <p:spPr>
            <a:xfrm>
              <a:off x="2762561" y="0"/>
              <a:ext cx="245866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41" name="Group 43"/>
            <p:cNvGrpSpPr/>
            <p:nvPr/>
          </p:nvGrpSpPr>
          <p:grpSpPr>
            <a:xfrm>
              <a:off x="729508" y="-1"/>
              <a:ext cx="639253" cy="137162"/>
              <a:chOff x="0" y="0"/>
              <a:chExt cx="639251" cy="137160"/>
            </a:xfrm>
          </p:grpSpPr>
          <p:sp>
            <p:nvSpPr>
              <p:cNvPr id="1839"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40" name="Rounded Rectangle 45"/>
              <p:cNvSpPr/>
              <p:nvPr/>
            </p:nvSpPr>
            <p:spPr>
              <a:xfrm>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43"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3 Chapter Divider Emerald v1">
    <p:bg>
      <p:bgPr>
        <a:solidFill>
          <a:schemeClr val="accent1"/>
        </a:solidFill>
        <a:effectLst/>
      </p:bgPr>
    </p:bg>
    <p:spTree>
      <p:nvGrpSpPr>
        <p:cNvPr id="1" name=""/>
        <p:cNvGrpSpPr/>
        <p:nvPr/>
      </p:nvGrpSpPr>
      <p:grpSpPr>
        <a:xfrm>
          <a:off x="0" y="0"/>
          <a:ext cx="0" cy="0"/>
          <a:chOff x="0" y="0"/>
          <a:chExt cx="0" cy="0"/>
        </a:xfrm>
      </p:grpSpPr>
      <p:sp>
        <p:nvSpPr>
          <p:cNvPr id="1850" name="Rectangle 1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851" name="Title Text"/>
          <p:cNvSpPr txBox="1">
            <a:spLocks noGrp="1"/>
          </p:cNvSpPr>
          <p:nvPr>
            <p:ph type="title"/>
          </p:nvPr>
        </p:nvSpPr>
        <p:spPr>
          <a:xfrm>
            <a:off x="647946" y="2286000"/>
            <a:ext cx="10972801" cy="1325563"/>
          </a:xfrm>
          <a:prstGeom prst="rect">
            <a:avLst/>
          </a:prstGeom>
        </p:spPr>
        <p:txBody>
          <a:bodyPr lIns="45719" tIns="45719" rIns="45719" bIns="45719"/>
          <a:lstStyle>
            <a:lvl1pPr algn="ctr">
              <a:defRPr sz="6000">
                <a:solidFill>
                  <a:schemeClr val="accent1"/>
                </a:solidFill>
              </a:defRPr>
            </a:lvl1pPr>
          </a:lstStyle>
          <a:p>
            <a:r>
              <a:t>Title Text</a:t>
            </a:r>
          </a:p>
        </p:txBody>
      </p:sp>
      <p:sp>
        <p:nvSpPr>
          <p:cNvPr id="1852" name="Body Level One…"/>
          <p:cNvSpPr txBox="1">
            <a:spLocks noGrp="1"/>
          </p:cNvSpPr>
          <p:nvPr>
            <p:ph type="body" sz="quarter" idx="1" hasCustomPrompt="1"/>
          </p:nvPr>
        </p:nvSpPr>
        <p:spPr>
          <a:xfrm>
            <a:off x="2133600" y="3579607"/>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859" name="Group 20"/>
          <p:cNvGrpSpPr/>
          <p:nvPr/>
        </p:nvGrpSpPr>
        <p:grpSpPr>
          <a:xfrm>
            <a:off x="6965343" y="1386838"/>
            <a:ext cx="4947893" cy="137162"/>
            <a:chOff x="0" y="0"/>
            <a:chExt cx="4947893" cy="137160"/>
          </a:xfrm>
        </p:grpSpPr>
        <p:sp>
          <p:nvSpPr>
            <p:cNvPr id="1853" name="Rounded Rectangle 22"/>
            <p:cNvSpPr/>
            <p:nvPr/>
          </p:nvSpPr>
          <p:spPr>
            <a:xfrm rot="10800000">
              <a:off x="4578710" y="0"/>
              <a:ext cx="369184"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54" name="Rounded Rectangle 23"/>
            <p:cNvSpPr/>
            <p:nvPr/>
          </p:nvSpPr>
          <p:spPr>
            <a:xfrm rot="10800000">
              <a:off x="2543540" y="0"/>
              <a:ext cx="123061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55" name="Rounded Rectangle 24"/>
            <p:cNvSpPr/>
            <p:nvPr/>
          </p:nvSpPr>
          <p:spPr>
            <a:xfrm rot="10800000">
              <a:off x="0" y="0"/>
              <a:ext cx="246122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58" name="Group 28"/>
            <p:cNvGrpSpPr/>
            <p:nvPr/>
          </p:nvGrpSpPr>
          <p:grpSpPr>
            <a:xfrm>
              <a:off x="3856472" y="-1"/>
              <a:ext cx="639918" cy="137162"/>
              <a:chOff x="0" y="0"/>
              <a:chExt cx="639916" cy="137160"/>
            </a:xfrm>
          </p:grpSpPr>
          <p:sp>
            <p:nvSpPr>
              <p:cNvPr id="1856" name="Rectangle 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57" name="Rounded Rectangle 31"/>
              <p:cNvSpPr/>
              <p:nvPr/>
            </p:nvSpPr>
            <p:spPr>
              <a:xfrm rot="10800000">
                <a:off x="0" y="-1"/>
                <a:ext cx="639917"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866" name="Group 45"/>
          <p:cNvGrpSpPr/>
          <p:nvPr/>
        </p:nvGrpSpPr>
        <p:grpSpPr>
          <a:xfrm>
            <a:off x="278765" y="4892040"/>
            <a:ext cx="4947893" cy="137161"/>
            <a:chOff x="0" y="0"/>
            <a:chExt cx="4947893" cy="137160"/>
          </a:xfrm>
        </p:grpSpPr>
        <p:sp>
          <p:nvSpPr>
            <p:cNvPr id="1860" name="Rounded Rectangle 48"/>
            <p:cNvSpPr/>
            <p:nvPr/>
          </p:nvSpPr>
          <p:spPr>
            <a:xfrm>
              <a:off x="-1" y="0"/>
              <a:ext cx="369184"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61" name="Rounded Rectangle 49"/>
            <p:cNvSpPr/>
            <p:nvPr/>
          </p:nvSpPr>
          <p:spPr>
            <a:xfrm>
              <a:off x="1173741" y="0"/>
              <a:ext cx="123061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62" name="Rounded Rectangle 50"/>
            <p:cNvSpPr/>
            <p:nvPr/>
          </p:nvSpPr>
          <p:spPr>
            <a:xfrm>
              <a:off x="2486671" y="0"/>
              <a:ext cx="2461223"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65" name="Group 51"/>
            <p:cNvGrpSpPr/>
            <p:nvPr/>
          </p:nvGrpSpPr>
          <p:grpSpPr>
            <a:xfrm>
              <a:off x="451503" y="-1"/>
              <a:ext cx="639918" cy="137162"/>
              <a:chOff x="0" y="0"/>
              <a:chExt cx="639916" cy="137160"/>
            </a:xfrm>
          </p:grpSpPr>
          <p:sp>
            <p:nvSpPr>
              <p:cNvPr id="1863" name="Rectangle 52"/>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64" name="Rounded Rectangle 53"/>
              <p:cNvSpPr/>
              <p:nvPr/>
            </p:nvSpPr>
            <p:spPr>
              <a:xfrm>
                <a:off x="0" y="0"/>
                <a:ext cx="639917"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67"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3 Chapter Divider Emerald v2">
    <p:spTree>
      <p:nvGrpSpPr>
        <p:cNvPr id="1" name=""/>
        <p:cNvGrpSpPr/>
        <p:nvPr/>
      </p:nvGrpSpPr>
      <p:grpSpPr>
        <a:xfrm>
          <a:off x="0" y="0"/>
          <a:ext cx="0" cy="0"/>
          <a:chOff x="0" y="0"/>
          <a:chExt cx="0" cy="0"/>
        </a:xfrm>
      </p:grpSpPr>
      <p:grpSp>
        <p:nvGrpSpPr>
          <p:cNvPr id="1881" name="Group 22"/>
          <p:cNvGrpSpPr/>
          <p:nvPr/>
        </p:nvGrpSpPr>
        <p:grpSpPr>
          <a:xfrm>
            <a:off x="6965343" y="1517903"/>
            <a:ext cx="5226657" cy="137162"/>
            <a:chOff x="0" y="0"/>
            <a:chExt cx="5226657" cy="137160"/>
          </a:xfrm>
        </p:grpSpPr>
        <p:sp>
          <p:nvSpPr>
            <p:cNvPr id="1874"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75" name="Rounded Rectangle 24"/>
            <p:cNvSpPr/>
            <p:nvPr/>
          </p:nvSpPr>
          <p:spPr>
            <a:xfrm rot="10800000">
              <a:off x="4578710" y="0"/>
              <a:ext cx="369184"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76" name="Rounded Rectangle 35"/>
            <p:cNvSpPr/>
            <p:nvPr/>
          </p:nvSpPr>
          <p:spPr>
            <a:xfrm rot="10800000">
              <a:off x="2543540" y="0"/>
              <a:ext cx="123061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77" name="Rounded Rectangle 36"/>
            <p:cNvSpPr/>
            <p:nvPr/>
          </p:nvSpPr>
          <p:spPr>
            <a:xfrm rot="10800000">
              <a:off x="0" y="0"/>
              <a:ext cx="246122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80" name="Group 37"/>
            <p:cNvGrpSpPr/>
            <p:nvPr/>
          </p:nvGrpSpPr>
          <p:grpSpPr>
            <a:xfrm>
              <a:off x="3856472" y="-1"/>
              <a:ext cx="639918" cy="137162"/>
              <a:chOff x="0" y="0"/>
              <a:chExt cx="639916" cy="137160"/>
            </a:xfrm>
          </p:grpSpPr>
          <p:sp>
            <p:nvSpPr>
              <p:cNvPr id="1878"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79" name="Rounded Rectangle 39"/>
              <p:cNvSpPr/>
              <p:nvPr/>
            </p:nvSpPr>
            <p:spPr>
              <a:xfrm rot="10800000">
                <a:off x="0" y="-1"/>
                <a:ext cx="639917" cy="137162"/>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889" name="Group 40"/>
          <p:cNvGrpSpPr/>
          <p:nvPr/>
        </p:nvGrpSpPr>
        <p:grpSpPr>
          <a:xfrm>
            <a:off x="0" y="4956047"/>
            <a:ext cx="5226659" cy="137163"/>
            <a:chOff x="0" y="0"/>
            <a:chExt cx="5226658" cy="137162"/>
          </a:xfrm>
        </p:grpSpPr>
        <p:sp>
          <p:nvSpPr>
            <p:cNvPr id="1882"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83" name="Rounded Rectangle 51"/>
            <p:cNvSpPr/>
            <p:nvPr/>
          </p:nvSpPr>
          <p:spPr>
            <a:xfrm>
              <a:off x="278765" y="0"/>
              <a:ext cx="369184" cy="137160"/>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84" name="Rounded Rectangle 52"/>
            <p:cNvSpPr/>
            <p:nvPr/>
          </p:nvSpPr>
          <p:spPr>
            <a:xfrm>
              <a:off x="1452507" y="0"/>
              <a:ext cx="1230612" cy="137160"/>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85" name="Rounded Rectangle 53"/>
            <p:cNvSpPr/>
            <p:nvPr/>
          </p:nvSpPr>
          <p:spPr>
            <a:xfrm>
              <a:off x="2765437" y="0"/>
              <a:ext cx="2461222" cy="137160"/>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888" name="Group 54"/>
            <p:cNvGrpSpPr/>
            <p:nvPr/>
          </p:nvGrpSpPr>
          <p:grpSpPr>
            <a:xfrm>
              <a:off x="730269" y="0"/>
              <a:ext cx="639918" cy="137160"/>
              <a:chOff x="0" y="0"/>
              <a:chExt cx="639916" cy="137159"/>
            </a:xfrm>
          </p:grpSpPr>
          <p:sp>
            <p:nvSpPr>
              <p:cNvPr id="1886"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887" name="Rounded Rectangle 56"/>
              <p:cNvSpPr/>
              <p:nvPr/>
            </p:nvSpPr>
            <p:spPr>
              <a:xfrm>
                <a:off x="0" y="0"/>
                <a:ext cx="639917" cy="137160"/>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890"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891"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892"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89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894"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1895"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1 Title v2 Light Center">
    <p:spTree>
      <p:nvGrpSpPr>
        <p:cNvPr id="1" name=""/>
        <p:cNvGrpSpPr/>
        <p:nvPr/>
      </p:nvGrpSpPr>
      <p:grpSpPr>
        <a:xfrm>
          <a:off x="0" y="0"/>
          <a:ext cx="0" cy="0"/>
          <a:chOff x="0" y="0"/>
          <a:chExt cx="0" cy="0"/>
        </a:xfrm>
      </p:grpSpPr>
      <p:grpSp>
        <p:nvGrpSpPr>
          <p:cNvPr id="197" name="Google Shape;150;p22"/>
          <p:cNvGrpSpPr/>
          <p:nvPr/>
        </p:nvGrpSpPr>
        <p:grpSpPr>
          <a:xfrm>
            <a:off x="3482443" y="3779519"/>
            <a:ext cx="5227113" cy="137162"/>
            <a:chOff x="0" y="0"/>
            <a:chExt cx="5227111" cy="137160"/>
          </a:xfrm>
        </p:grpSpPr>
        <p:sp>
          <p:nvSpPr>
            <p:cNvPr id="190" name="Google Shape;151;p22"/>
            <p:cNvSpPr/>
            <p:nvPr/>
          </p:nvSpPr>
          <p:spPr>
            <a:xfrm rot="10800000">
              <a:off x="5030213" y="0"/>
              <a:ext cx="196899" cy="137161"/>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1" name="Google Shape;152;p22"/>
            <p:cNvSpPr/>
            <p:nvPr/>
          </p:nvSpPr>
          <p:spPr>
            <a:xfrm rot="10800000">
              <a:off x="4578710" y="0"/>
              <a:ext cx="369184" cy="137161"/>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2" name="Google Shape;153;p22"/>
            <p:cNvSpPr/>
            <p:nvPr/>
          </p:nvSpPr>
          <p:spPr>
            <a:xfrm rot="10800000">
              <a:off x="2543540" y="0"/>
              <a:ext cx="1230612" cy="137161"/>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3" name="Google Shape;154;p22"/>
            <p:cNvSpPr/>
            <p:nvPr/>
          </p:nvSpPr>
          <p:spPr>
            <a:xfrm rot="10800000">
              <a:off x="0" y="-1"/>
              <a:ext cx="2461222" cy="137162"/>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96" name="Google Shape;155;p22"/>
            <p:cNvGrpSpPr/>
            <p:nvPr/>
          </p:nvGrpSpPr>
          <p:grpSpPr>
            <a:xfrm>
              <a:off x="3856471" y="-1"/>
              <a:ext cx="639918" cy="137162"/>
              <a:chOff x="0" y="0"/>
              <a:chExt cx="639916" cy="137160"/>
            </a:xfrm>
          </p:grpSpPr>
          <p:sp>
            <p:nvSpPr>
              <p:cNvPr id="194" name="Google Shape;156;p22"/>
              <p:cNvSpPr/>
              <p:nvPr/>
            </p:nvSpPr>
            <p:spPr>
              <a:xfrm rot="10800000">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95" name="Google Shape;157;p22"/>
              <p:cNvSpPr/>
              <p:nvPr/>
            </p:nvSpPr>
            <p:spPr>
              <a:xfrm rot="10800000">
                <a:off x="0" y="-1"/>
                <a:ext cx="639917" cy="137162"/>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
        <p:nvSpPr>
          <p:cNvPr id="198" name="Title Text"/>
          <p:cNvSpPr txBox="1">
            <a:spLocks noGrp="1"/>
          </p:cNvSpPr>
          <p:nvPr>
            <p:ph type="title"/>
          </p:nvPr>
        </p:nvSpPr>
        <p:spPr>
          <a:xfrm>
            <a:off x="619503" y="2558861"/>
            <a:ext cx="10962897" cy="1022540"/>
          </a:xfrm>
          <a:prstGeom prst="rect">
            <a:avLst/>
          </a:prstGeom>
        </p:spPr>
        <p:txBody>
          <a:bodyPr/>
          <a:lstStyle>
            <a:lvl1pPr algn="ctr">
              <a:defRPr sz="6000">
                <a:solidFill>
                  <a:schemeClr val="accent1"/>
                </a:solidFill>
              </a:defRPr>
            </a:lvl1pPr>
          </a:lstStyle>
          <a:p>
            <a:r>
              <a:t>Title Text</a:t>
            </a:r>
          </a:p>
        </p:txBody>
      </p:sp>
      <p:sp>
        <p:nvSpPr>
          <p:cNvPr id="199" name="Body Level One…"/>
          <p:cNvSpPr txBox="1">
            <a:spLocks noGrp="1"/>
          </p:cNvSpPr>
          <p:nvPr>
            <p:ph type="body" sz="quarter" idx="1"/>
          </p:nvPr>
        </p:nvSpPr>
        <p:spPr>
          <a:xfrm>
            <a:off x="2133600" y="1924054"/>
            <a:ext cx="7924800" cy="514347"/>
          </a:xfrm>
          <a:prstGeom prst="rect">
            <a:avLst/>
          </a:prstGeom>
        </p:spPr>
        <p:txBody>
          <a:bodyPr/>
          <a:lstStyle>
            <a:lvl1pPr algn="ctr">
              <a:defRPr sz="2800">
                <a:solidFill>
                  <a:schemeClr val="accent3"/>
                </a:solidFill>
              </a:defRPr>
            </a:lvl1pPr>
            <a:lvl2pPr marL="228600" indent="457200" algn="ctr">
              <a:buSzTx/>
              <a:buNone/>
              <a:defRPr sz="2800">
                <a:solidFill>
                  <a:schemeClr val="accent3"/>
                </a:solidFill>
              </a:defRPr>
            </a:lvl2pPr>
            <a:lvl3pPr marL="1562100" indent="-533400" algn="ctr">
              <a:buSzPts val="2800"/>
              <a:defRPr sz="2800">
                <a:solidFill>
                  <a:schemeClr val="accent3"/>
                </a:solidFill>
              </a:defRPr>
            </a:lvl3pPr>
            <a:lvl4pPr marL="2019300" indent="-533400" algn="ctr">
              <a:buSzPts val="2800"/>
              <a:defRPr sz="2800">
                <a:solidFill>
                  <a:schemeClr val="accent3"/>
                </a:solidFill>
              </a:defRPr>
            </a:lvl4pPr>
            <a:lvl5pPr marL="2476500" indent="-533400" algn="ctr">
              <a:buSzPts val="2800"/>
              <a:defRPr sz="2800">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3 Chapter Divider Emerald v3">
    <p:spTree>
      <p:nvGrpSpPr>
        <p:cNvPr id="1" name=""/>
        <p:cNvGrpSpPr/>
        <p:nvPr/>
      </p:nvGrpSpPr>
      <p:grpSpPr>
        <a:xfrm>
          <a:off x="0" y="0"/>
          <a:ext cx="0" cy="0"/>
          <a:chOff x="0" y="0"/>
          <a:chExt cx="0" cy="0"/>
        </a:xfrm>
      </p:grpSpPr>
      <p:grpSp>
        <p:nvGrpSpPr>
          <p:cNvPr id="1909" name="Group 22"/>
          <p:cNvGrpSpPr/>
          <p:nvPr/>
        </p:nvGrpSpPr>
        <p:grpSpPr>
          <a:xfrm>
            <a:off x="6361175" y="548637"/>
            <a:ext cx="5221225" cy="137162"/>
            <a:chOff x="0" y="0"/>
            <a:chExt cx="5221223" cy="137160"/>
          </a:xfrm>
        </p:grpSpPr>
        <p:sp>
          <p:nvSpPr>
            <p:cNvPr id="1902"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03" name="Rounded Rectangle 24"/>
            <p:cNvSpPr/>
            <p:nvPr/>
          </p:nvSpPr>
          <p:spPr>
            <a:xfrm rot="10800000">
              <a:off x="4573950" y="0"/>
              <a:ext cx="368800"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04" name="Rounded Rectangle 33"/>
            <p:cNvSpPr/>
            <p:nvPr/>
          </p:nvSpPr>
          <p:spPr>
            <a:xfrm rot="10800000">
              <a:off x="2540896" y="0"/>
              <a:ext cx="122933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05" name="Rounded Rectangle 34"/>
            <p:cNvSpPr/>
            <p:nvPr/>
          </p:nvSpPr>
          <p:spPr>
            <a:xfrm rot="10800000">
              <a:off x="0" y="0"/>
              <a:ext cx="2458663"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08" name="Group 35"/>
            <p:cNvGrpSpPr/>
            <p:nvPr/>
          </p:nvGrpSpPr>
          <p:grpSpPr>
            <a:xfrm>
              <a:off x="3852463" y="-1"/>
              <a:ext cx="639253" cy="137162"/>
              <a:chOff x="0" y="0"/>
              <a:chExt cx="639251" cy="137160"/>
            </a:xfrm>
          </p:grpSpPr>
          <p:sp>
            <p:nvSpPr>
              <p:cNvPr id="1906"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07" name="Rounded Rectangle 37"/>
              <p:cNvSpPr/>
              <p:nvPr/>
            </p:nvSpPr>
            <p:spPr>
              <a:xfrm rot="10800000">
                <a:off x="0" y="0"/>
                <a:ext cx="6392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10"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911"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912"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913"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914"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1922" name="Group 38"/>
          <p:cNvGrpSpPr/>
          <p:nvPr/>
        </p:nvGrpSpPr>
        <p:grpSpPr>
          <a:xfrm>
            <a:off x="619452" y="4297679"/>
            <a:ext cx="5221225" cy="137161"/>
            <a:chOff x="0" y="0"/>
            <a:chExt cx="5221223" cy="137160"/>
          </a:xfrm>
        </p:grpSpPr>
        <p:sp>
          <p:nvSpPr>
            <p:cNvPr id="1915"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16" name="Rounded Rectangle 40"/>
            <p:cNvSpPr/>
            <p:nvPr/>
          </p:nvSpPr>
          <p:spPr>
            <a:xfrm>
              <a:off x="278474" y="0"/>
              <a:ext cx="368800"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17" name="Rounded Rectangle 41"/>
            <p:cNvSpPr/>
            <p:nvPr/>
          </p:nvSpPr>
          <p:spPr>
            <a:xfrm>
              <a:off x="1450996" y="0"/>
              <a:ext cx="122933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18" name="Rounded Rectangle 42"/>
            <p:cNvSpPr/>
            <p:nvPr/>
          </p:nvSpPr>
          <p:spPr>
            <a:xfrm>
              <a:off x="2762561" y="0"/>
              <a:ext cx="2458664"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21" name="Group 43"/>
            <p:cNvGrpSpPr/>
            <p:nvPr/>
          </p:nvGrpSpPr>
          <p:grpSpPr>
            <a:xfrm>
              <a:off x="729508" y="-1"/>
              <a:ext cx="639253" cy="137162"/>
              <a:chOff x="0" y="0"/>
              <a:chExt cx="639251" cy="137160"/>
            </a:xfrm>
          </p:grpSpPr>
          <p:sp>
            <p:nvSpPr>
              <p:cNvPr id="1919"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20" name="Rounded Rectangle 45"/>
              <p:cNvSpPr/>
              <p:nvPr/>
            </p:nvSpPr>
            <p:spPr>
              <a:xfrm>
                <a:off x="0" y="0"/>
                <a:ext cx="639252" cy="137161"/>
              </a:xfrm>
              <a:prstGeom prst="roundRect">
                <a:avLst>
                  <a:gd name="adj" fmla="val 16667"/>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23"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3 Chapter Divider Teal v2">
    <p:spTree>
      <p:nvGrpSpPr>
        <p:cNvPr id="1" name=""/>
        <p:cNvGrpSpPr/>
        <p:nvPr/>
      </p:nvGrpSpPr>
      <p:grpSpPr>
        <a:xfrm>
          <a:off x="0" y="0"/>
          <a:ext cx="0" cy="0"/>
          <a:chOff x="0" y="0"/>
          <a:chExt cx="0" cy="0"/>
        </a:xfrm>
      </p:grpSpPr>
      <p:grpSp>
        <p:nvGrpSpPr>
          <p:cNvPr id="1937" name="Group 22"/>
          <p:cNvGrpSpPr/>
          <p:nvPr/>
        </p:nvGrpSpPr>
        <p:grpSpPr>
          <a:xfrm>
            <a:off x="6965343" y="1517903"/>
            <a:ext cx="5226657" cy="137162"/>
            <a:chOff x="0" y="0"/>
            <a:chExt cx="5226657" cy="137160"/>
          </a:xfrm>
        </p:grpSpPr>
        <p:sp>
          <p:nvSpPr>
            <p:cNvPr id="1930"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1" name="Rounded Rectangle 24"/>
            <p:cNvSpPr/>
            <p:nvPr/>
          </p:nvSpPr>
          <p:spPr>
            <a:xfrm rot="10800000">
              <a:off x="4578710" y="0"/>
              <a:ext cx="36918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2" name="Rounded Rectangle 35"/>
            <p:cNvSpPr/>
            <p:nvPr/>
          </p:nvSpPr>
          <p:spPr>
            <a:xfrm rot="10800000">
              <a:off x="2543540" y="0"/>
              <a:ext cx="123061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3" name="Rounded Rectangle 36"/>
            <p:cNvSpPr/>
            <p:nvPr/>
          </p:nvSpPr>
          <p:spPr>
            <a:xfrm rot="10800000">
              <a:off x="0" y="0"/>
              <a:ext cx="246122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36" name="Group 37"/>
            <p:cNvGrpSpPr/>
            <p:nvPr/>
          </p:nvGrpSpPr>
          <p:grpSpPr>
            <a:xfrm>
              <a:off x="3856472" y="-1"/>
              <a:ext cx="639918" cy="137162"/>
              <a:chOff x="0" y="0"/>
              <a:chExt cx="639916" cy="137160"/>
            </a:xfrm>
          </p:grpSpPr>
          <p:sp>
            <p:nvSpPr>
              <p:cNvPr id="1934"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5" name="Rounded Rectangle 39"/>
              <p:cNvSpPr/>
              <p:nvPr/>
            </p:nvSpPr>
            <p:spPr>
              <a:xfrm rot="10800000">
                <a:off x="0" y="-1"/>
                <a:ext cx="639917" cy="137162"/>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1945" name="Group 40"/>
          <p:cNvGrpSpPr/>
          <p:nvPr/>
        </p:nvGrpSpPr>
        <p:grpSpPr>
          <a:xfrm>
            <a:off x="0" y="4956047"/>
            <a:ext cx="5226659" cy="137163"/>
            <a:chOff x="0" y="0"/>
            <a:chExt cx="5226658" cy="137162"/>
          </a:xfrm>
        </p:grpSpPr>
        <p:sp>
          <p:nvSpPr>
            <p:cNvPr id="1938"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39" name="Rounded Rectangle 51"/>
            <p:cNvSpPr/>
            <p:nvPr/>
          </p:nvSpPr>
          <p:spPr>
            <a:xfrm>
              <a:off x="278765" y="0"/>
              <a:ext cx="369184"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40" name="Rounded Rectangle 52"/>
            <p:cNvSpPr/>
            <p:nvPr/>
          </p:nvSpPr>
          <p:spPr>
            <a:xfrm>
              <a:off x="1452507" y="0"/>
              <a:ext cx="123061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41" name="Rounded Rectangle 53"/>
            <p:cNvSpPr/>
            <p:nvPr/>
          </p:nvSpPr>
          <p:spPr>
            <a:xfrm>
              <a:off x="2765437" y="0"/>
              <a:ext cx="2461222"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44" name="Group 54"/>
            <p:cNvGrpSpPr/>
            <p:nvPr/>
          </p:nvGrpSpPr>
          <p:grpSpPr>
            <a:xfrm>
              <a:off x="730269" y="0"/>
              <a:ext cx="639918" cy="137160"/>
              <a:chOff x="0" y="0"/>
              <a:chExt cx="639916" cy="137159"/>
            </a:xfrm>
          </p:grpSpPr>
          <p:sp>
            <p:nvSpPr>
              <p:cNvPr id="1942"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43" name="Rounded Rectangle 56"/>
              <p:cNvSpPr/>
              <p:nvPr/>
            </p:nvSpPr>
            <p:spPr>
              <a:xfrm>
                <a:off x="0" y="0"/>
                <a:ext cx="639917" cy="137160"/>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46"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1947"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1948"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194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1950"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3 Chapter Divider Teal v3">
    <p:spTree>
      <p:nvGrpSpPr>
        <p:cNvPr id="1" name=""/>
        <p:cNvGrpSpPr/>
        <p:nvPr/>
      </p:nvGrpSpPr>
      <p:grpSpPr>
        <a:xfrm>
          <a:off x="0" y="0"/>
          <a:ext cx="0" cy="0"/>
          <a:chOff x="0" y="0"/>
          <a:chExt cx="0" cy="0"/>
        </a:xfrm>
      </p:grpSpPr>
      <p:grpSp>
        <p:nvGrpSpPr>
          <p:cNvPr id="1964" name="Group 22"/>
          <p:cNvGrpSpPr/>
          <p:nvPr/>
        </p:nvGrpSpPr>
        <p:grpSpPr>
          <a:xfrm>
            <a:off x="6361175" y="548637"/>
            <a:ext cx="5221225" cy="137162"/>
            <a:chOff x="0" y="0"/>
            <a:chExt cx="5221223" cy="137160"/>
          </a:xfrm>
        </p:grpSpPr>
        <p:sp>
          <p:nvSpPr>
            <p:cNvPr id="1957"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58" name="Rounded Rectangle 24"/>
            <p:cNvSpPr/>
            <p:nvPr/>
          </p:nvSpPr>
          <p:spPr>
            <a:xfrm rot="10800000">
              <a:off x="4573950"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59" name="Rounded Rectangle 33"/>
            <p:cNvSpPr/>
            <p:nvPr/>
          </p:nvSpPr>
          <p:spPr>
            <a:xfrm rot="10800000">
              <a:off x="25408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60" name="Rounded Rectangle 34"/>
            <p:cNvSpPr/>
            <p:nvPr/>
          </p:nvSpPr>
          <p:spPr>
            <a:xfrm rot="10800000">
              <a:off x="0" y="0"/>
              <a:ext cx="2458663"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63" name="Group 35"/>
            <p:cNvGrpSpPr/>
            <p:nvPr/>
          </p:nvGrpSpPr>
          <p:grpSpPr>
            <a:xfrm>
              <a:off x="3852463" y="-1"/>
              <a:ext cx="639253" cy="137162"/>
              <a:chOff x="0" y="0"/>
              <a:chExt cx="639251" cy="137160"/>
            </a:xfrm>
          </p:grpSpPr>
          <p:sp>
            <p:nvSpPr>
              <p:cNvPr id="1961"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62" name="Rounded Rectangle 37"/>
              <p:cNvSpPr/>
              <p:nvPr/>
            </p:nvSpPr>
            <p:spPr>
              <a:xfrm rot="10800000">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65"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1966"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1967"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1968"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grpSp>
        <p:nvGrpSpPr>
          <p:cNvPr id="1976" name="Group 38"/>
          <p:cNvGrpSpPr/>
          <p:nvPr/>
        </p:nvGrpSpPr>
        <p:grpSpPr>
          <a:xfrm>
            <a:off x="619452" y="4297679"/>
            <a:ext cx="5221225" cy="137161"/>
            <a:chOff x="0" y="0"/>
            <a:chExt cx="5221223" cy="137160"/>
          </a:xfrm>
        </p:grpSpPr>
        <p:sp>
          <p:nvSpPr>
            <p:cNvPr id="1969"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70" name="Rounded Rectangle 40"/>
            <p:cNvSpPr/>
            <p:nvPr/>
          </p:nvSpPr>
          <p:spPr>
            <a:xfrm>
              <a:off x="278474" y="0"/>
              <a:ext cx="368800"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71" name="Rounded Rectangle 41"/>
            <p:cNvSpPr/>
            <p:nvPr/>
          </p:nvSpPr>
          <p:spPr>
            <a:xfrm>
              <a:off x="1450996" y="0"/>
              <a:ext cx="122933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72" name="Rounded Rectangle 42"/>
            <p:cNvSpPr/>
            <p:nvPr/>
          </p:nvSpPr>
          <p:spPr>
            <a:xfrm>
              <a:off x="2762561" y="0"/>
              <a:ext cx="245866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75" name="Group 43"/>
            <p:cNvGrpSpPr/>
            <p:nvPr/>
          </p:nvGrpSpPr>
          <p:grpSpPr>
            <a:xfrm>
              <a:off x="729508" y="-1"/>
              <a:ext cx="639253" cy="137162"/>
              <a:chOff x="0" y="0"/>
              <a:chExt cx="639251" cy="137160"/>
            </a:xfrm>
          </p:grpSpPr>
          <p:sp>
            <p:nvSpPr>
              <p:cNvPr id="1973"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74" name="Rounded Rectangle 45"/>
              <p:cNvSpPr/>
              <p:nvPr/>
            </p:nvSpPr>
            <p:spPr>
              <a:xfrm>
                <a:off x="0" y="0"/>
                <a:ext cx="639252"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1977"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3 Chapter Divider Magenta v1">
    <p:bg>
      <p:bgPr>
        <a:solidFill>
          <a:schemeClr val="accent1"/>
        </a:solidFill>
        <a:effectLst/>
      </p:bgPr>
    </p:bg>
    <p:spTree>
      <p:nvGrpSpPr>
        <p:cNvPr id="1" name=""/>
        <p:cNvGrpSpPr/>
        <p:nvPr/>
      </p:nvGrpSpPr>
      <p:grpSpPr>
        <a:xfrm>
          <a:off x="0" y="0"/>
          <a:ext cx="0" cy="0"/>
          <a:chOff x="0" y="0"/>
          <a:chExt cx="0" cy="0"/>
        </a:xfrm>
      </p:grpSpPr>
      <p:sp>
        <p:nvSpPr>
          <p:cNvPr id="1984" name="Rectangle 19">
            <a:hlinkClick r:id="rId2"/>
          </p:cNvPr>
          <p:cNvSpPr/>
          <p:nvPr/>
        </p:nvSpPr>
        <p:spPr>
          <a:xfrm>
            <a:off x="196442" y="228600"/>
            <a:ext cx="11799117" cy="6400800"/>
          </a:xfrm>
          <a:prstGeom prst="rect">
            <a:avLst/>
          </a:prstGeom>
          <a:solidFill>
            <a:srgbClr val="FFFFFF"/>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1985" name="Title Text"/>
          <p:cNvSpPr txBox="1">
            <a:spLocks noGrp="1"/>
          </p:cNvSpPr>
          <p:nvPr>
            <p:ph type="title"/>
          </p:nvPr>
        </p:nvSpPr>
        <p:spPr>
          <a:xfrm>
            <a:off x="647946" y="2286000"/>
            <a:ext cx="10972801" cy="1325563"/>
          </a:xfrm>
          <a:prstGeom prst="rect">
            <a:avLst/>
          </a:prstGeom>
        </p:spPr>
        <p:txBody>
          <a:bodyPr lIns="45719" tIns="45719" rIns="45719" bIns="45719"/>
          <a:lstStyle>
            <a:lvl1pPr algn="ctr">
              <a:defRPr sz="6000">
                <a:solidFill>
                  <a:schemeClr val="accent1"/>
                </a:solidFill>
              </a:defRPr>
            </a:lvl1pPr>
          </a:lstStyle>
          <a:p>
            <a:r>
              <a:t>Title Text</a:t>
            </a:r>
          </a:p>
        </p:txBody>
      </p:sp>
      <p:sp>
        <p:nvSpPr>
          <p:cNvPr id="1986" name="Body Level One…"/>
          <p:cNvSpPr txBox="1">
            <a:spLocks noGrp="1"/>
          </p:cNvSpPr>
          <p:nvPr>
            <p:ph type="body" sz="quarter" idx="1" hasCustomPrompt="1"/>
          </p:nvPr>
        </p:nvSpPr>
        <p:spPr>
          <a:xfrm>
            <a:off x="2133600" y="3579607"/>
            <a:ext cx="7924800" cy="514347"/>
          </a:xfrm>
          <a:prstGeom prst="rect">
            <a:avLst/>
          </a:prstGeom>
        </p:spPr>
        <p:txBody>
          <a:bodyPr lIns="45719" tIns="45719" rIns="45719" bIns="45719"/>
          <a:lstStyle>
            <a:lvl1pPr marL="0" algn="ctr">
              <a:defRPr sz="2800">
                <a:solidFill>
                  <a:schemeClr val="accent3"/>
                </a:solidFill>
              </a:defRPr>
            </a:lvl1pPr>
            <a:lvl2pPr marL="0" indent="457200" algn="ctr">
              <a:buSzTx/>
              <a:buNone/>
              <a:defRPr sz="2800">
                <a:solidFill>
                  <a:schemeClr val="accent3"/>
                </a:solidFill>
              </a:defRPr>
            </a:lvl2pPr>
            <a:lvl3pPr marL="1270000" indent="-355600" algn="ctr">
              <a:buSzPct val="100000"/>
              <a:defRPr sz="2800">
                <a:solidFill>
                  <a:schemeClr val="accent3"/>
                </a:solidFill>
              </a:defRPr>
            </a:lvl3pPr>
            <a:lvl4pPr marL="1727200" indent="-355600" algn="ctr">
              <a:buSzPct val="100000"/>
              <a:defRPr sz="2800">
                <a:solidFill>
                  <a:schemeClr val="accent3"/>
                </a:solidFill>
              </a:defRPr>
            </a:lvl4pPr>
            <a:lvl5pPr marL="2184400" indent="-355600" algn="ctr">
              <a:buSzPct val="100000"/>
              <a:defRPr sz="2800">
                <a:solidFill>
                  <a:schemeClr val="accent3"/>
                </a:solidFill>
              </a:defRPr>
            </a:lvl5pPr>
          </a:lstStyle>
          <a:p>
            <a:r>
              <a:t>Edit Master text styles</a:t>
            </a:r>
          </a:p>
          <a:p>
            <a:pPr lvl="1"/>
            <a:endParaRPr/>
          </a:p>
          <a:p>
            <a:pPr lvl="2"/>
            <a:endParaRPr/>
          </a:p>
          <a:p>
            <a:pPr lvl="3"/>
            <a:endParaRPr/>
          </a:p>
          <a:p>
            <a:pPr lvl="4"/>
            <a:endParaRPr/>
          </a:p>
        </p:txBody>
      </p:sp>
      <p:grpSp>
        <p:nvGrpSpPr>
          <p:cNvPr id="1993" name="Group 20"/>
          <p:cNvGrpSpPr/>
          <p:nvPr/>
        </p:nvGrpSpPr>
        <p:grpSpPr>
          <a:xfrm>
            <a:off x="6965343" y="1386838"/>
            <a:ext cx="4947893" cy="137162"/>
            <a:chOff x="0" y="0"/>
            <a:chExt cx="4947893" cy="137160"/>
          </a:xfrm>
        </p:grpSpPr>
        <p:sp>
          <p:nvSpPr>
            <p:cNvPr id="1987" name="Rounded Rectangle 22"/>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88" name="Rounded Rectangle 23"/>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89" name="Rounded Rectangle 24"/>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92" name="Group 28"/>
            <p:cNvGrpSpPr/>
            <p:nvPr/>
          </p:nvGrpSpPr>
          <p:grpSpPr>
            <a:xfrm>
              <a:off x="3856472" y="-1"/>
              <a:ext cx="639918" cy="137162"/>
              <a:chOff x="0" y="0"/>
              <a:chExt cx="639916" cy="137160"/>
            </a:xfrm>
          </p:grpSpPr>
          <p:sp>
            <p:nvSpPr>
              <p:cNvPr id="1990" name="Rectangle 30"/>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91" name="Rounded Rectangle 31"/>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2000" name="Group 45"/>
          <p:cNvGrpSpPr/>
          <p:nvPr/>
        </p:nvGrpSpPr>
        <p:grpSpPr>
          <a:xfrm>
            <a:off x="278765" y="4892040"/>
            <a:ext cx="4947893" cy="137161"/>
            <a:chOff x="0" y="0"/>
            <a:chExt cx="4947893" cy="137160"/>
          </a:xfrm>
        </p:grpSpPr>
        <p:sp>
          <p:nvSpPr>
            <p:cNvPr id="1994" name="Rounded Rectangle 48"/>
            <p:cNvSpPr/>
            <p:nvPr/>
          </p:nvSpPr>
          <p:spPr>
            <a:xfrm>
              <a:off x="-1"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95" name="Rounded Rectangle 49"/>
            <p:cNvSpPr/>
            <p:nvPr/>
          </p:nvSpPr>
          <p:spPr>
            <a:xfrm>
              <a:off x="1173741"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96" name="Rounded Rectangle 50"/>
            <p:cNvSpPr/>
            <p:nvPr/>
          </p:nvSpPr>
          <p:spPr>
            <a:xfrm>
              <a:off x="2486671" y="0"/>
              <a:ext cx="246122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1999" name="Group 51"/>
            <p:cNvGrpSpPr/>
            <p:nvPr/>
          </p:nvGrpSpPr>
          <p:grpSpPr>
            <a:xfrm>
              <a:off x="451503" y="-1"/>
              <a:ext cx="639918" cy="137162"/>
              <a:chOff x="0" y="0"/>
              <a:chExt cx="639916" cy="137160"/>
            </a:xfrm>
          </p:grpSpPr>
          <p:sp>
            <p:nvSpPr>
              <p:cNvPr id="1997" name="Rectangle 52"/>
              <p:cNvSpPr/>
              <p:nvPr/>
            </p:nvSpPr>
            <p:spPr>
              <a:xfrm>
                <a:off x="0" y="-1"/>
                <a:ext cx="639917"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1998" name="Rounded Rectangle 53"/>
              <p:cNvSpPr/>
              <p:nvPr/>
            </p:nvSpPr>
            <p:spPr>
              <a:xfrm>
                <a:off x="0" y="0"/>
                <a:ext cx="639917"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01" name="Slide Number"/>
          <p:cNvSpPr txBox="1">
            <a:spLocks noGrp="1"/>
          </p:cNvSpPr>
          <p:nvPr>
            <p:ph type="sldNum" sz="quarter" idx="2"/>
          </p:nvPr>
        </p:nvSpPr>
        <p:spPr>
          <a:xfrm>
            <a:off x="8737600" y="6172200"/>
            <a:ext cx="2844800" cy="368301"/>
          </a:xfrm>
          <a:prstGeom prst="rect">
            <a:avLst/>
          </a:prstGeom>
        </p:spPr>
        <p:txBody>
          <a:bodyPr/>
          <a:lstStyle>
            <a:lvl1pPr algn="l">
              <a:defRPr>
                <a:solidFill>
                  <a:srgbClr val="8B8B8B"/>
                </a:solidFill>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3 Chapter Divider Magenta v2">
    <p:spTree>
      <p:nvGrpSpPr>
        <p:cNvPr id="1" name=""/>
        <p:cNvGrpSpPr/>
        <p:nvPr/>
      </p:nvGrpSpPr>
      <p:grpSpPr>
        <a:xfrm>
          <a:off x="0" y="0"/>
          <a:ext cx="0" cy="0"/>
          <a:chOff x="0" y="0"/>
          <a:chExt cx="0" cy="0"/>
        </a:xfrm>
      </p:grpSpPr>
      <p:grpSp>
        <p:nvGrpSpPr>
          <p:cNvPr id="2015" name="Group 22"/>
          <p:cNvGrpSpPr/>
          <p:nvPr/>
        </p:nvGrpSpPr>
        <p:grpSpPr>
          <a:xfrm>
            <a:off x="6965343" y="1517903"/>
            <a:ext cx="5226657" cy="137162"/>
            <a:chOff x="0" y="0"/>
            <a:chExt cx="5226657" cy="137160"/>
          </a:xfrm>
        </p:grpSpPr>
        <p:sp>
          <p:nvSpPr>
            <p:cNvPr id="2008" name="Round Same Side Corner Rectangle 23"/>
            <p:cNvSpPr/>
            <p:nvPr/>
          </p:nvSpPr>
          <p:spPr>
            <a:xfrm rot="16200000">
              <a:off x="5059856" y="-29641"/>
              <a:ext cx="137161" cy="19644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09" name="Rounded Rectangle 24"/>
            <p:cNvSpPr/>
            <p:nvPr/>
          </p:nvSpPr>
          <p:spPr>
            <a:xfrm rot="10800000">
              <a:off x="4578710" y="0"/>
              <a:ext cx="36918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0" name="Rounded Rectangle 35"/>
            <p:cNvSpPr/>
            <p:nvPr/>
          </p:nvSpPr>
          <p:spPr>
            <a:xfrm rot="10800000">
              <a:off x="2543540" y="0"/>
              <a:ext cx="123061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1" name="Rounded Rectangle 36"/>
            <p:cNvSpPr/>
            <p:nvPr/>
          </p:nvSpPr>
          <p:spPr>
            <a:xfrm rot="10800000">
              <a:off x="0" y="0"/>
              <a:ext cx="246122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14" name="Group 37"/>
            <p:cNvGrpSpPr/>
            <p:nvPr/>
          </p:nvGrpSpPr>
          <p:grpSpPr>
            <a:xfrm>
              <a:off x="3856472" y="-1"/>
              <a:ext cx="639918" cy="137162"/>
              <a:chOff x="0" y="0"/>
              <a:chExt cx="639916" cy="137160"/>
            </a:xfrm>
          </p:grpSpPr>
          <p:sp>
            <p:nvSpPr>
              <p:cNvPr id="2012" name="Rectangle 38"/>
              <p:cNvSpPr/>
              <p:nvPr/>
            </p:nvSpPr>
            <p:spPr>
              <a:xfrm rot="10800000">
                <a:off x="0" y="0"/>
                <a:ext cx="639917"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3" name="Rounded Rectangle 39"/>
              <p:cNvSpPr/>
              <p:nvPr/>
            </p:nvSpPr>
            <p:spPr>
              <a:xfrm rot="10800000">
                <a:off x="0" y="-1"/>
                <a:ext cx="639917" cy="137162"/>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grpSp>
        <p:nvGrpSpPr>
          <p:cNvPr id="2023" name="Group 40"/>
          <p:cNvGrpSpPr/>
          <p:nvPr/>
        </p:nvGrpSpPr>
        <p:grpSpPr>
          <a:xfrm>
            <a:off x="0" y="4956047"/>
            <a:ext cx="5226659" cy="137163"/>
            <a:chOff x="0" y="0"/>
            <a:chExt cx="5226658" cy="137162"/>
          </a:xfrm>
        </p:grpSpPr>
        <p:sp>
          <p:nvSpPr>
            <p:cNvPr id="2016" name="Round Same Side Corner Rectangle 41"/>
            <p:cNvSpPr/>
            <p:nvPr/>
          </p:nvSpPr>
          <p:spPr>
            <a:xfrm rot="5400000">
              <a:off x="29643" y="-29639"/>
              <a:ext cx="137158" cy="19644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5"/>
                    <a:pt x="21600" y="2514"/>
                  </a:cubicBezTo>
                  <a:lnTo>
                    <a:pt x="21600" y="21600"/>
                  </a:lnTo>
                  <a:lnTo>
                    <a:pt x="0" y="21600"/>
                  </a:lnTo>
                  <a:lnTo>
                    <a:pt x="0" y="2514"/>
                  </a:lnTo>
                  <a:cubicBezTo>
                    <a:pt x="0" y="1125"/>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7" name="Rounded Rectangle 51"/>
            <p:cNvSpPr/>
            <p:nvPr/>
          </p:nvSpPr>
          <p:spPr>
            <a:xfrm>
              <a:off x="278765" y="0"/>
              <a:ext cx="369184"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8" name="Rounded Rectangle 52"/>
            <p:cNvSpPr/>
            <p:nvPr/>
          </p:nvSpPr>
          <p:spPr>
            <a:xfrm>
              <a:off x="1452507" y="0"/>
              <a:ext cx="123061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19" name="Rounded Rectangle 53"/>
            <p:cNvSpPr/>
            <p:nvPr/>
          </p:nvSpPr>
          <p:spPr>
            <a:xfrm>
              <a:off x="2765437" y="0"/>
              <a:ext cx="2461222"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22" name="Group 54"/>
            <p:cNvGrpSpPr/>
            <p:nvPr/>
          </p:nvGrpSpPr>
          <p:grpSpPr>
            <a:xfrm>
              <a:off x="730269" y="0"/>
              <a:ext cx="639918" cy="137160"/>
              <a:chOff x="0" y="0"/>
              <a:chExt cx="639916" cy="137159"/>
            </a:xfrm>
          </p:grpSpPr>
          <p:sp>
            <p:nvSpPr>
              <p:cNvPr id="2020" name="Rectangle 55"/>
              <p:cNvSpPr/>
              <p:nvPr/>
            </p:nvSpPr>
            <p:spPr>
              <a:xfrm>
                <a:off x="0" y="0"/>
                <a:ext cx="639917" cy="1371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21" name="Rounded Rectangle 56"/>
              <p:cNvSpPr/>
              <p:nvPr/>
            </p:nvSpPr>
            <p:spPr>
              <a:xfrm>
                <a:off x="0" y="0"/>
                <a:ext cx="639917" cy="137160"/>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24" name="Body Level One…"/>
          <p:cNvSpPr txBox="1">
            <a:spLocks noGrp="1"/>
          </p:cNvSpPr>
          <p:nvPr>
            <p:ph type="body" sz="quarter" idx="1" hasCustomPrompt="1"/>
          </p:nvPr>
        </p:nvSpPr>
        <p:spPr>
          <a:xfrm>
            <a:off x="609600" y="5562598"/>
            <a:ext cx="10972800" cy="609602"/>
          </a:xfrm>
          <a:prstGeom prst="rect">
            <a:avLst/>
          </a:prstGeom>
        </p:spPr>
        <p:txBody>
          <a:bodyPr lIns="45719" tIns="45719" rIns="45719" bIns="45719"/>
          <a:lstStyle>
            <a:lvl1pPr marL="0" algn="just">
              <a:defRPr sz="1600"/>
            </a:lvl1pPr>
            <a:lvl2pPr marL="660400" indent="-203200" algn="just">
              <a:buSzPct val="100000"/>
              <a:defRPr sz="1600"/>
            </a:lvl2pPr>
            <a:lvl3pPr marL="1117600" indent="-203200" algn="just">
              <a:buSzPct val="100000"/>
              <a:defRPr sz="1600"/>
            </a:lvl3pPr>
            <a:lvl4pPr marL="1574800" indent="-203200" algn="just">
              <a:buSzPct val="100000"/>
              <a:defRPr sz="1600"/>
            </a:lvl4pPr>
            <a:lvl5pPr marL="2032000" indent="-203200" algn="just">
              <a:buSzPct val="100000"/>
              <a:defRPr sz="1600"/>
            </a:lvl5pPr>
          </a:lstStyle>
          <a:p>
            <a:r>
              <a:t>Edit Master text styles</a:t>
            </a:r>
          </a:p>
          <a:p>
            <a:pPr lvl="1"/>
            <a:endParaRPr/>
          </a:p>
          <a:p>
            <a:pPr lvl="2"/>
            <a:endParaRPr/>
          </a:p>
          <a:p>
            <a:pPr lvl="3"/>
            <a:endParaRPr/>
          </a:p>
          <a:p>
            <a:pPr lvl="4"/>
            <a:endParaRPr/>
          </a:p>
        </p:txBody>
      </p:sp>
      <p:sp>
        <p:nvSpPr>
          <p:cNvPr id="2025" name="Picture Placeholder 30"/>
          <p:cNvSpPr>
            <a:spLocks noGrp="1"/>
          </p:cNvSpPr>
          <p:nvPr>
            <p:ph type="pic" idx="21"/>
          </p:nvPr>
        </p:nvSpPr>
        <p:spPr>
          <a:xfrm>
            <a:off x="0" y="1655061"/>
            <a:ext cx="12192000" cy="3297939"/>
          </a:xfrm>
          <a:prstGeom prst="rect">
            <a:avLst/>
          </a:prstGeom>
        </p:spPr>
        <p:txBody>
          <a:bodyPr lIns="91439" tIns="45719" rIns="91439" bIns="45719">
            <a:noAutofit/>
          </a:bodyPr>
          <a:lstStyle/>
          <a:p>
            <a:endParaRPr/>
          </a:p>
        </p:txBody>
      </p:sp>
      <p:sp>
        <p:nvSpPr>
          <p:cNvPr id="2026" name="Title Text"/>
          <p:cNvSpPr txBox="1">
            <a:spLocks noGrp="1"/>
          </p:cNvSpPr>
          <p:nvPr>
            <p:ph type="title"/>
          </p:nvPr>
        </p:nvSpPr>
        <p:spPr>
          <a:xfrm>
            <a:off x="609600" y="251333"/>
            <a:ext cx="10972800" cy="1006283"/>
          </a:xfrm>
          <a:prstGeom prst="rect">
            <a:avLst/>
          </a:prstGeom>
        </p:spPr>
        <p:txBody>
          <a:bodyPr lIns="45719" tIns="45719" rIns="45719" bIns="45719"/>
          <a:lstStyle>
            <a:lvl1pPr>
              <a:defRPr sz="4400">
                <a:solidFill>
                  <a:schemeClr val="accent1"/>
                </a:solidFill>
              </a:defRPr>
            </a:lvl1pPr>
          </a:lstStyle>
          <a:p>
            <a:r>
              <a:t>Title Text</a:t>
            </a:r>
          </a:p>
        </p:txBody>
      </p:sp>
      <p:sp>
        <p:nvSpPr>
          <p:cNvPr id="202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028"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sp>
        <p:nvSpPr>
          <p:cNvPr id="2029" name="Text Placeholder 3"/>
          <p:cNvSpPr>
            <a:spLocks noGrp="1"/>
          </p:cNvSpPr>
          <p:nvPr>
            <p:ph type="body" sz="quarter" idx="22" hasCustomPrompt="1"/>
          </p:nvPr>
        </p:nvSpPr>
        <p:spPr>
          <a:xfrm>
            <a:off x="279400" y="4648200"/>
            <a:ext cx="5816600" cy="289560"/>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3 Chapter Divider Magenta v3">
    <p:spTree>
      <p:nvGrpSpPr>
        <p:cNvPr id="1" name=""/>
        <p:cNvGrpSpPr/>
        <p:nvPr/>
      </p:nvGrpSpPr>
      <p:grpSpPr>
        <a:xfrm>
          <a:off x="0" y="0"/>
          <a:ext cx="0" cy="0"/>
          <a:chOff x="0" y="0"/>
          <a:chExt cx="0" cy="0"/>
        </a:xfrm>
      </p:grpSpPr>
      <p:grpSp>
        <p:nvGrpSpPr>
          <p:cNvPr id="2043" name="Group 22"/>
          <p:cNvGrpSpPr/>
          <p:nvPr/>
        </p:nvGrpSpPr>
        <p:grpSpPr>
          <a:xfrm>
            <a:off x="6361175" y="548637"/>
            <a:ext cx="5221225" cy="137162"/>
            <a:chOff x="0" y="0"/>
            <a:chExt cx="5221223" cy="137160"/>
          </a:xfrm>
        </p:grpSpPr>
        <p:sp>
          <p:nvSpPr>
            <p:cNvPr id="2036" name="Round Same Side Corner Rectangle 23"/>
            <p:cNvSpPr/>
            <p:nvPr/>
          </p:nvSpPr>
          <p:spPr>
            <a:xfrm rot="16200000">
              <a:off x="5054524"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37" name="Rounded Rectangle 24"/>
            <p:cNvSpPr/>
            <p:nvPr/>
          </p:nvSpPr>
          <p:spPr>
            <a:xfrm rot="10800000">
              <a:off x="4573950"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38" name="Rounded Rectangle 33"/>
            <p:cNvSpPr/>
            <p:nvPr/>
          </p:nvSpPr>
          <p:spPr>
            <a:xfrm rot="10800000">
              <a:off x="25408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39" name="Rounded Rectangle 34"/>
            <p:cNvSpPr/>
            <p:nvPr/>
          </p:nvSpPr>
          <p:spPr>
            <a:xfrm rot="10800000">
              <a:off x="0" y="0"/>
              <a:ext cx="2458663"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42" name="Group 35"/>
            <p:cNvGrpSpPr/>
            <p:nvPr/>
          </p:nvGrpSpPr>
          <p:grpSpPr>
            <a:xfrm>
              <a:off x="3852463" y="-1"/>
              <a:ext cx="639253" cy="137162"/>
              <a:chOff x="0" y="0"/>
              <a:chExt cx="639251" cy="137160"/>
            </a:xfrm>
          </p:grpSpPr>
          <p:sp>
            <p:nvSpPr>
              <p:cNvPr id="2040" name="Rectangle 36"/>
              <p:cNvSpPr/>
              <p:nvPr/>
            </p:nvSpPr>
            <p:spPr>
              <a:xfrm rot="10800000">
                <a:off x="0" y="0"/>
                <a:ext cx="639252"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41" name="Rounded Rectangle 37"/>
              <p:cNvSpPr/>
              <p:nvPr/>
            </p:nvSpPr>
            <p:spPr>
              <a:xfrm rot="10800000">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44" name="Body Level One…"/>
          <p:cNvSpPr txBox="1">
            <a:spLocks noGrp="1"/>
          </p:cNvSpPr>
          <p:nvPr>
            <p:ph type="body" sz="quarter" idx="1" hasCustomPrompt="1"/>
          </p:nvPr>
        </p:nvSpPr>
        <p:spPr>
          <a:xfrm>
            <a:off x="4602862" y="4846637"/>
            <a:ext cx="6969685" cy="1325565"/>
          </a:xfrm>
          <a:prstGeom prst="rect">
            <a:avLst/>
          </a:prstGeom>
        </p:spPr>
        <p:txBody>
          <a:bodyPr lIns="45719" tIns="45719" rIns="45719" bIns="45719"/>
          <a:lstStyle>
            <a:lvl1pPr marL="0" algn="just"/>
            <a:lvl2pPr marL="685800" indent="-228600" algn="just">
              <a:buSzPct val="100000"/>
            </a:lvl2pPr>
            <a:lvl3pPr marL="1143000" indent="-228600" algn="just">
              <a:buSzPct val="100000"/>
            </a:lvl3pPr>
            <a:lvl4pPr marL="1600200" indent="-228600" algn="just">
              <a:buSzPct val="100000"/>
            </a:lvl4pPr>
            <a:lvl5pPr marL="2057400" indent="-228600" algn="just">
              <a:buSzPct val="100000"/>
            </a:lvl5pPr>
          </a:lstStyle>
          <a:p>
            <a:r>
              <a:t>Edit Master text styles</a:t>
            </a:r>
          </a:p>
          <a:p>
            <a:pPr lvl="1"/>
            <a:endParaRPr/>
          </a:p>
          <a:p>
            <a:pPr lvl="2"/>
            <a:endParaRPr/>
          </a:p>
          <a:p>
            <a:pPr lvl="3"/>
            <a:endParaRPr/>
          </a:p>
          <a:p>
            <a:pPr lvl="4"/>
            <a:endParaRPr/>
          </a:p>
        </p:txBody>
      </p:sp>
      <p:sp>
        <p:nvSpPr>
          <p:cNvPr id="2045" name="Picture Placeholder 30"/>
          <p:cNvSpPr>
            <a:spLocks noGrp="1"/>
          </p:cNvSpPr>
          <p:nvPr>
            <p:ph type="pic" idx="21"/>
          </p:nvPr>
        </p:nvSpPr>
        <p:spPr>
          <a:xfrm>
            <a:off x="619452" y="685800"/>
            <a:ext cx="10962948" cy="3611880"/>
          </a:xfrm>
          <a:prstGeom prst="rect">
            <a:avLst/>
          </a:prstGeom>
        </p:spPr>
        <p:txBody>
          <a:bodyPr lIns="91439" tIns="45719" rIns="91439" bIns="45719">
            <a:noAutofit/>
          </a:bodyPr>
          <a:lstStyle/>
          <a:p>
            <a:endParaRPr/>
          </a:p>
        </p:txBody>
      </p:sp>
      <p:sp>
        <p:nvSpPr>
          <p:cNvPr id="2046" name="A Title Here!"/>
          <p:cNvSpPr txBox="1">
            <a:spLocks noGrp="1"/>
          </p:cNvSpPr>
          <p:nvPr>
            <p:ph type="title" hasCustomPrompt="1"/>
          </p:nvPr>
        </p:nvSpPr>
        <p:spPr>
          <a:xfrm>
            <a:off x="619452" y="4846637"/>
            <a:ext cx="3736164" cy="1325564"/>
          </a:xfrm>
          <a:prstGeom prst="rect">
            <a:avLst/>
          </a:prstGeom>
        </p:spPr>
        <p:txBody>
          <a:bodyPr lIns="45719" tIns="45719" rIns="45719" bIns="45719" anchor="t"/>
          <a:lstStyle>
            <a:lvl1pPr algn="r">
              <a:defRPr sz="4400">
                <a:solidFill>
                  <a:schemeClr val="accent1"/>
                </a:solidFill>
              </a:defRPr>
            </a:lvl1pPr>
          </a:lstStyle>
          <a:p>
            <a:r>
              <a:t>A Title Here!</a:t>
            </a:r>
          </a:p>
        </p:txBody>
      </p:sp>
      <p:sp>
        <p:nvSpPr>
          <p:cNvPr id="204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048"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056" name="Group 38"/>
          <p:cNvGrpSpPr/>
          <p:nvPr/>
        </p:nvGrpSpPr>
        <p:grpSpPr>
          <a:xfrm>
            <a:off x="619452" y="4297679"/>
            <a:ext cx="5221225" cy="137161"/>
            <a:chOff x="0" y="0"/>
            <a:chExt cx="5221223" cy="137160"/>
          </a:xfrm>
        </p:grpSpPr>
        <p:sp>
          <p:nvSpPr>
            <p:cNvPr id="2049" name="Round Same Side Corner Rectangle 39"/>
            <p:cNvSpPr/>
            <p:nvPr/>
          </p:nvSpPr>
          <p:spPr>
            <a:xfrm rot="5400000">
              <a:off x="29539" y="-29539"/>
              <a:ext cx="137161" cy="1962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27"/>
                    <a:pt x="21600" y="2516"/>
                  </a:cubicBezTo>
                  <a:lnTo>
                    <a:pt x="21600" y="21600"/>
                  </a:lnTo>
                  <a:lnTo>
                    <a:pt x="0" y="21600"/>
                  </a:lnTo>
                  <a:lnTo>
                    <a:pt x="0" y="2516"/>
                  </a:lnTo>
                  <a:cubicBezTo>
                    <a:pt x="0" y="1127"/>
                    <a:pt x="1612" y="0"/>
                    <a:pt x="3600" y="0"/>
                  </a:cubicBez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50" name="Rounded Rectangle 40"/>
            <p:cNvSpPr/>
            <p:nvPr/>
          </p:nvSpPr>
          <p:spPr>
            <a:xfrm>
              <a:off x="278474" y="0"/>
              <a:ext cx="368800"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51" name="Rounded Rectangle 41"/>
            <p:cNvSpPr/>
            <p:nvPr/>
          </p:nvSpPr>
          <p:spPr>
            <a:xfrm>
              <a:off x="1450996" y="0"/>
              <a:ext cx="122933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52" name="Rounded Rectangle 42"/>
            <p:cNvSpPr/>
            <p:nvPr/>
          </p:nvSpPr>
          <p:spPr>
            <a:xfrm>
              <a:off x="2762561" y="0"/>
              <a:ext cx="2458664"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55" name="Group 43"/>
            <p:cNvGrpSpPr/>
            <p:nvPr/>
          </p:nvGrpSpPr>
          <p:grpSpPr>
            <a:xfrm>
              <a:off x="729508" y="-1"/>
              <a:ext cx="639253" cy="137162"/>
              <a:chOff x="0" y="0"/>
              <a:chExt cx="639251" cy="137160"/>
            </a:xfrm>
          </p:grpSpPr>
          <p:sp>
            <p:nvSpPr>
              <p:cNvPr id="2053" name="Rectangle 44"/>
              <p:cNvSpPr/>
              <p:nvPr/>
            </p:nvSpPr>
            <p:spPr>
              <a:xfrm>
                <a:off x="-1" y="-1"/>
                <a:ext cx="639253" cy="137162"/>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54" name="Rounded Rectangle 45"/>
              <p:cNvSpPr/>
              <p:nvPr/>
            </p:nvSpPr>
            <p:spPr>
              <a:xfrm>
                <a:off x="0" y="0"/>
                <a:ext cx="639252" cy="137161"/>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57" name="Text Placeholder 3"/>
          <p:cNvSpPr>
            <a:spLocks noGrp="1"/>
          </p:cNvSpPr>
          <p:nvPr>
            <p:ph type="body" sz="quarter" idx="22" hasCustomPrompt="1"/>
          </p:nvPr>
        </p:nvSpPr>
        <p:spPr>
          <a:xfrm>
            <a:off x="619452" y="3916712"/>
            <a:ext cx="5816601" cy="289561"/>
          </a:xfrm>
          <a:prstGeom prst="rect">
            <a:avLst/>
          </a:prstGeom>
        </p:spPr>
        <p:txBody>
          <a:bodyPr lIns="45719" tIns="45719" rIns="45719" bIns="45719"/>
          <a:lstStyle>
            <a:lvl1pPr marL="0">
              <a:defRPr sz="1200" i="1"/>
            </a:lvl1pPr>
          </a:lstStyle>
          <a:p>
            <a:r>
              <a:t>Photo caption</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3_4 Title and Content Orange v1">
    <p:spTree>
      <p:nvGrpSpPr>
        <p:cNvPr id="1" name=""/>
        <p:cNvGrpSpPr/>
        <p:nvPr/>
      </p:nvGrpSpPr>
      <p:grpSpPr>
        <a:xfrm>
          <a:off x="0" y="0"/>
          <a:ext cx="0" cy="0"/>
          <a:chOff x="0" y="0"/>
          <a:chExt cx="0" cy="0"/>
        </a:xfrm>
      </p:grpSpPr>
      <p:sp>
        <p:nvSpPr>
          <p:cNvPr id="2064"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065"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066"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067" name="Title Text"/>
          <p:cNvSpPr txBox="1">
            <a:spLocks noGrp="1"/>
          </p:cNvSpPr>
          <p:nvPr>
            <p:ph type="title"/>
          </p:nvPr>
        </p:nvSpPr>
        <p:spPr>
          <a:prstGeom prst="rect">
            <a:avLst/>
          </a:prstGeom>
        </p:spPr>
        <p:txBody>
          <a:bodyPr lIns="45719" tIns="45719" rIns="45719" bIns="45719"/>
          <a:lstStyle>
            <a:lvl1pPr>
              <a:defRPr sz="4400"/>
            </a:lvl1pPr>
          </a:lstStyle>
          <a:p>
            <a:r>
              <a:t>Title Text</a:t>
            </a:r>
          </a:p>
        </p:txBody>
      </p:sp>
      <p:sp>
        <p:nvSpPr>
          <p:cNvPr id="2068"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069"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077" name="Group 15"/>
          <p:cNvGrpSpPr/>
          <p:nvPr/>
        </p:nvGrpSpPr>
        <p:grpSpPr>
          <a:xfrm>
            <a:off x="-1" y="1401308"/>
            <a:ext cx="12192001" cy="137166"/>
            <a:chOff x="0" y="0"/>
            <a:chExt cx="12192000" cy="137164"/>
          </a:xfrm>
        </p:grpSpPr>
        <p:sp>
          <p:nvSpPr>
            <p:cNvPr id="2070"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71" name="Rounded Rectangle 17"/>
            <p:cNvSpPr/>
            <p:nvPr/>
          </p:nvSpPr>
          <p:spPr>
            <a:xfrm rot="10800000">
              <a:off x="10716644" y="4"/>
              <a:ext cx="825261"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72" name="Rounded Rectangle 18"/>
            <p:cNvSpPr/>
            <p:nvPr/>
          </p:nvSpPr>
          <p:spPr>
            <a:xfrm rot="10800000">
              <a:off x="5934771" y="4"/>
              <a:ext cx="286987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73"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76" name="Group 21"/>
            <p:cNvGrpSpPr/>
            <p:nvPr/>
          </p:nvGrpSpPr>
          <p:grpSpPr>
            <a:xfrm>
              <a:off x="8996625" y="4"/>
              <a:ext cx="1492335" cy="137161"/>
              <a:chOff x="0" y="0"/>
              <a:chExt cx="1492333" cy="137160"/>
            </a:xfrm>
          </p:grpSpPr>
          <p:sp>
            <p:nvSpPr>
              <p:cNvPr id="2074"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75" name="Rounded Rectangle 23"/>
              <p:cNvSpPr/>
              <p:nvPr/>
            </p:nvSpPr>
            <p:spPr>
              <a:xfrm rot="10800000">
                <a:off x="0" y="0"/>
                <a:ext cx="149233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4 Title and Content Orange v2">
    <p:spTree>
      <p:nvGrpSpPr>
        <p:cNvPr id="1" name=""/>
        <p:cNvGrpSpPr/>
        <p:nvPr/>
      </p:nvGrpSpPr>
      <p:grpSpPr>
        <a:xfrm>
          <a:off x="0" y="0"/>
          <a:ext cx="0" cy="0"/>
          <a:chOff x="0" y="0"/>
          <a:chExt cx="0" cy="0"/>
        </a:xfrm>
      </p:grpSpPr>
      <p:sp>
        <p:nvSpPr>
          <p:cNvPr id="2084"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085"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086" name="Title Text"/>
          <p:cNvSpPr txBox="1">
            <a:spLocks noGrp="1"/>
          </p:cNvSpPr>
          <p:nvPr>
            <p:ph type="title"/>
          </p:nvPr>
        </p:nvSpPr>
        <p:spPr>
          <a:prstGeom prst="rect">
            <a:avLst/>
          </a:prstGeom>
        </p:spPr>
        <p:txBody>
          <a:bodyPr lIns="45719" tIns="45719" rIns="45719" bIns="45719"/>
          <a:lstStyle/>
          <a:p>
            <a:r>
              <a:t>Title Text</a:t>
            </a:r>
          </a:p>
        </p:txBody>
      </p:sp>
      <p:sp>
        <p:nvSpPr>
          <p:cNvPr id="2087"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088"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096" name="Group 15"/>
          <p:cNvGrpSpPr/>
          <p:nvPr/>
        </p:nvGrpSpPr>
        <p:grpSpPr>
          <a:xfrm>
            <a:off x="-1" y="1400507"/>
            <a:ext cx="12192001" cy="137166"/>
            <a:chOff x="0" y="0"/>
            <a:chExt cx="12192000" cy="137164"/>
          </a:xfrm>
        </p:grpSpPr>
        <p:sp>
          <p:nvSpPr>
            <p:cNvPr id="2089"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90" name="Rounded Rectangle 17"/>
            <p:cNvSpPr/>
            <p:nvPr/>
          </p:nvSpPr>
          <p:spPr>
            <a:xfrm rot="10800000">
              <a:off x="10716644" y="4"/>
              <a:ext cx="825261"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91" name="Rounded Rectangle 18"/>
            <p:cNvSpPr/>
            <p:nvPr/>
          </p:nvSpPr>
          <p:spPr>
            <a:xfrm rot="10800000">
              <a:off x="5934771" y="4"/>
              <a:ext cx="2869877"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92"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095" name="Group 21"/>
            <p:cNvGrpSpPr/>
            <p:nvPr/>
          </p:nvGrpSpPr>
          <p:grpSpPr>
            <a:xfrm>
              <a:off x="8996625" y="4"/>
              <a:ext cx="1492335" cy="137161"/>
              <a:chOff x="0" y="0"/>
              <a:chExt cx="1492333" cy="137160"/>
            </a:xfrm>
          </p:grpSpPr>
          <p:sp>
            <p:nvSpPr>
              <p:cNvPr id="2093"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094" name="Rounded Rectangle 23"/>
              <p:cNvSpPr/>
              <p:nvPr/>
            </p:nvSpPr>
            <p:spPr>
              <a:xfrm rot="10800000">
                <a:off x="0" y="0"/>
                <a:ext cx="1492334" cy="13716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097"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098"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3"/>
                </a:solidFill>
              </a:defRPr>
            </a:pPr>
            <a:endParaRPr/>
          </a:p>
        </p:txBody>
      </p:sp>
      <p:sp>
        <p:nvSpPr>
          <p:cNvPr id="2099"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3"/>
                </a:solidFill>
              </a:defRPr>
            </a:pPr>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2_4 Title and Content Teal v1">
    <p:spTree>
      <p:nvGrpSpPr>
        <p:cNvPr id="1" name=""/>
        <p:cNvGrpSpPr/>
        <p:nvPr/>
      </p:nvGrpSpPr>
      <p:grpSpPr>
        <a:xfrm>
          <a:off x="0" y="0"/>
          <a:ext cx="0" cy="0"/>
          <a:chOff x="0" y="0"/>
          <a:chExt cx="0" cy="0"/>
        </a:xfrm>
      </p:grpSpPr>
      <p:sp>
        <p:nvSpPr>
          <p:cNvPr id="2106" name="Body Level One…"/>
          <p:cNvSpPr txBox="1">
            <a:spLocks noGrp="1"/>
          </p:cNvSpPr>
          <p:nvPr>
            <p:ph type="body" idx="1" hasCustomPrompt="1"/>
          </p:nvPr>
        </p:nvSpPr>
        <p:spPr>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07"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08"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09" name="Title Text"/>
          <p:cNvSpPr txBox="1">
            <a:spLocks noGrp="1"/>
          </p:cNvSpPr>
          <p:nvPr>
            <p:ph type="title"/>
          </p:nvPr>
        </p:nvSpPr>
        <p:spPr>
          <a:prstGeom prst="rect">
            <a:avLst/>
          </a:prstGeom>
        </p:spPr>
        <p:txBody>
          <a:bodyPr lIns="45719" tIns="45719" rIns="45719" bIns="45719"/>
          <a:lstStyle/>
          <a:p>
            <a:r>
              <a:t>Title Text</a:t>
            </a:r>
          </a:p>
        </p:txBody>
      </p:sp>
      <p:sp>
        <p:nvSpPr>
          <p:cNvPr id="2110"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11"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119" name="Group 15"/>
          <p:cNvGrpSpPr/>
          <p:nvPr/>
        </p:nvGrpSpPr>
        <p:grpSpPr>
          <a:xfrm>
            <a:off x="-2" y="1399615"/>
            <a:ext cx="12192001" cy="137166"/>
            <a:chOff x="0" y="0"/>
            <a:chExt cx="12192000" cy="137164"/>
          </a:xfrm>
        </p:grpSpPr>
        <p:sp>
          <p:nvSpPr>
            <p:cNvPr id="2112"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13" name="Rounded Rectangle 17"/>
            <p:cNvSpPr/>
            <p:nvPr/>
          </p:nvSpPr>
          <p:spPr>
            <a:xfrm rot="10800000">
              <a:off x="10716644" y="4"/>
              <a:ext cx="82526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14"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15"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118" name="Group 21"/>
            <p:cNvGrpSpPr/>
            <p:nvPr/>
          </p:nvGrpSpPr>
          <p:grpSpPr>
            <a:xfrm>
              <a:off x="8996625" y="4"/>
              <a:ext cx="1492335" cy="137161"/>
              <a:chOff x="0" y="0"/>
              <a:chExt cx="1492333" cy="137160"/>
            </a:xfrm>
          </p:grpSpPr>
          <p:sp>
            <p:nvSpPr>
              <p:cNvPr id="2116"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17" name="Rounded Rectangle 23"/>
              <p:cNvSpPr/>
              <p:nvPr/>
            </p:nvSpPr>
            <p:spPr>
              <a:xfrm rot="10800000">
                <a:off x="0" y="0"/>
                <a:ext cx="149233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2_4 Title and Content Teal v2">
    <p:spTree>
      <p:nvGrpSpPr>
        <p:cNvPr id="1" name=""/>
        <p:cNvGrpSpPr/>
        <p:nvPr/>
      </p:nvGrpSpPr>
      <p:grpSpPr>
        <a:xfrm>
          <a:off x="0" y="0"/>
          <a:ext cx="0" cy="0"/>
          <a:chOff x="0" y="0"/>
          <a:chExt cx="0" cy="0"/>
        </a:xfrm>
      </p:grpSpPr>
      <p:sp>
        <p:nvSpPr>
          <p:cNvPr id="2126" name="Title Placeholder 1"/>
          <p:cNvSpPr txBox="1"/>
          <p:nvPr/>
        </p:nvSpPr>
        <p:spPr>
          <a:xfrm>
            <a:off x="8117015" y="914400"/>
            <a:ext cx="3663697"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defTabSz="896111">
              <a:lnSpc>
                <a:spcPct val="81000"/>
              </a:lnSpc>
              <a:defRPr sz="4312" b="1">
                <a:solidFill>
                  <a:srgbClr val="FFFFFF"/>
                </a:solidFill>
                <a:latin typeface="Calibri"/>
                <a:ea typeface="Calibri"/>
                <a:cs typeface="Calibri"/>
                <a:sym typeface="Calibri"/>
              </a:defRPr>
            </a:lvl1pPr>
          </a:lstStyle>
          <a:p>
            <a:r>
              <a:t>Click to edit Master title style</a:t>
            </a:r>
          </a:p>
        </p:txBody>
      </p:sp>
      <p:sp>
        <p:nvSpPr>
          <p:cNvPr id="2127" name="Rectangle 27"/>
          <p:cNvSpPr/>
          <p:nvPr/>
        </p:nvSpPr>
        <p:spPr>
          <a:xfrm>
            <a:off x="0" y="0"/>
            <a:ext cx="12192000" cy="1396306"/>
          </a:xfrm>
          <a:prstGeom prst="rect">
            <a:avLst/>
          </a:prstGeom>
          <a:solidFill>
            <a:schemeClr val="accent1"/>
          </a:solidFill>
          <a:ln w="12700">
            <a:miter lim="400000"/>
          </a:ln>
        </p:spPr>
        <p:txBody>
          <a:bodyPr lIns="45719" rIns="45719" anchor="ctr"/>
          <a:lstStyle/>
          <a:p>
            <a:pPr algn="ctr">
              <a:defRPr>
                <a:solidFill>
                  <a:srgbClr val="FFFFFF"/>
                </a:solidFill>
                <a:latin typeface="Calibri"/>
                <a:ea typeface="Calibri"/>
                <a:cs typeface="Calibri"/>
                <a:sym typeface="Calibri"/>
              </a:defRPr>
            </a:pPr>
            <a:endParaRPr/>
          </a:p>
        </p:txBody>
      </p:sp>
      <p:sp>
        <p:nvSpPr>
          <p:cNvPr id="2128" name="Title Text"/>
          <p:cNvSpPr txBox="1">
            <a:spLocks noGrp="1"/>
          </p:cNvSpPr>
          <p:nvPr>
            <p:ph type="title"/>
          </p:nvPr>
        </p:nvSpPr>
        <p:spPr>
          <a:prstGeom prst="rect">
            <a:avLst/>
          </a:prstGeom>
        </p:spPr>
        <p:txBody>
          <a:bodyPr lIns="45719" tIns="45719" rIns="45719" bIns="45719"/>
          <a:lstStyle/>
          <a:p>
            <a:r>
              <a:t>Title Text</a:t>
            </a:r>
          </a:p>
        </p:txBody>
      </p:sp>
      <p:sp>
        <p:nvSpPr>
          <p:cNvPr id="2129" name="Slide Number"/>
          <p:cNvSpPr txBox="1">
            <a:spLocks noGrp="1"/>
          </p:cNvSpPr>
          <p:nvPr>
            <p:ph type="sldNum" sz="quarter" idx="2"/>
          </p:nvPr>
        </p:nvSpPr>
        <p:spPr>
          <a:xfrm>
            <a:off x="350976" y="6436476"/>
            <a:ext cx="258625" cy="248306"/>
          </a:xfrm>
          <a:prstGeom prst="rect">
            <a:avLst/>
          </a:prstGeom>
        </p:spPr>
        <p:txBody>
          <a:bodyPr lIns="45719" tIns="45719" rIns="45719" bIns="45719"/>
          <a:lstStyle>
            <a:lvl1pPr>
              <a:defRPr>
                <a:latin typeface="Calibri Light"/>
                <a:ea typeface="Calibri Light"/>
                <a:cs typeface="Calibri Light"/>
                <a:sym typeface="Calibri Light"/>
              </a:defRPr>
            </a:lvl1pPr>
          </a:lstStyle>
          <a:p>
            <a:fld id="{86CB4B4D-7CA3-9044-876B-883B54F8677D}" type="slidenum">
              <a:t>‹#›</a:t>
            </a:fld>
            <a:endParaRPr/>
          </a:p>
        </p:txBody>
      </p:sp>
      <p:sp>
        <p:nvSpPr>
          <p:cNvPr id="2130" name="Footer Placeholder 4"/>
          <p:cNvSpPr txBox="1"/>
          <p:nvPr/>
        </p:nvSpPr>
        <p:spPr>
          <a:xfrm>
            <a:off x="655319" y="6436475"/>
            <a:ext cx="3901824"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1200">
                <a:solidFill>
                  <a:srgbClr val="999999"/>
                </a:solidFill>
                <a:latin typeface="Calibri Light"/>
                <a:ea typeface="Calibri Light"/>
                <a:cs typeface="Calibri Light"/>
                <a:sym typeface="Calibri Light"/>
              </a:defRPr>
            </a:lvl1pPr>
          </a:lstStyle>
          <a:p>
            <a:r>
              <a:t>Partners In Health, US Public Health Accompaniment Unit </a:t>
            </a:r>
          </a:p>
        </p:txBody>
      </p:sp>
      <p:grpSp>
        <p:nvGrpSpPr>
          <p:cNvPr id="2138" name="Group 15"/>
          <p:cNvGrpSpPr/>
          <p:nvPr/>
        </p:nvGrpSpPr>
        <p:grpSpPr>
          <a:xfrm>
            <a:off x="-2" y="1399615"/>
            <a:ext cx="12192001" cy="137166"/>
            <a:chOff x="0" y="0"/>
            <a:chExt cx="12192000" cy="137164"/>
          </a:xfrm>
        </p:grpSpPr>
        <p:sp>
          <p:nvSpPr>
            <p:cNvPr id="2131" name="Round Same Side Corner Rectangle 16"/>
            <p:cNvSpPr/>
            <p:nvPr/>
          </p:nvSpPr>
          <p:spPr>
            <a:xfrm rot="16200000">
              <a:off x="11894359" y="-160480"/>
              <a:ext cx="137164"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483"/>
                    <a:pt x="21600" y="1078"/>
                  </a:cubicBezTo>
                  <a:lnTo>
                    <a:pt x="21600" y="21600"/>
                  </a:lnTo>
                  <a:lnTo>
                    <a:pt x="0" y="21600"/>
                  </a:lnTo>
                  <a:lnTo>
                    <a:pt x="0" y="1078"/>
                  </a:lnTo>
                  <a:cubicBezTo>
                    <a:pt x="0" y="483"/>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32" name="Rounded Rectangle 17"/>
            <p:cNvSpPr/>
            <p:nvPr/>
          </p:nvSpPr>
          <p:spPr>
            <a:xfrm rot="10800000">
              <a:off x="10716644" y="4"/>
              <a:ext cx="825261"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33" name="Rounded Rectangle 18"/>
            <p:cNvSpPr/>
            <p:nvPr/>
          </p:nvSpPr>
          <p:spPr>
            <a:xfrm rot="10800000">
              <a:off x="5934771" y="4"/>
              <a:ext cx="2869877"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34" name="Round Same Side Corner Rectangle 20"/>
            <p:cNvSpPr/>
            <p:nvPr/>
          </p:nvSpPr>
          <p:spPr>
            <a:xfrm rot="5400000">
              <a:off x="2802815" y="-2802815"/>
              <a:ext cx="137164" cy="5742796"/>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
                    <a:pt x="21600" y="86"/>
                  </a:cubicBezTo>
                  <a:lnTo>
                    <a:pt x="21600" y="21600"/>
                  </a:lnTo>
                  <a:lnTo>
                    <a:pt x="0" y="21600"/>
                  </a:lnTo>
                  <a:lnTo>
                    <a:pt x="0" y="86"/>
                  </a:lnTo>
                  <a:cubicBezTo>
                    <a:pt x="0" y="38"/>
                    <a:pt x="1612" y="0"/>
                    <a:pt x="3600"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nvGrpSpPr>
            <p:cNvPr id="2137" name="Group 21"/>
            <p:cNvGrpSpPr/>
            <p:nvPr/>
          </p:nvGrpSpPr>
          <p:grpSpPr>
            <a:xfrm>
              <a:off x="8996625" y="4"/>
              <a:ext cx="1492335" cy="137161"/>
              <a:chOff x="0" y="0"/>
              <a:chExt cx="1492333" cy="137160"/>
            </a:xfrm>
          </p:grpSpPr>
          <p:sp>
            <p:nvSpPr>
              <p:cNvPr id="2135" name="Rectangle 22"/>
              <p:cNvSpPr/>
              <p:nvPr/>
            </p:nvSpPr>
            <p:spPr>
              <a:xfrm rot="10800000">
                <a:off x="0" y="0"/>
                <a:ext cx="1492334" cy="13716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sp>
            <p:nvSpPr>
              <p:cNvPr id="2136" name="Rounded Rectangle 23"/>
              <p:cNvSpPr/>
              <p:nvPr/>
            </p:nvSpPr>
            <p:spPr>
              <a:xfrm rot="10800000">
                <a:off x="0" y="0"/>
                <a:ext cx="1492334" cy="137161"/>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latin typeface="Calibri"/>
                    <a:ea typeface="Calibri"/>
                    <a:cs typeface="Calibri"/>
                    <a:sym typeface="Calibri"/>
                  </a:defRPr>
                </a:pPr>
                <a:endParaRPr/>
              </a:p>
            </p:txBody>
          </p:sp>
        </p:grpSp>
      </p:grpSp>
      <p:sp>
        <p:nvSpPr>
          <p:cNvPr id="2139" name="Body Level One…"/>
          <p:cNvSpPr txBox="1">
            <a:spLocks noGrp="1"/>
          </p:cNvSpPr>
          <p:nvPr>
            <p:ph type="body" sz="half" idx="1" hasCustomPrompt="1"/>
          </p:nvPr>
        </p:nvSpPr>
        <p:spPr>
          <a:xfrm>
            <a:off x="609598" y="2514600"/>
            <a:ext cx="5257801" cy="3657600"/>
          </a:xfrm>
          <a:prstGeom prst="rect">
            <a:avLst/>
          </a:prstGeom>
        </p:spPr>
        <p:txBody>
          <a:bodyPr lIns="45719" tIns="45719" rIns="45719" bIns="45719"/>
          <a:lstStyle>
            <a:lvl1pPr marL="0"/>
            <a:lvl2pPr marL="685800" indent="-228600">
              <a:buSzPct val="100000"/>
            </a:lvl2pPr>
            <a:lvl3pPr marL="1143000" indent="-228600">
              <a:buSzPct val="100000"/>
            </a:lvl3pPr>
            <a:lvl4pPr marL="1600200" indent="-228600">
              <a:buSzPct val="100000"/>
            </a:lvl4pPr>
            <a:lvl5pPr marL="2057400" indent="-228600">
              <a:buSzPct val="100000"/>
            </a:lvl5pPr>
          </a:lstStyle>
          <a:p>
            <a:r>
              <a:t>Edit Master text styles</a:t>
            </a:r>
          </a:p>
          <a:p>
            <a:pPr lvl="1"/>
            <a:endParaRPr/>
          </a:p>
          <a:p>
            <a:pPr lvl="2"/>
            <a:endParaRPr/>
          </a:p>
          <a:p>
            <a:pPr lvl="3"/>
            <a:endParaRPr/>
          </a:p>
          <a:p>
            <a:pPr lvl="4"/>
            <a:endParaRPr/>
          </a:p>
        </p:txBody>
      </p:sp>
      <p:sp>
        <p:nvSpPr>
          <p:cNvPr id="2140" name="Text Placeholder 4"/>
          <p:cNvSpPr>
            <a:spLocks noGrp="1"/>
          </p:cNvSpPr>
          <p:nvPr>
            <p:ph type="body" sz="quarter" idx="21"/>
          </p:nvPr>
        </p:nvSpPr>
        <p:spPr>
          <a:xfrm>
            <a:off x="6324598" y="1752600"/>
            <a:ext cx="5257802" cy="609600"/>
          </a:xfrm>
          <a:prstGeom prst="rect">
            <a:avLst/>
          </a:prstGeom>
        </p:spPr>
        <p:txBody>
          <a:bodyPr lIns="45719" tIns="45719" rIns="45719" bIns="45719"/>
          <a:lstStyle/>
          <a:p>
            <a:pPr marL="0">
              <a:defRPr sz="2400" b="1">
                <a:solidFill>
                  <a:schemeClr val="accent2"/>
                </a:solidFill>
              </a:defRPr>
            </a:pPr>
            <a:endParaRPr/>
          </a:p>
        </p:txBody>
      </p:sp>
      <p:sp>
        <p:nvSpPr>
          <p:cNvPr id="2141" name="Text Placeholder 4"/>
          <p:cNvSpPr>
            <a:spLocks noGrp="1"/>
          </p:cNvSpPr>
          <p:nvPr>
            <p:ph type="body" sz="quarter" idx="22"/>
          </p:nvPr>
        </p:nvSpPr>
        <p:spPr>
          <a:xfrm>
            <a:off x="609598" y="1752600"/>
            <a:ext cx="5257803" cy="609600"/>
          </a:xfrm>
          <a:prstGeom prst="rect">
            <a:avLst/>
          </a:prstGeom>
        </p:spPr>
        <p:txBody>
          <a:bodyPr lIns="45719" tIns="45719" rIns="45719" bIns="45719"/>
          <a:lstStyle/>
          <a:p>
            <a:pPr marL="0">
              <a:defRPr sz="2400" b="1">
                <a:solidFill>
                  <a:schemeClr val="accent2"/>
                </a:solidFill>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theme" Target="../theme/theme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theme" Target="../theme/theme2.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609600" y="1855410"/>
            <a:ext cx="10972800" cy="43167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3" name="Google Shape;36;p15"/>
          <p:cNvSpPr txBox="1"/>
          <p:nvPr/>
        </p:nvSpPr>
        <p:spPr>
          <a:xfrm>
            <a:off x="8117020" y="914400"/>
            <a:ext cx="3663687" cy="17907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99" tIns="45699" rIns="45699" bIns="45699" anchor="b">
            <a:normAutofit/>
          </a:bodyPr>
          <a:lstStyle>
            <a:lvl1pPr algn="ctr" defTabSz="896111">
              <a:lnSpc>
                <a:spcPct val="80000"/>
              </a:lnSpc>
              <a:defRPr sz="4312" b="1">
                <a:solidFill>
                  <a:srgbClr val="FFFFFF"/>
                </a:solidFill>
                <a:latin typeface="Calibri"/>
                <a:ea typeface="Calibri"/>
                <a:cs typeface="Calibri"/>
                <a:sym typeface="Calibri"/>
              </a:defRPr>
            </a:lvl1pPr>
          </a:lstStyle>
          <a:p>
            <a:r>
              <a:t>Click to edit Master title style</a:t>
            </a:r>
          </a:p>
        </p:txBody>
      </p:sp>
      <p:sp>
        <p:nvSpPr>
          <p:cNvPr id="4" name="Google Shape;37;p15"/>
          <p:cNvSpPr/>
          <p:nvPr/>
        </p:nvSpPr>
        <p:spPr>
          <a:xfrm>
            <a:off x="0" y="0"/>
            <a:ext cx="12192000" cy="1396306"/>
          </a:xfrm>
          <a:prstGeom prst="rect">
            <a:avLst/>
          </a:prstGeom>
          <a:solidFill>
            <a:schemeClr val="accent1"/>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5" name="Title Text"/>
          <p:cNvSpPr txBox="1">
            <a:spLocks noGrp="1"/>
          </p:cNvSpPr>
          <p:nvPr>
            <p:ph type="title"/>
          </p:nvPr>
        </p:nvSpPr>
        <p:spPr>
          <a:xfrm>
            <a:off x="609600" y="365125"/>
            <a:ext cx="10972800" cy="8837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99" tIns="45699" rIns="45699" bIns="45699" anchor="ctr">
            <a:normAutofit/>
          </a:bodyPr>
          <a:lstStyle/>
          <a:p>
            <a:r>
              <a:t>Title Text</a:t>
            </a:r>
          </a:p>
        </p:txBody>
      </p:sp>
      <p:sp>
        <p:nvSpPr>
          <p:cNvPr id="6" name="Slide Number"/>
          <p:cNvSpPr txBox="1">
            <a:spLocks noGrp="1"/>
          </p:cNvSpPr>
          <p:nvPr>
            <p:ph type="sldNum" sz="quarter" idx="2"/>
          </p:nvPr>
        </p:nvSpPr>
        <p:spPr>
          <a:xfrm>
            <a:off x="351016" y="6436496"/>
            <a:ext cx="258585" cy="248266"/>
          </a:xfrm>
          <a:prstGeom prst="rect">
            <a:avLst/>
          </a:prstGeom>
          <a:ln w="12700">
            <a:miter lim="400000"/>
          </a:ln>
        </p:spPr>
        <p:txBody>
          <a:bodyPr wrap="none" lIns="45699" tIns="45699" rIns="45699" bIns="45699" anchor="ctr">
            <a:spAutoFit/>
          </a:bodyPr>
          <a:lstStyle>
            <a:lvl1pPr algn="r">
              <a:defRPr sz="1200">
                <a:solidFill>
                  <a:srgbClr val="999999"/>
                </a:solidFill>
                <a:latin typeface="Calibri"/>
                <a:ea typeface="Calibri"/>
                <a:cs typeface="Calibri"/>
                <a:sym typeface="Calibri"/>
              </a:defRPr>
            </a:lvl1pPr>
          </a:lstStyle>
          <a:p>
            <a:fld id="{86CB4B4D-7CA3-9044-876B-883B54F8677D}" type="slidenum">
              <a:t>‹#›</a:t>
            </a:fld>
            <a:endParaRPr/>
          </a:p>
        </p:txBody>
      </p:sp>
      <p:sp>
        <p:nvSpPr>
          <p:cNvPr id="7" name="Google Shape;40;p15"/>
          <p:cNvSpPr txBox="1"/>
          <p:nvPr/>
        </p:nvSpPr>
        <p:spPr>
          <a:xfrm>
            <a:off x="655324" y="6436495"/>
            <a:ext cx="3901814" cy="2482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699" tIns="45699" rIns="45699" bIns="45699" anchor="ctr">
            <a:spAutoFit/>
          </a:bodyPr>
          <a:lstStyle>
            <a:lvl1pPr>
              <a:defRPr sz="1200">
                <a:solidFill>
                  <a:srgbClr val="999999"/>
                </a:solidFill>
                <a:latin typeface="Calibri"/>
                <a:ea typeface="Calibri"/>
                <a:cs typeface="Calibri"/>
                <a:sym typeface="Calibri"/>
              </a:defRPr>
            </a:lvl1pPr>
          </a:lstStyle>
          <a:p>
            <a:r>
              <a:t>Partners In Health, US Public Health Accompaniment Unit </a:t>
            </a:r>
          </a:p>
        </p:txBody>
      </p:sp>
      <p:grpSp>
        <p:nvGrpSpPr>
          <p:cNvPr id="15" name="Google Shape;41;p15"/>
          <p:cNvGrpSpPr/>
          <p:nvPr/>
        </p:nvGrpSpPr>
        <p:grpSpPr>
          <a:xfrm>
            <a:off x="-2" y="1394119"/>
            <a:ext cx="12192001" cy="109730"/>
            <a:chOff x="0" y="0"/>
            <a:chExt cx="12191999" cy="109728"/>
          </a:xfrm>
        </p:grpSpPr>
        <p:sp>
          <p:nvSpPr>
            <p:cNvPr id="8" name="Google Shape;42;p15"/>
            <p:cNvSpPr/>
            <p:nvPr/>
          </p:nvSpPr>
          <p:spPr>
            <a:xfrm rot="16200000">
              <a:off x="11908075" y="-174198"/>
              <a:ext cx="109728" cy="45812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86"/>
                    <a:pt x="21600" y="862"/>
                  </a:cubicBezTo>
                  <a:lnTo>
                    <a:pt x="21600" y="21600"/>
                  </a:lnTo>
                  <a:lnTo>
                    <a:pt x="0" y="21600"/>
                  </a:lnTo>
                  <a:lnTo>
                    <a:pt x="0" y="862"/>
                  </a:lnTo>
                  <a:cubicBezTo>
                    <a:pt x="0" y="386"/>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9" name="Google Shape;43;p15"/>
            <p:cNvSpPr/>
            <p:nvPr/>
          </p:nvSpPr>
          <p:spPr>
            <a:xfrm rot="10800000">
              <a:off x="10716642" y="3"/>
              <a:ext cx="825261" cy="109726"/>
            </a:xfrm>
            <a:prstGeom prst="roundRect">
              <a:avLst>
                <a:gd name="adj" fmla="val 16667"/>
              </a:avLst>
            </a:prstGeom>
            <a:solidFill>
              <a:schemeClr val="accent5"/>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0" name="Google Shape;44;p15"/>
            <p:cNvSpPr/>
            <p:nvPr/>
          </p:nvSpPr>
          <p:spPr>
            <a:xfrm rot="10800000">
              <a:off x="5934770" y="3"/>
              <a:ext cx="2869876" cy="109726"/>
            </a:xfrm>
            <a:prstGeom prst="roundRect">
              <a:avLst>
                <a:gd name="adj" fmla="val 16667"/>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1" name="Google Shape;45;p15"/>
            <p:cNvSpPr/>
            <p:nvPr/>
          </p:nvSpPr>
          <p:spPr>
            <a:xfrm rot="5400000">
              <a:off x="2816533" y="-2816533"/>
              <a:ext cx="109728" cy="5742795"/>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31"/>
                    <a:pt x="21600" y="69"/>
                  </a:cubicBezTo>
                  <a:lnTo>
                    <a:pt x="21600" y="21600"/>
                  </a:lnTo>
                  <a:lnTo>
                    <a:pt x="0" y="21600"/>
                  </a:lnTo>
                  <a:lnTo>
                    <a:pt x="0" y="69"/>
                  </a:lnTo>
                  <a:cubicBezTo>
                    <a:pt x="0" y="31"/>
                    <a:pt x="1612" y="0"/>
                    <a:pt x="3600" y="0"/>
                  </a:cubicBez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nvGrpSpPr>
            <p:cNvPr id="14" name="Google Shape;46;p15"/>
            <p:cNvGrpSpPr/>
            <p:nvPr/>
          </p:nvGrpSpPr>
          <p:grpSpPr>
            <a:xfrm>
              <a:off x="8996624" y="3"/>
              <a:ext cx="1492335" cy="109726"/>
              <a:chOff x="0" y="0"/>
              <a:chExt cx="1492333" cy="109725"/>
            </a:xfrm>
          </p:grpSpPr>
          <p:sp>
            <p:nvSpPr>
              <p:cNvPr id="12" name="Google Shape;47;p15"/>
              <p:cNvSpPr/>
              <p:nvPr/>
            </p:nvSpPr>
            <p:spPr>
              <a:xfrm rot="10800000">
                <a:off x="0" y="0"/>
                <a:ext cx="1492334" cy="1097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sp>
            <p:nvSpPr>
              <p:cNvPr id="13" name="Google Shape;48;p15"/>
              <p:cNvSpPr/>
              <p:nvPr/>
            </p:nvSpPr>
            <p:spPr>
              <a:xfrm rot="10800000">
                <a:off x="0" y="0"/>
                <a:ext cx="1492334" cy="109726"/>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endParaRPr/>
              </a:p>
            </p:txBody>
          </p:sp>
        </p:grpSp>
      </p:grpSp>
    </p:spTree>
  </p:cSld>
  <p:clrMap bg1="lt1" tx1="dk1" bg2="lt2" tx2="dk2" accent1="accent1" accent2="accent2" accent3="accent3" accent4="accent4" accent5="accent5" accent6="accent6" hlink="hlink" folHlink="folHlink"/>
  <p:sldLayoutIdLst>
    <p:sldLayoutId id="2147484280"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974" r:id="rId35"/>
    <p:sldLayoutId id="2147484282" r:id="rId36"/>
    <p:sldLayoutId id="2147483976" r:id="rId37"/>
    <p:sldLayoutId id="2147483977" r:id="rId38"/>
    <p:sldLayoutId id="2147484283" r:id="rId39"/>
    <p:sldLayoutId id="2147483979" r:id="rId40"/>
    <p:sldLayoutId id="2147483980" r:id="rId41"/>
    <p:sldLayoutId id="2147483981" r:id="rId42"/>
    <p:sldLayoutId id="2147483982" r:id="rId43"/>
    <p:sldLayoutId id="2147483983" r:id="rId44"/>
    <p:sldLayoutId id="2147483984" r:id="rId45"/>
    <p:sldLayoutId id="2147483694" r:id="rId46"/>
    <p:sldLayoutId id="2147483985" r:id="rId47"/>
    <p:sldLayoutId id="2147483986" r:id="rId48"/>
    <p:sldLayoutId id="2147483987" r:id="rId49"/>
    <p:sldLayoutId id="2147483988" r:id="rId50"/>
    <p:sldLayoutId id="2147483989" r:id="rId51"/>
    <p:sldLayoutId id="2147483990" r:id="rId52"/>
    <p:sldLayoutId id="2147483991" r:id="rId53"/>
    <p:sldLayoutId id="2147483992" r:id="rId54"/>
    <p:sldLayoutId id="2147483993" r:id="rId55"/>
    <p:sldLayoutId id="2147483704" r:id="rId56"/>
    <p:sldLayoutId id="2147484264" r:id="rId57"/>
    <p:sldLayoutId id="2147483706" r:id="rId58"/>
    <p:sldLayoutId id="2147484281"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8" r:id="rId149"/>
    <p:sldLayoutId id="2147483799" r:id="rId150"/>
    <p:sldLayoutId id="2147483801" r:id="rId151"/>
    <p:sldLayoutId id="2147483802" r:id="rId152"/>
    <p:sldLayoutId id="2147483803" r:id="rId153"/>
    <p:sldLayoutId id="2147483804" r:id="rId154"/>
    <p:sldLayoutId id="2147484248" r:id="rId155"/>
    <p:sldLayoutId id="2147483807" r:id="rId156"/>
    <p:sldLayoutId id="2147484274" r:id="rId157"/>
    <p:sldLayoutId id="2147484266" r:id="rId158"/>
    <p:sldLayoutId id="2147484247" r:id="rId159"/>
    <p:sldLayoutId id="2147484263" r:id="rId160"/>
    <p:sldLayoutId id="2147484284" r:id="rId161"/>
    <p:sldLayoutId id="2147484285" r:id="rId162"/>
    <p:sldLayoutId id="2147484286" r:id="rId163"/>
    <p:sldLayoutId id="2147484312" r:id="rId164"/>
  </p:sldLayoutIdLst>
  <p:transition spd="med"/>
  <p:txStyles>
    <p:titleStyle>
      <a:lvl1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9pPr>
    </p:titleStyle>
    <p:body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8859CF-B2E7-E949-B7D4-9A2B5E455492}"/>
              </a:ext>
            </a:extLst>
          </p:cNvPr>
          <p:cNvSpPr>
            <a:spLocks noGrp="1"/>
          </p:cNvSpPr>
          <p:nvPr>
            <p:ph type="sldNum" sz="quarter" idx="4"/>
          </p:nvPr>
        </p:nvSpPr>
        <p:spPr>
          <a:xfrm>
            <a:off x="228600" y="6356351"/>
            <a:ext cx="3810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CA60674C-3F60-6248-8F01-70BEF8E95F7F}" type="slidenum">
              <a:rPr lang="en-US" smtClean="0"/>
              <a:pPr algn="l"/>
              <a:t>‹#›</a:t>
            </a:fld>
            <a:endParaRPr lang="en-US"/>
          </a:p>
        </p:txBody>
      </p:sp>
      <p:sp>
        <p:nvSpPr>
          <p:cNvPr id="5" name="Footer Placeholder 4">
            <a:extLst>
              <a:ext uri="{FF2B5EF4-FFF2-40B4-BE49-F238E27FC236}">
                <a16:creationId xmlns:a16="http://schemas.microsoft.com/office/drawing/2014/main" id="{F3B96D7C-5C6A-2A49-8B0C-059A1B2BB5C5}"/>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BDFA554F-A691-C942-AB40-36126D3B39BE}"/>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586B7A-B7EA-F74E-8187-7A9B2B9F49BA}"/>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962262"/>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 id="2147484301" r:id="rId14"/>
    <p:sldLayoutId id="2147484302" r:id="rId15"/>
    <p:sldLayoutId id="2147484303" r:id="rId16"/>
    <p:sldLayoutId id="2147484304" r:id="rId17"/>
    <p:sldLayoutId id="2147484305" r:id="rId18"/>
    <p:sldLayoutId id="2147484306" r:id="rId19"/>
    <p:sldLayoutId id="2147484307" r:id="rId20"/>
    <p:sldLayoutId id="2147484308" r:id="rId21"/>
    <p:sldLayoutId id="2147484309" r:id="rId22"/>
    <p:sldLayoutId id="2147484310" r:id="rId23"/>
    <p:sldLayoutId id="2147484311" r:id="rId24"/>
    <p:sldLayoutId id="2147484313" r:id="rId25"/>
  </p:sldLayoutIdLst>
  <p:txStyles>
    <p:titleStyle>
      <a:lvl1pPr algn="l" defTabSz="914400" rtl="0" eaLnBrk="1" latinLnBrk="0" hangingPunct="1">
        <a:lnSpc>
          <a:spcPct val="100000"/>
        </a:lnSpc>
        <a:spcBef>
          <a:spcPct val="0"/>
        </a:spcBef>
        <a:buNone/>
        <a:defRPr sz="2800" b="1" i="0" kern="1200">
          <a:solidFill>
            <a:schemeClr val="tx1"/>
          </a:solidFill>
          <a:latin typeface="+mj-lt"/>
          <a:ea typeface="+mj-ea"/>
          <a:cs typeface="Calibri Light" panose="020F0302020204030204" pitchFamily="34" charset="0"/>
        </a:defRPr>
      </a:lvl1pPr>
    </p:titleStyle>
    <p:bodyStyle>
      <a:lvl1pPr marL="0" indent="0" algn="l" defTabSz="914400" rtl="0" eaLnBrk="1" latinLnBrk="0" hangingPunct="1">
        <a:lnSpc>
          <a:spcPct val="100000"/>
        </a:lnSpc>
        <a:spcBef>
          <a:spcPts val="0"/>
        </a:spcBef>
        <a:spcAft>
          <a:spcPts val="0"/>
        </a:spcAft>
        <a:buFont typeface="Arial" panose="020B0604020202020204" pitchFamily="34" charset="0"/>
        <a:buNone/>
        <a:defRPr sz="18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orient="horz" pos="2160">
          <p15:clr>
            <a:srgbClr val="F26B43"/>
          </p15:clr>
        </p15:guide>
        <p15:guide id="3" orient="horz" pos="3888">
          <p15:clr>
            <a:srgbClr val="F26B43"/>
          </p15:clr>
        </p15:guide>
        <p15:guide id="4" pos="3840">
          <p15:clr>
            <a:srgbClr val="F26B43"/>
          </p15:clr>
        </p15:guide>
        <p15:guide id="5" pos="384">
          <p15:clr>
            <a:srgbClr val="F26B43"/>
          </p15:clr>
        </p15:guide>
        <p15:guide id="6" pos="7296">
          <p15:clr>
            <a:srgbClr val="F26B43"/>
          </p15:clr>
        </p15:guide>
        <p15:guide id="7" orient="horz">
          <p15:clr>
            <a:srgbClr val="F26B43"/>
          </p15:clr>
        </p15:guide>
        <p15:guide id="8" orient="horz" pos="4320">
          <p15:clr>
            <a:srgbClr val="F26B43"/>
          </p15:clr>
        </p15:guide>
        <p15:guide id="9">
          <p15:clr>
            <a:srgbClr val="F26B43"/>
          </p15:clr>
        </p15:guide>
        <p15:guide id="10" pos="76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nytimes.com/2022/01/14/briefing/coronavirus-briefing-a-pandemic-burnout-crisis.html" TargetMode="External"/><Relationship Id="rId7" Type="http://schemas.openxmlformats.org/officeDocument/2006/relationships/hyperlink" Target="https://chwcentral.org/twg_article/are-we-doing-enough-for-the-mental-well-being-of-community-health-workers-during-covid-19/" TargetMode="External"/><Relationship Id="rId2" Type="http://schemas.openxmlformats.org/officeDocument/2006/relationships/notesSlide" Target="../notesSlides/notesSlide11.xml"/><Relationship Id="rId1" Type="http://schemas.openxmlformats.org/officeDocument/2006/relationships/slideLayout" Target="../slideLayouts/slideLayout153.xml"/><Relationship Id="rId6" Type="http://schemas.openxmlformats.org/officeDocument/2006/relationships/image" Target="../media/image25.png"/><Relationship Id="rId5" Type="http://schemas.openxmlformats.org/officeDocument/2006/relationships/hyperlink" Target="https://www.ncbi.nlm.nih.gov/pmc/articles/PMC9874530/pdf/JNU-55-112.pdf" TargetMode="External"/><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hyperlink" Target="https://covid19mentalhealthresearch.ca/wp-content/uploads/2021/01/SRIHARAN-CMH-KS-final-knowledge-synthesis-2020-11-30.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healthleadsusa.org/communications-center/resources/battling-burnout-self-care-and-organizational-tools-to-increase-community-health-worker-retention-and-satisfaction/" TargetMode="External"/><Relationship Id="rId2" Type="http://schemas.openxmlformats.org/officeDocument/2006/relationships/notesSlide" Target="../notesSlides/notesSlide12.xml"/><Relationship Id="rId1" Type="http://schemas.openxmlformats.org/officeDocument/2006/relationships/slideLayout" Target="../slideLayouts/slideLayout153.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hyperlink" Target="https://www.hhs.gov/surgeongeneral/priorities/health-worker-burnout/index.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5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0.jpe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53.xml"/><Relationship Id="rId6" Type="http://schemas.openxmlformats.org/officeDocument/2006/relationships/hyperlink" Target="https://images-wixmp-ed30a86b8c4ca887773594c2.wixmp.com/f/4df649ac-8f74-4ce3-aa1d-3ead217f1533/dcklcvu-a823822b-1af8-42b5-a181-a4b9cfdfd5d6.jpg?token=eyJ0eXAiOiJKV1QiLCJhbGciOiJIUzI1NiJ9.eyJzdWIiOiJ1cm46YXBwOjdlMGQxODg5ODIyNjQzNzNhNWYwZDQxNWVhMGQyNmUwIiwiaXNzIjoidXJuOmFwcDo3ZTBkMTg4OTgyMjY0MzczYTVmMGQ0MTVlYTBkMjZlMCIsIm9iaiI6W1t7InBhdGgiOiJcL2ZcLzRkZjY0OWFjLThmNzQtNGNlMy1hYTFkLTNlYWQyMTdmMTUzM1wvZGNrbGN2dS1hODIzODIyYi0xYWY4LTQyYjUtYTE4MS1hNGI5Y2ZkZmQ1ZDYuanBnIn1dXSwiYXVkIjpbInVybjpzZXJ2aWNlOmZpbGUuZG93bmxvYWQiXX0.YwnHf7eppjcei0unkpySttFG8DXM00AhuEdEM5eufqk"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www.deviantart.com/ondrejzapletal/art/Scorched-Earth-760182906"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53.xml"/><Relationship Id="rId5" Type="http://schemas.openxmlformats.org/officeDocument/2006/relationships/image" Target="../media/image33.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0.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5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1.png"/><Relationship Id="rId7" Type="http://schemas.openxmlformats.org/officeDocument/2006/relationships/diagramQuickStyle" Target="../diagrams/quickStyle4.xml"/><Relationship Id="rId2" Type="http://schemas.openxmlformats.org/officeDocument/2006/relationships/notesSlide" Target="../notesSlides/notesSlide22.xml"/><Relationship Id="rId1" Type="http://schemas.openxmlformats.org/officeDocument/2006/relationships/slideLayout" Target="../slideLayouts/slideLayout153.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2.sv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1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1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shelterforce.org/2017/11/22/how-organizing-for-justice-helps-your-mental-health/" TargetMode="External"/><Relationship Id="rId2" Type="http://schemas.openxmlformats.org/officeDocument/2006/relationships/notesSlide" Target="../notesSlides/notesSlide26.xml"/><Relationship Id="rId1" Type="http://schemas.openxmlformats.org/officeDocument/2006/relationships/slideLayout" Target="../slideLayouts/slideLayout153.xml"/><Relationship Id="rId5" Type="http://schemas.openxmlformats.org/officeDocument/2006/relationships/hyperlink" Target="https://www.northcarolinahealthnews.org/2023/08/10/community-health-care-workers-lobby-sustainble-funding/" TargetMode="Externa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5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ama-assn.org/practice-management/physician-health/work-overload-triples-risk-burnout-health-care" TargetMode="External"/><Relationship Id="rId7" Type="http://schemas.openxmlformats.org/officeDocument/2006/relationships/hyperlink" Target="https://nam.edu/supervision-strategies-and-community-health-worker-effectiveness-in-health-care-settings/" TargetMode="External"/><Relationship Id="rId2" Type="http://schemas.openxmlformats.org/officeDocument/2006/relationships/notesSlide" Target="../notesSlides/notesSlide28.xml"/><Relationship Id="rId1" Type="http://schemas.openxmlformats.org/officeDocument/2006/relationships/slideLayout" Target="../slideLayouts/slideLayout153.xml"/><Relationship Id="rId6" Type="http://schemas.openxmlformats.org/officeDocument/2006/relationships/hyperlink" Target="https://mhpsalud.org/wp-content/uploads/2010/07/Supervision-Manual-for-Promotora-de-Salud-Programs.pdf" TargetMode="External"/><Relationship Id="rId5" Type="http://schemas.openxmlformats.org/officeDocument/2006/relationships/hyperlink" Target="https://mhpsalud.org/6-tips-for-chw-supervision-success" TargetMode="External"/><Relationship Id="rId4" Type="http://schemas.openxmlformats.org/officeDocument/2006/relationships/hyperlink" Target="https://healthleadsusa.org/communications-center/resources/battling-burnout-self-care-and-organizational-tools-to-increase-community-health-worker-retention-and-satisfac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53.xml"/><Relationship Id="rId6" Type="http://schemas.openxmlformats.org/officeDocument/2006/relationships/hyperlink" Target="https://healthleadsusa.org/communications-center/resources/battling-burnout-self-care-and-organizational-tools-to-increase-community-health-worker-retention-and-satisfaction/" TargetMode="External"/><Relationship Id="rId5" Type="http://schemas.openxmlformats.org/officeDocument/2006/relationships/hyperlink" Target="https://www.orchwa.org/resources/Documents/ORCHWA-CHW-Statewide-Needs-Assessment-Report_FINAL.pdf" TargetMode="External"/><Relationship Id="rId4" Type="http://schemas.openxmlformats.org/officeDocument/2006/relationships/hyperlink" Target="https://machw.org/employers/integrati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3.xml"/></Relationships>
</file>

<file path=ppt/slides/_rels/slide30.xml.rels><?xml version="1.0" encoding="UTF-8" standalone="yes"?>
<Relationships xmlns="http://schemas.openxmlformats.org/package/2006/relationships"><Relationship Id="rId3" Type="http://schemas.openxmlformats.org/officeDocument/2006/relationships/hyperlink" Target="https://nam.edu/supervision-strategies-and-community-health-worker-effectiveness-in-health-care-settings/" TargetMode="External"/><Relationship Id="rId2" Type="http://schemas.openxmlformats.org/officeDocument/2006/relationships/notesSlide" Target="../notesSlides/notesSlide30.xml"/><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53.xml"/><Relationship Id="rId6" Type="http://schemas.openxmlformats.org/officeDocument/2006/relationships/hyperlink" Target="https://chwcentral.org/wp-content/uploads/2013/09/tp-section1_1.pdf"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15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childhealthtaskforce.org/sites/default/files/2019-07/CHW%20Peer%20Support%20Group%20Concern%20Worldwide%282013%29.pdf" TargetMode="External"/><Relationship Id="rId7" Type="http://schemas.openxmlformats.org/officeDocument/2006/relationships/image" Target="../media/image41.svg"/><Relationship Id="rId2" Type="http://schemas.openxmlformats.org/officeDocument/2006/relationships/notesSlide" Target="../notesSlides/notesSlide33.xml"/><Relationship Id="rId1" Type="http://schemas.openxmlformats.org/officeDocument/2006/relationships/slideLayout" Target="../slideLayouts/slideLayout15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hyperlink" Target="https://www.ghspjournal.org/content/2/3/342"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15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nrcrim.org/self-care-community-health-workers" TargetMode="External"/><Relationship Id="rId7" Type="http://schemas.openxmlformats.org/officeDocument/2006/relationships/image" Target="../media/image44.svg"/><Relationship Id="rId2" Type="http://schemas.openxmlformats.org/officeDocument/2006/relationships/notesSlide" Target="../notesSlides/notesSlide35.xml"/><Relationship Id="rId1" Type="http://schemas.openxmlformats.org/officeDocument/2006/relationships/slideLayout" Target="../slideLayouts/slideLayout153.xml"/><Relationship Id="rId6" Type="http://schemas.openxmlformats.org/officeDocument/2006/relationships/image" Target="../media/image43.png"/><Relationship Id="rId5" Type="http://schemas.openxmlformats.org/officeDocument/2006/relationships/hyperlink" Target="https://chwtraining.org/wp-content/uploads/2019/04/CHWTrainingBurnoutPrevention2019-04-19.pdf" TargetMode="Externa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3.xml"/></Relationships>
</file>

<file path=ppt/slides/_rels/slide38.xml.rels><?xml version="1.0" encoding="UTF-8" standalone="yes"?>
<Relationships xmlns="http://schemas.openxmlformats.org/package/2006/relationships"><Relationship Id="rId8" Type="http://schemas.openxmlformats.org/officeDocument/2006/relationships/hyperlink" Target="https://www.hhs.gov/surgeongeneral/priorities/health-worker-burnout/index.html" TargetMode="External"/><Relationship Id="rId3" Type="http://schemas.openxmlformats.org/officeDocument/2006/relationships/hyperlink" Target="https://nrcrim.org/self-care-community-health-workers" TargetMode="External"/><Relationship Id="rId7" Type="http://schemas.openxmlformats.org/officeDocument/2006/relationships/hyperlink" Target="https://proqol.org/self-care-tools-1" TargetMode="External"/><Relationship Id="rId2" Type="http://schemas.openxmlformats.org/officeDocument/2006/relationships/hyperlink" Target="https://www.hhs.gov/surgeongeneral/priorities/workplace-well-being/index.html" TargetMode="External"/><Relationship Id="rId1" Type="http://schemas.openxmlformats.org/officeDocument/2006/relationships/slideLayout" Target="../slideLayouts/slideLayout153.xml"/><Relationship Id="rId6" Type="http://schemas.openxmlformats.org/officeDocument/2006/relationships/hyperlink" Target="https://healthleadsusa.org/news-resources/battling-burnout-self-care-and-organizational-tools-to-increase-community-health-worker-retention-and-satisfaction/" TargetMode="External"/><Relationship Id="rId5" Type="http://schemas.openxmlformats.org/officeDocument/2006/relationships/hyperlink" Target="https://www.ncbi.nlm.nih.gov/pmc/articles/PMC8250083/" TargetMode="External"/><Relationship Id="rId10" Type="http://schemas.openxmlformats.org/officeDocument/2006/relationships/hyperlink" Target="https://healthcareaccessnow.org/boundaries-as-self-care-how-caregivers-like-chws-avoid-burnout/" TargetMode="External"/><Relationship Id="rId4" Type="http://schemas.openxmlformats.org/officeDocument/2006/relationships/hyperlink" Target="https://chwtraining.org/wp-content/uploads/2019/04/CHWTrainingBurnoutPrevention2019-04-19.pdf" TargetMode="External"/><Relationship Id="rId9" Type="http://schemas.openxmlformats.org/officeDocument/2006/relationships/hyperlink" Target="https://socialwork.asu.edu/ocher/STSBurnou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islandsupport@astho.org" TargetMode="External"/><Relationship Id="rId2" Type="http://schemas.openxmlformats.org/officeDocument/2006/relationships/notesSlide" Target="../notesSlides/notesSlide38.xml"/><Relationship Id="rId1" Type="http://schemas.openxmlformats.org/officeDocument/2006/relationships/slideLayout" Target="../slideLayouts/slideLayout18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5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hyperlink" Target="https://www.apha.org/apha-communities/member-sections/community-health-workers" TargetMode="External"/><Relationship Id="rId2" Type="http://schemas.openxmlformats.org/officeDocument/2006/relationships/notesSlide" Target="../notesSlides/notesSlide5.xml"/><Relationship Id="rId1" Type="http://schemas.openxmlformats.org/officeDocument/2006/relationships/slideLayout" Target="../slideLayouts/slideLayout153.xml"/><Relationship Id="rId5" Type="http://schemas.openxmlformats.org/officeDocument/2006/relationships/image" Target="../media/image20.jpeg"/><Relationship Id="rId4" Type="http://schemas.openxmlformats.org/officeDocument/2006/relationships/hyperlink" Target="https://ucsdcommunityhealth.org/news/community-health-workers-training-program-aims-to-increase-access-to-health-care-services-in-underserved-neighborhood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achw.org/job-titles" TargetMode="External"/><Relationship Id="rId2" Type="http://schemas.openxmlformats.org/officeDocument/2006/relationships/notesSlide" Target="../notesSlides/notesSlide6.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5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800"/>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6BF81C-F9BD-2E5B-809B-B0EA748CFCBD}"/>
              </a:ext>
            </a:extLst>
          </p:cNvPr>
          <p:cNvSpPr txBox="1">
            <a:spLocks/>
          </p:cNvSpPr>
          <p:nvPr/>
        </p:nvSpPr>
        <p:spPr>
          <a:xfrm>
            <a:off x="661976" y="1604422"/>
            <a:ext cx="11178702" cy="3017681"/>
          </a:xfrm>
          <a:prstGeom prst="rect">
            <a:avLst/>
          </a:prstGeom>
        </p:spPr>
        <p:txBody>
          <a:bodyPr lIns="45719" tIns="45719" rIns="45719" bIns="45719"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400" b="1" dirty="0">
                <a:solidFill>
                  <a:schemeClr val="bg1"/>
                </a:solidFill>
              </a:rPr>
              <a:t>Burnout and Workplace Well-Being for Community Health Workers</a:t>
            </a:r>
          </a:p>
          <a:p>
            <a:endParaRPr lang="en-US" dirty="0"/>
          </a:p>
        </p:txBody>
      </p:sp>
      <p:sp>
        <p:nvSpPr>
          <p:cNvPr id="6" name="Text Placeholder 2">
            <a:extLst>
              <a:ext uri="{FF2B5EF4-FFF2-40B4-BE49-F238E27FC236}">
                <a16:creationId xmlns:a16="http://schemas.microsoft.com/office/drawing/2014/main" id="{9D9E3558-DA59-DC9C-627A-3C219A343246}"/>
              </a:ext>
            </a:extLst>
          </p:cNvPr>
          <p:cNvSpPr txBox="1">
            <a:spLocks/>
          </p:cNvSpPr>
          <p:nvPr/>
        </p:nvSpPr>
        <p:spPr>
          <a:xfrm>
            <a:off x="661976" y="4908296"/>
            <a:ext cx="7309340" cy="690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t">
            <a:noAutofit/>
          </a:bodyPr>
          <a:lstStyle>
            <a:lvl1pPr marL="0" marR="0" indent="0" algn="l" defTabSz="914400" rtl="0" latinLnBrk="0">
              <a:lnSpc>
                <a:spcPct val="100000"/>
              </a:lnSpc>
              <a:spcBef>
                <a:spcPts val="0"/>
              </a:spcBef>
              <a:spcAft>
                <a:spcPts val="0"/>
              </a:spcAft>
              <a:buClrTx/>
              <a:buSzTx/>
              <a:buFontTx/>
              <a:buNone/>
              <a:tabLst/>
              <a:defRPr sz="4800" b="1" i="0" u="none" strike="noStrike" cap="none" spc="0" baseline="0">
                <a:solidFill>
                  <a:srgbClr val="282828"/>
                </a:solidFill>
                <a:uFillTx/>
                <a:latin typeface="Calibri"/>
                <a:ea typeface="Calibri"/>
                <a:cs typeface="Calibri"/>
                <a:sym typeface="Calibri"/>
              </a:defRPr>
            </a:lvl1pPr>
            <a:lvl2pPr marL="1066800" marR="0" indent="-609600" algn="l" defTabSz="914400" rtl="0" latinLnBrk="0">
              <a:lnSpc>
                <a:spcPct val="100000"/>
              </a:lnSpc>
              <a:spcBef>
                <a:spcPts val="0"/>
              </a:spcBef>
              <a:spcAft>
                <a:spcPts val="0"/>
              </a:spcAft>
              <a:buClrTx/>
              <a:buSzPct val="100000"/>
              <a:buFontTx/>
              <a:buChar char="•"/>
              <a:tabLst/>
              <a:defRPr sz="4800" b="1" i="0" u="none" strike="noStrike" cap="none" spc="0" baseline="0">
                <a:solidFill>
                  <a:srgbClr val="282828"/>
                </a:solidFill>
                <a:uFillTx/>
                <a:latin typeface="Calibri"/>
                <a:ea typeface="Calibri"/>
                <a:cs typeface="Calibri"/>
                <a:sym typeface="Calibri"/>
              </a:defRPr>
            </a:lvl2pPr>
            <a:lvl3pPr marL="1524000" marR="0" indent="-609600" algn="l" defTabSz="914400" rtl="0" latinLnBrk="0">
              <a:lnSpc>
                <a:spcPct val="100000"/>
              </a:lnSpc>
              <a:spcBef>
                <a:spcPts val="0"/>
              </a:spcBef>
              <a:spcAft>
                <a:spcPts val="0"/>
              </a:spcAft>
              <a:buClrTx/>
              <a:buSzPct val="100000"/>
              <a:buFontTx/>
              <a:buChar char="•"/>
              <a:tabLst/>
              <a:defRPr sz="4800" b="1" i="0" u="none" strike="noStrike" cap="none" spc="0" baseline="0">
                <a:solidFill>
                  <a:srgbClr val="282828"/>
                </a:solidFill>
                <a:uFillTx/>
                <a:latin typeface="Calibri"/>
                <a:ea typeface="Calibri"/>
                <a:cs typeface="Calibri"/>
                <a:sym typeface="Calibri"/>
              </a:defRPr>
            </a:lvl3pPr>
            <a:lvl4pPr marL="1981200" marR="0" indent="-609600" algn="l" defTabSz="914400" rtl="0" latinLnBrk="0">
              <a:lnSpc>
                <a:spcPct val="100000"/>
              </a:lnSpc>
              <a:spcBef>
                <a:spcPts val="0"/>
              </a:spcBef>
              <a:spcAft>
                <a:spcPts val="0"/>
              </a:spcAft>
              <a:buClrTx/>
              <a:buSzPct val="100000"/>
              <a:buFontTx/>
              <a:buChar char="•"/>
              <a:tabLst/>
              <a:defRPr sz="4800" b="1" i="0" u="none" strike="noStrike" cap="none" spc="0" baseline="0">
                <a:solidFill>
                  <a:srgbClr val="282828"/>
                </a:solidFill>
                <a:uFillTx/>
                <a:latin typeface="Calibri"/>
                <a:ea typeface="Calibri"/>
                <a:cs typeface="Calibri"/>
                <a:sym typeface="Calibri"/>
              </a:defRPr>
            </a:lvl4pPr>
            <a:lvl5pPr marL="2438400" marR="0" indent="-609600" algn="l" defTabSz="914400" rtl="0" latinLnBrk="0">
              <a:lnSpc>
                <a:spcPct val="100000"/>
              </a:lnSpc>
              <a:spcBef>
                <a:spcPts val="0"/>
              </a:spcBef>
              <a:spcAft>
                <a:spcPts val="0"/>
              </a:spcAft>
              <a:buClrTx/>
              <a:buSzPct val="100000"/>
              <a:buFontTx/>
              <a:buChar char="•"/>
              <a:tabLst/>
              <a:defRPr sz="4800" b="1" i="0" u="none" strike="noStrike" cap="none" spc="0" baseline="0">
                <a:solidFill>
                  <a:srgbClr val="282828"/>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u="none" strike="noStrike" kern="0" cap="none" spc="0" normalizeH="0" baseline="0" noProof="0" dirty="0">
                <a:ln>
                  <a:noFill/>
                </a:ln>
                <a:solidFill>
                  <a:schemeClr val="bg1"/>
                </a:solidFill>
                <a:effectLst/>
                <a:uLnTx/>
                <a:uFillTx/>
                <a:latin typeface="Calibri Light"/>
                <a:ea typeface="Calibri"/>
                <a:cs typeface="Calibri Light"/>
                <a:sym typeface="Calibri"/>
              </a:rPr>
              <a:t>January 18, 2024</a:t>
            </a:r>
            <a:endParaRPr kumimoji="0" lang="en-US" sz="4800" i="0" u="none" strike="noStrike" kern="0" cap="none" spc="0" normalizeH="0" baseline="0" noProof="0" dirty="0">
              <a:ln>
                <a:noFill/>
              </a:ln>
              <a:solidFill>
                <a:schemeClr val="bg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282828"/>
              </a:solidFill>
              <a:effectLst/>
              <a:uLnTx/>
              <a:uFillTx/>
              <a:latin typeface="Calibri Light" panose="020F0302020204030204" pitchFamily="34" charset="0"/>
              <a:ea typeface="Calibri"/>
              <a:cs typeface="Calibri Light" panose="020F0302020204030204" pitchFamily="34" charset="0"/>
              <a:sym typeface="Calibri"/>
            </a:endParaRPr>
          </a:p>
        </p:txBody>
      </p:sp>
    </p:spTree>
    <p:extLst>
      <p:ext uri="{BB962C8B-B14F-4D97-AF65-F5344CB8AC3E}">
        <p14:creationId xmlns:p14="http://schemas.microsoft.com/office/powerpoint/2010/main" val="3732582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10</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D9618F5A-7841-44D7-8ED5-97D27B820350}"/>
              </a:ext>
            </a:extLst>
          </p:cNvPr>
          <p:cNvSpPr/>
          <p:nvPr/>
        </p:nvSpPr>
        <p:spPr>
          <a:xfrm>
            <a:off x="2878152" y="721887"/>
            <a:ext cx="241406" cy="60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FF9800"/>
                </a:solidFill>
                <a:latin typeface="+mj-lt"/>
              </a:rPr>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Structural Level</a:t>
            </a:r>
            <a:endParaRPr lang="en-US"/>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ea typeface="+mn-lt"/>
                <a:cs typeface="+mn-lt"/>
              </a:rPr>
              <a:t>Levels of the Environment/System</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35758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282828"/>
                </a:solidFill>
                <a:effectLst/>
                <a:uFillTx/>
                <a:latin typeface="+mj-lt"/>
                <a:ea typeface="+mj-ea"/>
                <a:cs typeface="+mj-cs"/>
                <a:sym typeface="Arial"/>
              </a:rPr>
              <a:t>What Is Workplace Well-Being?</a:t>
            </a: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Interpersonal Level</a:t>
            </a:r>
            <a:endParaRPr lang="en-US"/>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Individual Level</a:t>
            </a:r>
            <a:endParaRPr lang="en-US"/>
          </a:p>
        </p:txBody>
      </p:sp>
      <p:sp>
        <p:nvSpPr>
          <p:cNvPr id="9" name="TextBox 12">
            <a:extLst>
              <a:ext uri="{FF2B5EF4-FFF2-40B4-BE49-F238E27FC236}">
                <a16:creationId xmlns:a16="http://schemas.microsoft.com/office/drawing/2014/main" id="{C2345973-6C0E-5330-BAFD-5C0CDBF86050}"/>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Summary &amp; Key Takeaways, Additional Resources</a:t>
            </a:r>
          </a:p>
        </p:txBody>
      </p:sp>
    </p:spTree>
    <p:extLst>
      <p:ext uri="{BB962C8B-B14F-4D97-AF65-F5344CB8AC3E}">
        <p14:creationId xmlns:p14="http://schemas.microsoft.com/office/powerpoint/2010/main" val="302235146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9AA1-A3E0-EA4D-5CD6-17AAF4F43080}"/>
              </a:ext>
            </a:extLst>
          </p:cNvPr>
          <p:cNvSpPr>
            <a:spLocks noGrp="1"/>
          </p:cNvSpPr>
          <p:nvPr>
            <p:ph type="title"/>
          </p:nvPr>
        </p:nvSpPr>
        <p:spPr/>
        <p:txBody>
          <a:bodyPr/>
          <a:lstStyle/>
          <a:p>
            <a:r>
              <a:rPr lang="en-US"/>
              <a:t>A Burnout Crisis Amidst a Global Pandemic</a:t>
            </a:r>
          </a:p>
        </p:txBody>
      </p:sp>
      <p:pic>
        <p:nvPicPr>
          <p:cNvPr id="6" name="Picture 6" descr="A screenshot of a news article&#10;&#10;Description automatically generated">
            <a:hlinkClick r:id="rId3"/>
            <a:extLst>
              <a:ext uri="{FF2B5EF4-FFF2-40B4-BE49-F238E27FC236}">
                <a16:creationId xmlns:a16="http://schemas.microsoft.com/office/drawing/2014/main" id="{F04F2771-947F-C969-31F0-E706E409ECB6}"/>
              </a:ext>
            </a:extLst>
          </p:cNvPr>
          <p:cNvPicPr>
            <a:picLocks noChangeAspect="1"/>
          </p:cNvPicPr>
          <p:nvPr/>
        </p:nvPicPr>
        <p:blipFill>
          <a:blip r:embed="rId4"/>
          <a:stretch>
            <a:fillRect/>
          </a:stretch>
        </p:blipFill>
        <p:spPr>
          <a:xfrm>
            <a:off x="248108" y="3352241"/>
            <a:ext cx="3984895" cy="2079076"/>
          </a:xfrm>
          <a:prstGeom prst="rect">
            <a:avLst/>
          </a:prstGeom>
          <a:ln w="12700">
            <a:solidFill>
              <a:schemeClr val="accent1"/>
            </a:solidFill>
          </a:ln>
        </p:spPr>
      </p:pic>
      <p:sp>
        <p:nvSpPr>
          <p:cNvPr id="3" name="Rectangle 2">
            <a:extLst>
              <a:ext uri="{FF2B5EF4-FFF2-40B4-BE49-F238E27FC236}">
                <a16:creationId xmlns:a16="http://schemas.microsoft.com/office/drawing/2014/main" id="{D6C7C36F-700A-467C-9BD7-E26303D1FEEA}"/>
              </a:ext>
            </a:extLst>
          </p:cNvPr>
          <p:cNvSpPr/>
          <p:nvPr/>
        </p:nvSpPr>
        <p:spPr>
          <a:xfrm>
            <a:off x="0" y="1052265"/>
            <a:ext cx="12192000" cy="2093559"/>
          </a:xfrm>
          <a:prstGeom prst="rect">
            <a:avLst/>
          </a:prstGeom>
          <a:solidFill>
            <a:schemeClr val="accent3">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10" name="TextBox 9">
            <a:extLst>
              <a:ext uri="{FF2B5EF4-FFF2-40B4-BE49-F238E27FC236}">
                <a16:creationId xmlns:a16="http://schemas.microsoft.com/office/drawing/2014/main" id="{3C71C08E-3697-A68E-B09B-072D3ED627F9}"/>
              </a:ext>
            </a:extLst>
          </p:cNvPr>
          <p:cNvSpPr txBox="1"/>
          <p:nvPr/>
        </p:nvSpPr>
        <p:spPr>
          <a:xfrm>
            <a:off x="337752" y="1169037"/>
            <a:ext cx="11516495"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a:solidFill>
                  <a:srgbClr val="282828"/>
                </a:solidFill>
                <a:latin typeface="+mj-lt"/>
                <a:ea typeface="+mj-ea"/>
                <a:cs typeface="Calibri"/>
              </a:rPr>
              <a:t>"Workforce burnout" soared during the pandemic, particularly among healthcare workers, as individuals faced overload, trauma, and lack of protection and support. But burnout is not a new phenomenon, and it hasn't gone away since the crisis faded.</a:t>
            </a:r>
          </a:p>
          <a:p>
            <a:pPr hangingPunct="0"/>
            <a:endParaRPr kumimoji="0" lang="en-US" b="0" i="0" u="none" strike="noStrike" cap="none" spc="0" normalizeH="0" baseline="0">
              <a:ln>
                <a:noFill/>
              </a:ln>
              <a:solidFill>
                <a:srgbClr val="282828"/>
              </a:solidFill>
              <a:effectLst/>
              <a:uFillTx/>
              <a:latin typeface="+mj-lt"/>
              <a:ea typeface="+mj-ea"/>
              <a:cs typeface="Calibri"/>
              <a:sym typeface="Arial"/>
            </a:endParaRPr>
          </a:p>
          <a:p>
            <a:pPr hangingPunct="0"/>
            <a:r>
              <a:rPr lang="en-US">
                <a:solidFill>
                  <a:srgbClr val="282828"/>
                </a:solidFill>
                <a:latin typeface="+mj-lt"/>
                <a:ea typeface="+mj-ea"/>
                <a:cs typeface="Calibri"/>
                <a:sym typeface="Arial"/>
              </a:rPr>
              <a:t>Headlines about this additional crisis are prevalent, and numerous studies are emerging from around the world documenting the pandemic’s effects on the health workforce. </a:t>
            </a:r>
            <a:endParaRPr kumimoji="0" lang="en-US" b="0" i="0" u="none" strike="noStrike" cap="none" spc="0" normalizeH="0" baseline="0">
              <a:ln>
                <a:noFill/>
              </a:ln>
              <a:solidFill>
                <a:srgbClr val="282828"/>
              </a:solidFill>
              <a:effectLst/>
              <a:uFillTx/>
              <a:latin typeface="+mj-lt"/>
              <a:ea typeface="+mj-ea"/>
              <a:cs typeface="Calibri"/>
              <a:sym typeface="Arial"/>
            </a:endParaRPr>
          </a:p>
        </p:txBody>
      </p:sp>
      <p:pic>
        <p:nvPicPr>
          <p:cNvPr id="11" name="Picture 10">
            <a:hlinkClick r:id="rId5"/>
            <a:extLst>
              <a:ext uri="{FF2B5EF4-FFF2-40B4-BE49-F238E27FC236}">
                <a16:creationId xmlns:a16="http://schemas.microsoft.com/office/drawing/2014/main" id="{3910FF06-35DC-8E5B-660D-9143E09881D2}"/>
              </a:ext>
            </a:extLst>
          </p:cNvPr>
          <p:cNvPicPr>
            <a:picLocks noChangeAspect="1"/>
          </p:cNvPicPr>
          <p:nvPr/>
        </p:nvPicPr>
        <p:blipFill rotWithShape="1">
          <a:blip r:embed="rId6"/>
          <a:srcRect r="1841" b="1279"/>
          <a:stretch/>
        </p:blipFill>
        <p:spPr>
          <a:xfrm>
            <a:off x="1324604" y="4914355"/>
            <a:ext cx="3911545" cy="1629470"/>
          </a:xfrm>
          <a:prstGeom prst="rect">
            <a:avLst/>
          </a:prstGeom>
          <a:ln w="28575">
            <a:solidFill>
              <a:schemeClr val="tx1"/>
            </a:solidFill>
          </a:ln>
        </p:spPr>
      </p:pic>
      <p:pic>
        <p:nvPicPr>
          <p:cNvPr id="5" name="Picture 4">
            <a:hlinkClick r:id="rId7"/>
            <a:extLst>
              <a:ext uri="{FF2B5EF4-FFF2-40B4-BE49-F238E27FC236}">
                <a16:creationId xmlns:a16="http://schemas.microsoft.com/office/drawing/2014/main" id="{42D89F2A-4B14-83CE-1B29-46B8208DAF5E}"/>
              </a:ext>
            </a:extLst>
          </p:cNvPr>
          <p:cNvPicPr>
            <a:picLocks noChangeAspect="1"/>
          </p:cNvPicPr>
          <p:nvPr/>
        </p:nvPicPr>
        <p:blipFill>
          <a:blip r:embed="rId8"/>
          <a:stretch>
            <a:fillRect/>
          </a:stretch>
        </p:blipFill>
        <p:spPr>
          <a:xfrm>
            <a:off x="5097114" y="3346393"/>
            <a:ext cx="4184515" cy="2405966"/>
          </a:xfrm>
          <a:prstGeom prst="rect">
            <a:avLst/>
          </a:prstGeom>
          <a:ln w="19050">
            <a:solidFill>
              <a:schemeClr val="tx1"/>
            </a:solidFill>
          </a:ln>
        </p:spPr>
      </p:pic>
      <p:pic>
        <p:nvPicPr>
          <p:cNvPr id="8" name="Picture 8" descr="A close-up of a text&#10;&#10;Description automatically generated">
            <a:hlinkClick r:id="rId9"/>
            <a:extLst>
              <a:ext uri="{FF2B5EF4-FFF2-40B4-BE49-F238E27FC236}">
                <a16:creationId xmlns:a16="http://schemas.microsoft.com/office/drawing/2014/main" id="{9CFCFDD7-486B-A8F1-9CA6-9640EABAC73F}"/>
              </a:ext>
            </a:extLst>
          </p:cNvPr>
          <p:cNvPicPr>
            <a:picLocks noChangeAspect="1"/>
          </p:cNvPicPr>
          <p:nvPr/>
        </p:nvPicPr>
        <p:blipFill>
          <a:blip r:embed="rId10"/>
          <a:stretch>
            <a:fillRect/>
          </a:stretch>
        </p:blipFill>
        <p:spPr>
          <a:xfrm>
            <a:off x="7724696" y="5058798"/>
            <a:ext cx="4216290" cy="1555524"/>
          </a:xfrm>
          <a:prstGeom prst="rect">
            <a:avLst/>
          </a:prstGeom>
          <a:ln w="12700">
            <a:solidFill>
              <a:schemeClr val="accent1"/>
            </a:solidFill>
          </a:ln>
        </p:spPr>
      </p:pic>
    </p:spTree>
    <p:extLst>
      <p:ext uri="{BB962C8B-B14F-4D97-AF65-F5344CB8AC3E}">
        <p14:creationId xmlns:p14="http://schemas.microsoft.com/office/powerpoint/2010/main" val="28100700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C7E69F-A33F-FCB5-E70B-D962BC6E61B5}"/>
              </a:ext>
            </a:extLst>
          </p:cNvPr>
          <p:cNvSpPr/>
          <p:nvPr/>
        </p:nvSpPr>
        <p:spPr>
          <a:xfrm>
            <a:off x="0" y="1052265"/>
            <a:ext cx="12192000" cy="2093559"/>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7" name="Rectangle 6">
            <a:extLst>
              <a:ext uri="{FF2B5EF4-FFF2-40B4-BE49-F238E27FC236}">
                <a16:creationId xmlns:a16="http://schemas.microsoft.com/office/drawing/2014/main" id="{26920C88-D577-9468-6D92-762B51A0DAE4}"/>
              </a:ext>
            </a:extLst>
          </p:cNvPr>
          <p:cNvSpPr/>
          <p:nvPr/>
        </p:nvSpPr>
        <p:spPr>
          <a:xfrm>
            <a:off x="1184544" y="2362654"/>
            <a:ext cx="9822914" cy="3970316"/>
          </a:xfrm>
          <a:prstGeom prst="rect">
            <a:avLst/>
          </a:prstGeom>
          <a:solidFill>
            <a:schemeClr val="accent1">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a:p>
            <a:endParaRPr lang="en-US" sz="1400">
              <a:solidFill>
                <a:srgbClr val="282828"/>
              </a:solidFill>
              <a:latin typeface="+mj-lt"/>
              <a:ea typeface="+mj-ea"/>
              <a:cs typeface="Calibri"/>
            </a:endParaRPr>
          </a:p>
        </p:txBody>
      </p:sp>
      <p:sp>
        <p:nvSpPr>
          <p:cNvPr id="2" name="Title 1">
            <a:extLst>
              <a:ext uri="{FF2B5EF4-FFF2-40B4-BE49-F238E27FC236}">
                <a16:creationId xmlns:a16="http://schemas.microsoft.com/office/drawing/2014/main" id="{E6FF5B5B-3793-661F-5D58-EA456ABA018A}"/>
              </a:ext>
            </a:extLst>
          </p:cNvPr>
          <p:cNvSpPr>
            <a:spLocks noGrp="1"/>
          </p:cNvSpPr>
          <p:nvPr>
            <p:ph type="title"/>
          </p:nvPr>
        </p:nvSpPr>
        <p:spPr/>
        <p:txBody>
          <a:bodyPr/>
          <a:lstStyle/>
          <a:p>
            <a:r>
              <a:rPr lang="en-US" dirty="0"/>
              <a:t>What Is Burnout?</a:t>
            </a:r>
          </a:p>
        </p:txBody>
      </p:sp>
      <p:sp>
        <p:nvSpPr>
          <p:cNvPr id="3" name="TextBox 2">
            <a:extLst>
              <a:ext uri="{FF2B5EF4-FFF2-40B4-BE49-F238E27FC236}">
                <a16:creationId xmlns:a16="http://schemas.microsoft.com/office/drawing/2014/main" id="{5C070B9B-187C-330F-7945-35CED6F0E2B2}"/>
              </a:ext>
            </a:extLst>
          </p:cNvPr>
          <p:cNvSpPr txBox="1"/>
          <p:nvPr/>
        </p:nvSpPr>
        <p:spPr>
          <a:xfrm>
            <a:off x="462112" y="2257274"/>
            <a:ext cx="299099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en-US" sz="1600">
              <a:cs typeface="Calibri"/>
            </a:endParaRPr>
          </a:p>
          <a:p>
            <a:pPr marL="0" marR="0" indent="0" algn="l" defTabSz="914400">
              <a:lnSpc>
                <a:spcPct val="100000"/>
              </a:lnSpc>
              <a:spcBef>
                <a:spcPts val="0"/>
              </a:spcBef>
              <a:spcAft>
                <a:spcPts val="0"/>
              </a:spcAft>
              <a:buClrTx/>
              <a:buSzTx/>
              <a:buFontTx/>
              <a:buNone/>
              <a:tabLst/>
            </a:pPr>
            <a:endParaRPr lang="en-US" sz="1600" u="none" strike="noStrike" cap="none" spc="0" normalizeH="0" baseline="0">
              <a:ln>
                <a:noFill/>
              </a:ln>
              <a:uFillTx/>
              <a:latin typeface="Calibri" panose="020F0502020204030204" pitchFamily="34" charset="0"/>
              <a:ea typeface="+mj-ea"/>
              <a:cs typeface="Calibri" panose="020F0502020204030204" pitchFamily="34" charset="0"/>
            </a:endParaRPr>
          </a:p>
          <a:p>
            <a:endParaRPr lang="en-US" sz="1600">
              <a:latin typeface="Calibri" panose="020F050202020403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id="{3215BF0F-EC65-E478-581C-C9642FB5DD2D}"/>
              </a:ext>
            </a:extLst>
          </p:cNvPr>
          <p:cNvSpPr txBox="1"/>
          <p:nvPr/>
        </p:nvSpPr>
        <p:spPr>
          <a:xfrm>
            <a:off x="174443" y="6455330"/>
            <a:ext cx="1189818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282828"/>
                </a:solidFill>
                <a:effectLst/>
                <a:uFillTx/>
                <a:latin typeface="+mj-lt"/>
                <a:ea typeface="+mj-ea"/>
                <a:cs typeface="+mj-cs"/>
                <a:sym typeface="Arial"/>
                <a:hlinkClick r:id="rId3"/>
              </a:rPr>
              <a:t>https://healthleadsusa.org/communications-center/resources/battling-burnout-self-care-and-organizational-tools-to-increase-community-health-worker-retention-and-satisfaction/</a:t>
            </a:r>
            <a:r>
              <a:rPr kumimoji="0" lang="en-US" sz="1200" b="0" i="0" u="none" strike="noStrike" cap="none" spc="0" normalizeH="0" baseline="0" dirty="0">
                <a:ln>
                  <a:noFill/>
                </a:ln>
                <a:solidFill>
                  <a:srgbClr val="282828"/>
                </a:solidFill>
                <a:effectLst/>
                <a:uFillTx/>
                <a:latin typeface="+mj-lt"/>
                <a:ea typeface="+mj-ea"/>
                <a:cs typeface="+mj-cs"/>
                <a:sym typeface="Arial"/>
              </a:rPr>
              <a:t> </a:t>
            </a:r>
          </a:p>
        </p:txBody>
      </p:sp>
      <p:sp>
        <p:nvSpPr>
          <p:cNvPr id="6" name="TextBox 5">
            <a:extLst>
              <a:ext uri="{FF2B5EF4-FFF2-40B4-BE49-F238E27FC236}">
                <a16:creationId xmlns:a16="http://schemas.microsoft.com/office/drawing/2014/main" id="{03B7C8B6-BDBE-82C1-BCB2-5D7F8D28AF1B}"/>
              </a:ext>
            </a:extLst>
          </p:cNvPr>
          <p:cNvSpPr txBox="1"/>
          <p:nvPr/>
        </p:nvSpPr>
        <p:spPr>
          <a:xfrm>
            <a:off x="4175536" y="2678092"/>
            <a:ext cx="6528323" cy="33271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hangingPunct="0">
              <a:lnSpc>
                <a:spcPts val="1760"/>
              </a:lnSpc>
            </a:pPr>
            <a:r>
              <a:rPr lang="en-US" b="1" dirty="0">
                <a:ea typeface="+mn-lt"/>
                <a:cs typeface="+mn-lt"/>
              </a:rPr>
              <a:t>CHWs and Burnout</a:t>
            </a:r>
          </a:p>
          <a:p>
            <a:pPr>
              <a:lnSpc>
                <a:spcPts val="1760"/>
              </a:lnSpc>
            </a:pPr>
            <a:endParaRPr lang="en-US" dirty="0">
              <a:ea typeface="+mn-lt"/>
              <a:cs typeface="+mn-lt"/>
            </a:endParaRPr>
          </a:p>
          <a:p>
            <a:pPr>
              <a:lnSpc>
                <a:spcPts val="1760"/>
              </a:lnSpc>
            </a:pPr>
            <a:r>
              <a:rPr lang="en-US" dirty="0">
                <a:ea typeface="+mn-lt"/>
                <a:cs typeface="+mn-lt"/>
              </a:rPr>
              <a:t>CHWs have a unique role in the health care system. They are intimately involved in the lives of their patients, generating a rewarding sense of purpose and meaning. </a:t>
            </a:r>
          </a:p>
          <a:p>
            <a:pPr>
              <a:lnSpc>
                <a:spcPts val="1760"/>
              </a:lnSpc>
            </a:pPr>
            <a:endParaRPr lang="en-US" dirty="0">
              <a:ea typeface="+mn-lt"/>
              <a:cs typeface="+mn-lt"/>
            </a:endParaRPr>
          </a:p>
          <a:p>
            <a:pPr>
              <a:lnSpc>
                <a:spcPts val="1760"/>
              </a:lnSpc>
            </a:pPr>
            <a:r>
              <a:rPr lang="en-US" dirty="0">
                <a:ea typeface="+mn-lt"/>
                <a:cs typeface="+mn-lt"/>
              </a:rPr>
              <a:t>But this powerful role also brings with it unique risks, as CHWs witness and work to address complex physical, psychological, and social needs.</a:t>
            </a:r>
            <a:r>
              <a:rPr lang="en-US" dirty="0">
                <a:ea typeface="+mn-lt"/>
              </a:rPr>
              <a:t> </a:t>
            </a:r>
            <a:r>
              <a:rPr lang="en-US" b="1" dirty="0">
                <a:latin typeface="Calibri"/>
                <a:cs typeface="Calibri"/>
                <a:sym typeface="Arial"/>
              </a:rPr>
              <a:t>CHWs may experience "compassion fatigue" </a:t>
            </a:r>
            <a:r>
              <a:rPr lang="en-US" dirty="0">
                <a:ea typeface="+mn-lt"/>
                <a:cs typeface="+mn-lt"/>
                <a:sym typeface="Arial"/>
              </a:rPr>
              <a:t>because of their involvement in the lives of patients, some of whom have intense emotional pain as a part of their lived experience. </a:t>
            </a:r>
            <a:endParaRPr lang="en-US" dirty="0">
              <a:ea typeface="+mn-lt"/>
              <a:cs typeface="+mn-lt"/>
            </a:endParaRPr>
          </a:p>
          <a:p>
            <a:pPr>
              <a:lnSpc>
                <a:spcPts val="1760"/>
              </a:lnSpc>
            </a:pPr>
            <a:endParaRPr lang="en-US" dirty="0">
              <a:cs typeface="Calibri"/>
            </a:endParaRPr>
          </a:p>
          <a:p>
            <a:pPr>
              <a:lnSpc>
                <a:spcPts val="1760"/>
              </a:lnSpc>
            </a:pPr>
            <a:r>
              <a:rPr lang="en-US" b="1" dirty="0">
                <a:ea typeface="+mn-lt"/>
                <a:cs typeface="+mn-lt"/>
              </a:rPr>
              <a:t>CHWs are at high risk of burnout.</a:t>
            </a:r>
            <a:endParaRPr lang="en-US" dirty="0">
              <a:ea typeface="+mn-lt"/>
              <a:cs typeface="+mn-lt"/>
            </a:endParaRPr>
          </a:p>
        </p:txBody>
      </p:sp>
      <p:sp>
        <p:nvSpPr>
          <p:cNvPr id="9" name="TextBox 8">
            <a:extLst>
              <a:ext uri="{FF2B5EF4-FFF2-40B4-BE49-F238E27FC236}">
                <a16:creationId xmlns:a16="http://schemas.microsoft.com/office/drawing/2014/main" id="{E641C528-3205-8D39-C830-229827897230}"/>
              </a:ext>
            </a:extLst>
          </p:cNvPr>
          <p:cNvSpPr txBox="1"/>
          <p:nvPr/>
        </p:nvSpPr>
        <p:spPr>
          <a:xfrm>
            <a:off x="441463" y="1315305"/>
            <a:ext cx="11631164"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b="1">
                <a:latin typeface="Calibri"/>
                <a:cs typeface="Calibri"/>
                <a:sym typeface="Arial"/>
              </a:rPr>
              <a:t>Burnout </a:t>
            </a:r>
            <a:r>
              <a:rPr lang="en-US">
                <a:latin typeface="Calibri"/>
                <a:cs typeface="Calibri"/>
                <a:sym typeface="Arial"/>
              </a:rPr>
              <a:t>is </a:t>
            </a:r>
            <a:r>
              <a:rPr lang="en-US">
                <a:ea typeface="+mn-lt"/>
                <a:cs typeface="+mn-lt"/>
                <a:sym typeface="Arial"/>
              </a:rPr>
              <a:t>the </a:t>
            </a:r>
            <a:r>
              <a:rPr lang="en-US" u="sng">
                <a:ea typeface="+mn-lt"/>
                <a:cs typeface="+mn-lt"/>
                <a:sym typeface="Arial"/>
              </a:rPr>
              <a:t>emotional exhaustion </a:t>
            </a:r>
            <a:r>
              <a:rPr lang="en-US">
                <a:ea typeface="+mn-lt"/>
                <a:cs typeface="+mn-lt"/>
                <a:sym typeface="Arial"/>
              </a:rPr>
              <a:t>that results in decreased sense of personal accomplishment at work, sometimes accompanied by </a:t>
            </a:r>
            <a:r>
              <a:rPr lang="en-US">
                <a:solidFill>
                  <a:srgbClr val="080808"/>
                </a:solidFill>
                <a:ea typeface="+mn-lt"/>
                <a:cs typeface="+mn-lt"/>
                <a:sym typeface="Arial"/>
              </a:rPr>
              <a:t>the feeling that you're observing yourself from outside your body or that things around you aren't real</a:t>
            </a:r>
            <a:r>
              <a:rPr lang="en-US">
                <a:ea typeface="+mn-lt"/>
                <a:cs typeface="+mn-lt"/>
                <a:sym typeface="Arial"/>
              </a:rPr>
              <a:t> (called "depersonalization").</a:t>
            </a:r>
            <a:r>
              <a:rPr lang="en-US">
                <a:latin typeface="Calibri"/>
                <a:cs typeface="Calibri"/>
                <a:sym typeface="Arial"/>
              </a:rPr>
              <a:t> </a:t>
            </a:r>
            <a:endParaRPr lang="en-US"/>
          </a:p>
        </p:txBody>
      </p:sp>
      <p:pic>
        <p:nvPicPr>
          <p:cNvPr id="5" name="Picture 7" descr="Tired woman touching forehead while friend soothing · Free Stock Photo">
            <a:extLst>
              <a:ext uri="{FF2B5EF4-FFF2-40B4-BE49-F238E27FC236}">
                <a16:creationId xmlns:a16="http://schemas.microsoft.com/office/drawing/2014/main" id="{3B6843E0-E835-DECC-B5D2-1AA9DDB23611}"/>
              </a:ext>
            </a:extLst>
          </p:cNvPr>
          <p:cNvPicPr>
            <a:picLocks noChangeAspect="1"/>
          </p:cNvPicPr>
          <p:nvPr/>
        </p:nvPicPr>
        <p:blipFill>
          <a:blip r:embed="rId4"/>
          <a:stretch>
            <a:fillRect/>
          </a:stretch>
        </p:blipFill>
        <p:spPr>
          <a:xfrm>
            <a:off x="1184543" y="2359803"/>
            <a:ext cx="2640227" cy="3970316"/>
          </a:xfrm>
          <a:prstGeom prst="rect">
            <a:avLst/>
          </a:prstGeom>
        </p:spPr>
      </p:pic>
      <p:cxnSp>
        <p:nvCxnSpPr>
          <p:cNvPr id="12" name="Straight Connector 11">
            <a:extLst>
              <a:ext uri="{FF2B5EF4-FFF2-40B4-BE49-F238E27FC236}">
                <a16:creationId xmlns:a16="http://schemas.microsoft.com/office/drawing/2014/main" id="{F56E7D4A-E7E0-BEEC-4CD0-31582E737CAD}"/>
              </a:ext>
            </a:extLst>
          </p:cNvPr>
          <p:cNvCxnSpPr/>
          <p:nvPr/>
        </p:nvCxnSpPr>
        <p:spPr>
          <a:xfrm>
            <a:off x="3824770" y="2359803"/>
            <a:ext cx="0" cy="3973167"/>
          </a:xfrm>
          <a:prstGeom prst="line">
            <a:avLst/>
          </a:prstGeom>
          <a:noFill/>
          <a:ln w="76200" cap="flat">
            <a:solidFill>
              <a:schemeClr val="bg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975913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A930A4-77E1-9A34-F611-1AA1166307ED}"/>
              </a:ext>
            </a:extLst>
          </p:cNvPr>
          <p:cNvSpPr/>
          <p:nvPr/>
        </p:nvSpPr>
        <p:spPr>
          <a:xfrm>
            <a:off x="393700" y="1323339"/>
            <a:ext cx="11391900" cy="4449999"/>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64C389E1-151E-B0AF-7E9D-BC3838684B43}"/>
              </a:ext>
            </a:extLst>
          </p:cNvPr>
          <p:cNvSpPr>
            <a:spLocks noGrp="1"/>
          </p:cNvSpPr>
          <p:nvPr>
            <p:ph type="title"/>
          </p:nvPr>
        </p:nvSpPr>
        <p:spPr/>
        <p:txBody>
          <a:bodyPr/>
          <a:lstStyle/>
          <a:p>
            <a:r>
              <a:rPr lang="en-US" dirty="0"/>
              <a:t>Why Does Burnout Matter?</a:t>
            </a:r>
          </a:p>
        </p:txBody>
      </p:sp>
      <p:graphicFrame>
        <p:nvGraphicFramePr>
          <p:cNvPr id="8" name="Diagram 7">
            <a:extLst>
              <a:ext uri="{FF2B5EF4-FFF2-40B4-BE49-F238E27FC236}">
                <a16:creationId xmlns:a16="http://schemas.microsoft.com/office/drawing/2014/main" id="{3E191178-7033-E823-B5A7-AAF15D708A02}"/>
              </a:ext>
            </a:extLst>
          </p:cNvPr>
          <p:cNvGraphicFramePr/>
          <p:nvPr>
            <p:extLst>
              <p:ext uri="{D42A27DB-BD31-4B8C-83A1-F6EECF244321}">
                <p14:modId xmlns:p14="http://schemas.microsoft.com/office/powerpoint/2010/main" val="2366467881"/>
              </p:ext>
            </p:extLst>
          </p:nvPr>
        </p:nvGraphicFramePr>
        <p:xfrm>
          <a:off x="914400" y="1602919"/>
          <a:ext cx="10414000" cy="444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A348AAA-D80D-6F10-F667-39544D087D29}"/>
              </a:ext>
            </a:extLst>
          </p:cNvPr>
          <p:cNvSpPr txBox="1"/>
          <p:nvPr/>
        </p:nvSpPr>
        <p:spPr>
          <a:xfrm>
            <a:off x="609600" y="1682248"/>
            <a:ext cx="10972800"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200" b="1" dirty="0">
                <a:solidFill>
                  <a:schemeClr val="accent1"/>
                </a:solidFill>
                <a:latin typeface="Calibri" panose="020F0502020204030204" pitchFamily="34" charset="0"/>
                <a:cs typeface="Calibri" panose="020F0502020204030204" pitchFamily="34" charset="0"/>
              </a:rPr>
              <a:t>There is a range of negative consequences of health worker burnout, on multiple levels:</a:t>
            </a:r>
          </a:p>
        </p:txBody>
      </p:sp>
      <p:sp>
        <p:nvSpPr>
          <p:cNvPr id="4" name="TextBox 3">
            <a:extLst>
              <a:ext uri="{FF2B5EF4-FFF2-40B4-BE49-F238E27FC236}">
                <a16:creationId xmlns:a16="http://schemas.microsoft.com/office/drawing/2014/main" id="{0C69E174-3AA1-6141-B2B2-995C8299B22C}"/>
              </a:ext>
            </a:extLst>
          </p:cNvPr>
          <p:cNvSpPr txBox="1"/>
          <p:nvPr/>
        </p:nvSpPr>
        <p:spPr>
          <a:xfrm>
            <a:off x="393697" y="6062995"/>
            <a:ext cx="11391901"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000" i="1" dirty="0">
                <a:effectLst/>
                <a:latin typeface="Calibri" panose="020F0502020204030204" pitchFamily="34" charset="0"/>
                <a:cs typeface="Calibri" panose="020F0502020204030204" pitchFamily="34" charset="0"/>
              </a:rPr>
              <a:t>“Our health depends on the well-being of our health workforce.” </a:t>
            </a:r>
            <a:r>
              <a:rPr lang="en-US" sz="2000" i="1" dirty="0">
                <a:latin typeface="Calibri" panose="020F0502020204030204" pitchFamily="34" charset="0"/>
                <a:cs typeface="Calibri" panose="020F0502020204030204" pitchFamily="34" charset="0"/>
                <a:hlinkClick r:id="rId8"/>
              </a:rPr>
              <a:t>–</a:t>
            </a:r>
            <a:r>
              <a:rPr lang="en-US" sz="2000" i="1" dirty="0">
                <a:latin typeface="Calibri" panose="020F0502020204030204" pitchFamily="34" charset="0"/>
                <a:cs typeface="Calibri" panose="020F0502020204030204" pitchFamily="34" charset="0"/>
              </a:rPr>
              <a:t> </a:t>
            </a:r>
            <a:r>
              <a:rPr lang="en-US" sz="2000" i="1" dirty="0">
                <a:effectLst/>
                <a:latin typeface="Calibri" panose="020F0502020204030204" pitchFamily="34" charset="0"/>
                <a:cs typeface="Calibri" panose="020F0502020204030204" pitchFamily="34" charset="0"/>
                <a:hlinkClick r:id="rId8"/>
              </a:rPr>
              <a:t>U.S. Surgeon General</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546182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760F0E-5850-6666-59A8-8576787A5DC4}"/>
              </a:ext>
            </a:extLst>
          </p:cNvPr>
          <p:cNvSpPr/>
          <p:nvPr/>
        </p:nvSpPr>
        <p:spPr>
          <a:xfrm>
            <a:off x="0" y="1524001"/>
            <a:ext cx="8369300" cy="2752124"/>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B65C06BF-A30D-B8CE-F827-7809816D21FC}"/>
              </a:ext>
            </a:extLst>
          </p:cNvPr>
          <p:cNvSpPr>
            <a:spLocks noGrp="1"/>
          </p:cNvSpPr>
          <p:nvPr>
            <p:ph type="title"/>
          </p:nvPr>
        </p:nvSpPr>
        <p:spPr/>
        <p:txBody>
          <a:bodyPr/>
          <a:lstStyle/>
          <a:p>
            <a:r>
              <a:rPr lang="en-US" dirty="0"/>
              <a:t>What Can We Do to Address Burnout?</a:t>
            </a:r>
          </a:p>
        </p:txBody>
      </p:sp>
      <p:sp>
        <p:nvSpPr>
          <p:cNvPr id="6" name="TextBox 5">
            <a:extLst>
              <a:ext uri="{FF2B5EF4-FFF2-40B4-BE49-F238E27FC236}">
                <a16:creationId xmlns:a16="http://schemas.microsoft.com/office/drawing/2014/main" id="{2885B612-B891-F63A-8EBA-0C7DF53563D8}"/>
              </a:ext>
            </a:extLst>
          </p:cNvPr>
          <p:cNvSpPr txBox="1"/>
          <p:nvPr/>
        </p:nvSpPr>
        <p:spPr>
          <a:xfrm>
            <a:off x="609600" y="1673277"/>
            <a:ext cx="7162558" cy="4308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282828"/>
                </a:solidFill>
                <a:effectLst/>
                <a:uFillTx/>
                <a:latin typeface="+mj-lt"/>
                <a:ea typeface="+mj-ea"/>
                <a:cs typeface="+mj-cs"/>
                <a:sym typeface="Arial"/>
              </a:rPr>
              <a:t>Too many resources focus on self-care as the solution to burnout.</a:t>
            </a:r>
          </a:p>
          <a:p>
            <a:pPr marL="0" marR="0" indent="0" algn="l" defTabSz="914400" rtl="0" fontAlgn="auto" latinLnBrk="0" hangingPunct="0">
              <a:lnSpc>
                <a:spcPct val="100000"/>
              </a:lnSpc>
              <a:spcBef>
                <a:spcPts val="0"/>
              </a:spcBef>
              <a:spcAft>
                <a:spcPts val="0"/>
              </a:spcAft>
              <a:buClrTx/>
              <a:buSzTx/>
              <a:buFontTx/>
              <a:buNone/>
              <a:tabLst/>
            </a:pPr>
            <a:endParaRPr lang="en-US" sz="2000" b="1" dirty="0">
              <a:solidFill>
                <a:srgbClr val="282828"/>
              </a:solidFill>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282828"/>
                </a:solidFill>
                <a:effectLst/>
                <a:uFillTx/>
                <a:latin typeface="+mj-lt"/>
                <a:ea typeface="+mj-ea"/>
                <a:cs typeface="+mj-cs"/>
                <a:sym typeface="Arial"/>
              </a:rPr>
              <a:t>Self-care (discussed later in this resource) has an important place in the workplace, but it is not a solution to the complex and multifaceted layers of burnout, and it places sole responsibility on CHWs.</a:t>
            </a:r>
            <a:endParaRPr lang="en-US" dirty="0">
              <a:solidFill>
                <a:srgbClr val="282828"/>
              </a:solidFill>
              <a:latin typeface="+mj-lt"/>
              <a:ea typeface="+mj-ea"/>
              <a:cs typeface="+mj-cs"/>
              <a:sym typeface="Arial"/>
            </a:endParaRPr>
          </a:p>
          <a:p>
            <a:pPr algn="ctr" hangingPunct="0"/>
            <a:endParaRPr lang="en-US" b="1" dirty="0">
              <a:solidFill>
                <a:srgbClr val="282828"/>
              </a:solidFill>
              <a:latin typeface="+mj-lt"/>
              <a:ea typeface="+mj-ea"/>
              <a:cs typeface="+mj-cs"/>
              <a:sym typeface="Arial"/>
            </a:endParaRPr>
          </a:p>
          <a:p>
            <a:pPr hangingPunct="0"/>
            <a:r>
              <a:rPr lang="en-US" b="1" dirty="0">
                <a:solidFill>
                  <a:srgbClr val="282828"/>
                </a:solidFill>
                <a:latin typeface="+mj-lt"/>
                <a:ea typeface="+mj-ea"/>
                <a:cs typeface="+mj-cs"/>
                <a:sym typeface="Arial"/>
              </a:rPr>
              <a:t>Preventing and addressing CHW burnout requires dedicated commitment and action at a range of levels, by a variety of partners. </a:t>
            </a:r>
          </a:p>
          <a:p>
            <a:pPr algn="ctr" hangingPunct="0"/>
            <a:endParaRPr lang="en-US" b="1" dirty="0">
              <a:solidFill>
                <a:srgbClr val="282828"/>
              </a:solidFill>
              <a:latin typeface="+mj-lt"/>
              <a:ea typeface="+mj-ea"/>
              <a:cs typeface="+mj-cs"/>
              <a:sym typeface="Arial"/>
            </a:endParaRPr>
          </a:p>
          <a:p>
            <a:pPr algn="ctr" hangingPunct="0"/>
            <a:endParaRPr lang="en-US" b="1" dirty="0">
              <a:solidFill>
                <a:srgbClr val="282828"/>
              </a:solidFill>
              <a:latin typeface="+mj-lt"/>
              <a:ea typeface="+mj-ea"/>
              <a:cs typeface="+mj-cs"/>
              <a:sym typeface="Arial"/>
            </a:endParaRPr>
          </a:p>
          <a:p>
            <a:pPr hangingPunct="0"/>
            <a:endParaRPr lang="en-US" dirty="0">
              <a:solidFill>
                <a:srgbClr val="282828"/>
              </a:solidFill>
              <a:latin typeface="+mj-lt"/>
              <a:ea typeface="+mj-ea"/>
              <a:cs typeface="+mj-cs"/>
              <a:sym typeface="Arial"/>
            </a:endParaRPr>
          </a:p>
          <a:p>
            <a:pPr hangingPunct="0"/>
            <a:r>
              <a:rPr lang="en-US" dirty="0">
                <a:latin typeface="Calibri"/>
                <a:ea typeface="+mj-ea"/>
                <a:cs typeface="Calibri"/>
              </a:rPr>
              <a:t>This session strives to share practical steps that </a:t>
            </a:r>
            <a:r>
              <a:rPr lang="en-US" b="1" dirty="0">
                <a:latin typeface="Calibri"/>
                <a:ea typeface="+mj-ea"/>
                <a:cs typeface="Calibri"/>
              </a:rPr>
              <a:t>CHWs, supervisors, employers, and communities </a:t>
            </a:r>
            <a:r>
              <a:rPr lang="en-US" dirty="0">
                <a:latin typeface="Calibri"/>
                <a:ea typeface="+mj-ea"/>
                <a:cs typeface="Calibri"/>
              </a:rPr>
              <a:t>can all take to do their part to </a:t>
            </a:r>
            <a:r>
              <a:rPr lang="en-US" b="1" dirty="0">
                <a:latin typeface="Calibri"/>
                <a:ea typeface="+mj-ea"/>
                <a:cs typeface="Calibri"/>
              </a:rPr>
              <a:t>promote workplace well-being </a:t>
            </a:r>
            <a:r>
              <a:rPr lang="en-US" dirty="0">
                <a:latin typeface="Calibri"/>
                <a:ea typeface="+mj-ea"/>
                <a:cs typeface="Calibri"/>
              </a:rPr>
              <a:t>and ensure CHWs are fulfilled and supported to play their important roles for years to come. </a:t>
            </a:r>
            <a:endParaRPr lang="en-US" dirty="0">
              <a:solidFill>
                <a:srgbClr val="282828"/>
              </a:solidFill>
              <a:latin typeface="+mj-lt"/>
              <a:ea typeface="+mj-ea"/>
              <a:cs typeface="+mj-cs"/>
              <a:sym typeface="Arial"/>
            </a:endParaRPr>
          </a:p>
        </p:txBody>
      </p:sp>
      <p:pic>
        <p:nvPicPr>
          <p:cNvPr id="18" name="Picture 17" descr="Women holding hands">
            <a:extLst>
              <a:ext uri="{FF2B5EF4-FFF2-40B4-BE49-F238E27FC236}">
                <a16:creationId xmlns:a16="http://schemas.microsoft.com/office/drawing/2014/main" id="{D6BE17E8-CC29-C51A-9B4D-F95D3959E1B0}"/>
              </a:ext>
            </a:extLst>
          </p:cNvPr>
          <p:cNvPicPr>
            <a:picLocks noChangeAspect="1"/>
          </p:cNvPicPr>
          <p:nvPr/>
        </p:nvPicPr>
        <p:blipFill rotWithShape="1">
          <a:blip r:embed="rId3"/>
          <a:srcRect l="7704" r="13493" b="4677"/>
          <a:stretch/>
        </p:blipFill>
        <p:spPr>
          <a:xfrm rot="5400000">
            <a:off x="7236055" y="1881397"/>
            <a:ext cx="5755417" cy="4156472"/>
          </a:xfrm>
          <a:prstGeom prst="rect">
            <a:avLst/>
          </a:prstGeom>
        </p:spPr>
      </p:pic>
    </p:spTree>
    <p:extLst>
      <p:ext uri="{BB962C8B-B14F-4D97-AF65-F5344CB8AC3E}">
        <p14:creationId xmlns:p14="http://schemas.microsoft.com/office/powerpoint/2010/main" val="37281044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5B5B-3793-661F-5D58-EA456ABA018A}"/>
              </a:ext>
            </a:extLst>
          </p:cNvPr>
          <p:cNvSpPr>
            <a:spLocks noGrp="1"/>
          </p:cNvSpPr>
          <p:nvPr>
            <p:ph type="title"/>
          </p:nvPr>
        </p:nvSpPr>
        <p:spPr/>
        <p:txBody>
          <a:bodyPr/>
          <a:lstStyle/>
          <a:p>
            <a:r>
              <a:rPr lang="en-US" dirty="0"/>
              <a:t>Before We Continue</a:t>
            </a:r>
          </a:p>
        </p:txBody>
      </p:sp>
      <p:pic>
        <p:nvPicPr>
          <p:cNvPr id="11" name="Picture 10" descr="A landscape with a rocky area&#10;&#10;Description automatically generated with medium confidence">
            <a:extLst>
              <a:ext uri="{FF2B5EF4-FFF2-40B4-BE49-F238E27FC236}">
                <a16:creationId xmlns:a16="http://schemas.microsoft.com/office/drawing/2014/main" id="{E22503B1-A55D-F177-E44D-C3C711C8058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060" t="-86" r="13833" b="904"/>
          <a:stretch/>
        </p:blipFill>
        <p:spPr>
          <a:xfrm>
            <a:off x="6307902" y="1360449"/>
            <a:ext cx="5884097" cy="5048221"/>
          </a:xfrm>
          <a:prstGeom prst="rect">
            <a:avLst/>
          </a:prstGeom>
        </p:spPr>
      </p:pic>
      <p:sp>
        <p:nvSpPr>
          <p:cNvPr id="12" name="TextBox 11">
            <a:extLst>
              <a:ext uri="{FF2B5EF4-FFF2-40B4-BE49-F238E27FC236}">
                <a16:creationId xmlns:a16="http://schemas.microsoft.com/office/drawing/2014/main" id="{33C2C082-ADCF-AD7B-4F19-373CA8687185}"/>
              </a:ext>
            </a:extLst>
          </p:cNvPr>
          <p:cNvSpPr txBox="1"/>
          <p:nvPr/>
        </p:nvSpPr>
        <p:spPr>
          <a:xfrm>
            <a:off x="9051041" y="6445246"/>
            <a:ext cx="302236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4" tooltip="https://www.deviantart.com/ondrejzapletal/art/Scorched-Earth-760182906"/>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14" name="TextBox 13">
            <a:extLst>
              <a:ext uri="{FF2B5EF4-FFF2-40B4-BE49-F238E27FC236}">
                <a16:creationId xmlns:a16="http://schemas.microsoft.com/office/drawing/2014/main" id="{51AB2A1E-A877-5A74-E3AD-B4133C58F549}"/>
              </a:ext>
            </a:extLst>
          </p:cNvPr>
          <p:cNvSpPr txBox="1"/>
          <p:nvPr/>
        </p:nvSpPr>
        <p:spPr>
          <a:xfrm>
            <a:off x="8966375" y="6100976"/>
            <a:ext cx="3107030"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050" dirty="0">
                <a:solidFill>
                  <a:schemeClr val="bg1"/>
                </a:solidFill>
              </a:rPr>
              <a:t>Creative commons: </a:t>
            </a:r>
            <a:r>
              <a:rPr lang="en-US" sz="1050" dirty="0">
                <a:solidFill>
                  <a:schemeClr val="bg1"/>
                </a:solidFill>
                <a:hlinkClick r:id="rId6">
                  <a:extLst>
                    <a:ext uri="{A12FA001-AC4F-418D-AE19-62706E023703}">
                      <ahyp:hlinkClr xmlns:ahyp="http://schemas.microsoft.com/office/drawing/2018/hyperlinkcolor" val="tx"/>
                    </a:ext>
                  </a:extLst>
                </a:hlinkClick>
              </a:rPr>
              <a:t>Scorched Earth</a:t>
            </a:r>
            <a:endParaRPr lang="en-US" sz="1050" dirty="0">
              <a:solidFill>
                <a:schemeClr val="bg1"/>
              </a:solidFill>
            </a:endParaRPr>
          </a:p>
        </p:txBody>
      </p:sp>
      <p:pic>
        <p:nvPicPr>
          <p:cNvPr id="8" name="Graphic 7" descr="Badge Question Mark with solid fill">
            <a:extLst>
              <a:ext uri="{FF2B5EF4-FFF2-40B4-BE49-F238E27FC236}">
                <a16:creationId xmlns:a16="http://schemas.microsoft.com/office/drawing/2014/main" id="{A720BEC8-2663-9406-72B5-07A7FFAED1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09964" y="1241696"/>
            <a:ext cx="1519238" cy="1519238"/>
          </a:xfrm>
          <a:prstGeom prst="rect">
            <a:avLst/>
          </a:prstGeom>
        </p:spPr>
      </p:pic>
      <p:sp>
        <p:nvSpPr>
          <p:cNvPr id="5" name="TextBox 4">
            <a:extLst>
              <a:ext uri="{FF2B5EF4-FFF2-40B4-BE49-F238E27FC236}">
                <a16:creationId xmlns:a16="http://schemas.microsoft.com/office/drawing/2014/main" id="{9FC14F1B-F2B5-2F91-E5E6-3096E289F82A}"/>
              </a:ext>
            </a:extLst>
          </p:cNvPr>
          <p:cNvSpPr txBox="1"/>
          <p:nvPr/>
        </p:nvSpPr>
        <p:spPr>
          <a:xfrm>
            <a:off x="609600" y="2738632"/>
            <a:ext cx="5486400"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sz="1800" dirty="0">
                <a:latin typeface="Calibri"/>
                <a:ea typeface="Calibri"/>
                <a:cs typeface="Calibri"/>
              </a:rPr>
              <a:t>Take a moment to think back on your own professional experiences.</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Have you ever felt emotionally exhausted? What were the specific stressors at that time?</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How did it impact your life outside of work?</a:t>
            </a:r>
          </a:p>
          <a:p>
            <a:pPr marL="342900" indent="-342900" hangingPunct="0">
              <a:buFont typeface="Arial" panose="020B0604020202020204" pitchFamily="34" charset="0"/>
              <a:buChar char="•"/>
            </a:pPr>
            <a:endParaRPr lang="en-US" sz="1800" dirty="0">
              <a:latin typeface="Calibri"/>
              <a:ea typeface="Calibri"/>
              <a:cs typeface="Calibri"/>
            </a:endParaRPr>
          </a:p>
          <a:p>
            <a:pPr hangingPunct="0"/>
            <a:r>
              <a:rPr lang="en-US" sz="1800" dirty="0">
                <a:latin typeface="Calibri"/>
                <a:ea typeface="Calibri"/>
                <a:cs typeface="Calibri"/>
              </a:rPr>
              <a:t>It can be difficult to break apart feelings of burnout and identify where we may be able to take action to prevent or address it.</a:t>
            </a:r>
          </a:p>
        </p:txBody>
      </p:sp>
    </p:spTree>
    <p:extLst>
      <p:ext uri="{BB962C8B-B14F-4D97-AF65-F5344CB8AC3E}">
        <p14:creationId xmlns:p14="http://schemas.microsoft.com/office/powerpoint/2010/main" val="40531166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16</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D9618F5A-7841-44D7-8ED5-97D27B820350}"/>
              </a:ext>
            </a:extLst>
          </p:cNvPr>
          <p:cNvSpPr/>
          <p:nvPr/>
        </p:nvSpPr>
        <p:spPr>
          <a:xfrm>
            <a:off x="2878152" y="1351470"/>
            <a:ext cx="241406" cy="60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Structural Level</a:t>
            </a:r>
            <a:endParaRPr lang="en-US"/>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Levels of the Environment/System</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43068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accent3"/>
                </a:solidFill>
                <a:effectLst/>
                <a:uFillTx/>
                <a:latin typeface="+mj-lt"/>
                <a:ea typeface="+mj-ea"/>
                <a:cs typeface="+mj-cs"/>
                <a:sym typeface="Arial"/>
              </a:rPr>
              <a:t>What Is Workplace Well-Bein</a:t>
            </a:r>
            <a:r>
              <a:rPr lang="en-US" sz="2000" b="1" dirty="0">
                <a:solidFill>
                  <a:schemeClr val="accent3"/>
                </a:solidFill>
                <a:latin typeface="+mj-lt"/>
                <a:ea typeface="+mj-ea"/>
                <a:cs typeface="+mj-cs"/>
                <a:sym typeface="Arial"/>
              </a:rPr>
              <a:t>g?</a:t>
            </a:r>
            <a:endParaRPr kumimoji="0" lang="en-US" sz="2000" b="1" i="0" u="none" strike="noStrike" cap="none" spc="0" normalizeH="0" baseline="0" dirty="0">
              <a:ln>
                <a:noFill/>
              </a:ln>
              <a:solidFill>
                <a:schemeClr val="accent3"/>
              </a:solidFill>
              <a:effectLst/>
              <a:uFillTx/>
              <a:latin typeface="+mj-lt"/>
              <a:ea typeface="+mj-ea"/>
              <a:cs typeface="+mj-cs"/>
              <a:sym typeface="Arial"/>
            </a:endParaRP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Interpersonal Level</a:t>
            </a:r>
            <a:endParaRPr lang="en-US"/>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Individual Level</a:t>
            </a:r>
            <a:endParaRPr lang="en-US"/>
          </a:p>
        </p:txBody>
      </p:sp>
      <p:sp>
        <p:nvSpPr>
          <p:cNvPr id="9" name="TextBox 12">
            <a:extLst>
              <a:ext uri="{FF2B5EF4-FFF2-40B4-BE49-F238E27FC236}">
                <a16:creationId xmlns:a16="http://schemas.microsoft.com/office/drawing/2014/main" id="{C2345973-6C0E-5330-BAFD-5C0CDBF86050}"/>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Summary &amp; Key Takeaways, Additional Resources</a:t>
            </a:r>
          </a:p>
        </p:txBody>
      </p:sp>
    </p:spTree>
    <p:extLst>
      <p:ext uri="{BB962C8B-B14F-4D97-AF65-F5344CB8AC3E}">
        <p14:creationId xmlns:p14="http://schemas.microsoft.com/office/powerpoint/2010/main" val="50490424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font, screenshot, diagram&#10;&#10;Description automatically generated">
            <a:extLst>
              <a:ext uri="{FF2B5EF4-FFF2-40B4-BE49-F238E27FC236}">
                <a16:creationId xmlns:a16="http://schemas.microsoft.com/office/drawing/2014/main" id="{D00F76B4-181D-07D9-CB08-39D5012682F5}"/>
              </a:ext>
            </a:extLst>
          </p:cNvPr>
          <p:cNvPicPr>
            <a:picLocks noChangeAspect="1"/>
          </p:cNvPicPr>
          <p:nvPr/>
        </p:nvPicPr>
        <p:blipFill>
          <a:blip r:embed="rId3"/>
          <a:stretch>
            <a:fillRect/>
          </a:stretch>
        </p:blipFill>
        <p:spPr>
          <a:xfrm>
            <a:off x="6397024" y="1262829"/>
            <a:ext cx="5794976" cy="5000347"/>
          </a:xfrm>
          <a:prstGeom prst="rect">
            <a:avLst/>
          </a:prstGeom>
        </p:spPr>
      </p:pic>
      <p:sp>
        <p:nvSpPr>
          <p:cNvPr id="2" name="Title 1">
            <a:extLst>
              <a:ext uri="{FF2B5EF4-FFF2-40B4-BE49-F238E27FC236}">
                <a16:creationId xmlns:a16="http://schemas.microsoft.com/office/drawing/2014/main" id="{1A1DA8A1-6E71-7242-28B8-B95C7E9CC264}"/>
              </a:ext>
            </a:extLst>
          </p:cNvPr>
          <p:cNvSpPr>
            <a:spLocks noGrp="1"/>
          </p:cNvSpPr>
          <p:nvPr>
            <p:ph type="title"/>
          </p:nvPr>
        </p:nvSpPr>
        <p:spPr/>
        <p:txBody>
          <a:bodyPr>
            <a:normAutofit fontScale="90000"/>
          </a:bodyPr>
          <a:lstStyle/>
          <a:p>
            <a:r>
              <a:rPr lang="en-US" dirty="0"/>
              <a:t>Workplace Well-Being: A Useful Framework to Understand and Address Burnout</a:t>
            </a:r>
          </a:p>
        </p:txBody>
      </p:sp>
      <p:sp>
        <p:nvSpPr>
          <p:cNvPr id="4" name="TextBox 3">
            <a:extLst>
              <a:ext uri="{FF2B5EF4-FFF2-40B4-BE49-F238E27FC236}">
                <a16:creationId xmlns:a16="http://schemas.microsoft.com/office/drawing/2014/main" id="{FB362BB1-5B8D-C860-EDC9-CF153CD0C7B7}"/>
              </a:ext>
            </a:extLst>
          </p:cNvPr>
          <p:cNvSpPr txBox="1"/>
          <p:nvPr/>
        </p:nvSpPr>
        <p:spPr>
          <a:xfrm>
            <a:off x="6905557" y="6307467"/>
            <a:ext cx="4777909"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rPr>
              <a:t>https://</a:t>
            </a:r>
            <a:r>
              <a:rPr kumimoji="0" lang="en-US" sz="1100" b="0" i="0" u="none" strike="noStrike" cap="none" spc="0" normalizeH="0" baseline="0" dirty="0" err="1">
                <a:ln>
                  <a:noFill/>
                </a:ln>
                <a:solidFill>
                  <a:srgbClr val="282828"/>
                </a:solidFill>
                <a:effectLst/>
                <a:uFillTx/>
                <a:latin typeface="+mj-lt"/>
                <a:ea typeface="+mj-ea"/>
                <a:cs typeface="+mj-cs"/>
                <a:sym typeface="Arial"/>
              </a:rPr>
              <a:t>www.hhs.gov</a:t>
            </a:r>
            <a:r>
              <a:rPr kumimoji="0" lang="en-US" sz="1100" b="0" i="0" u="none" strike="noStrike" cap="none" spc="0" normalizeH="0" baseline="0" dirty="0">
                <a:ln>
                  <a:noFill/>
                </a:ln>
                <a:solidFill>
                  <a:srgbClr val="282828"/>
                </a:solidFill>
                <a:effectLst/>
                <a:uFillTx/>
                <a:latin typeface="+mj-lt"/>
                <a:ea typeface="+mj-ea"/>
                <a:cs typeface="+mj-cs"/>
                <a:sym typeface="Arial"/>
              </a:rPr>
              <a:t>/</a:t>
            </a:r>
            <a:r>
              <a:rPr kumimoji="0" lang="en-US" sz="1100" b="0" i="0" u="none" strike="noStrike" cap="none" spc="0" normalizeH="0" baseline="0" dirty="0" err="1">
                <a:ln>
                  <a:noFill/>
                </a:ln>
                <a:solidFill>
                  <a:srgbClr val="282828"/>
                </a:solidFill>
                <a:effectLst/>
                <a:uFillTx/>
                <a:latin typeface="+mj-lt"/>
                <a:ea typeface="+mj-ea"/>
                <a:cs typeface="+mj-cs"/>
                <a:sym typeface="Arial"/>
              </a:rPr>
              <a:t>surgeongeneral</a:t>
            </a:r>
            <a:r>
              <a:rPr kumimoji="0" lang="en-US" sz="1100" b="0" i="0" u="none" strike="noStrike" cap="none" spc="0" normalizeH="0" baseline="0" dirty="0">
                <a:ln>
                  <a:noFill/>
                </a:ln>
                <a:solidFill>
                  <a:srgbClr val="282828"/>
                </a:solidFill>
                <a:effectLst/>
                <a:uFillTx/>
                <a:latin typeface="+mj-lt"/>
                <a:ea typeface="+mj-ea"/>
                <a:cs typeface="+mj-cs"/>
                <a:sym typeface="Arial"/>
              </a:rPr>
              <a:t>/priorities/workplace-well-being/</a:t>
            </a:r>
            <a:r>
              <a:rPr kumimoji="0" lang="en-US" sz="1100" b="0" i="0" u="none" strike="noStrike" cap="none" spc="0" normalizeH="0" baseline="0" dirty="0" err="1">
                <a:ln>
                  <a:noFill/>
                </a:ln>
                <a:solidFill>
                  <a:srgbClr val="282828"/>
                </a:solidFill>
                <a:effectLst/>
                <a:uFillTx/>
                <a:latin typeface="+mj-lt"/>
                <a:ea typeface="+mj-ea"/>
                <a:cs typeface="+mj-cs"/>
                <a:sym typeface="Arial"/>
              </a:rPr>
              <a:t>index.html</a:t>
            </a: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sp>
        <p:nvSpPr>
          <p:cNvPr id="6" name="TextBox 5">
            <a:extLst>
              <a:ext uri="{FF2B5EF4-FFF2-40B4-BE49-F238E27FC236}">
                <a16:creationId xmlns:a16="http://schemas.microsoft.com/office/drawing/2014/main" id="{4986F30B-877D-95E1-94BB-5496E56436BF}"/>
              </a:ext>
            </a:extLst>
          </p:cNvPr>
          <p:cNvSpPr txBox="1"/>
          <p:nvPr/>
        </p:nvSpPr>
        <p:spPr>
          <a:xfrm>
            <a:off x="386671" y="1574616"/>
            <a:ext cx="5933193"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dirty="0">
                <a:latin typeface="Calibri"/>
                <a:cs typeface="Calibri"/>
              </a:rPr>
              <a:t>The U.S. Surgeon General’s “Principles of Workplace Well-Being” provide a framework for understanding and addressing burnout, and more broadly for promoting well-being. </a:t>
            </a:r>
          </a:p>
          <a:p>
            <a:endParaRPr lang="en-US" b="1" dirty="0">
              <a:latin typeface="Calibri"/>
              <a:cs typeface="Calibri"/>
            </a:endParaRPr>
          </a:p>
          <a:p>
            <a:r>
              <a:rPr lang="en-US" b="1" i="0" dirty="0">
                <a:effectLst/>
                <a:latin typeface="Calibri"/>
                <a:cs typeface="Calibri"/>
              </a:rPr>
              <a:t>Centered on the </a:t>
            </a:r>
            <a:r>
              <a:rPr lang="en-US" b="1" i="0" u="sng" dirty="0">
                <a:solidFill>
                  <a:srgbClr val="104459"/>
                </a:solidFill>
                <a:effectLst/>
                <a:latin typeface="Calibri"/>
                <a:cs typeface="Calibri"/>
              </a:rPr>
              <a:t>worker’s voice and equity</a:t>
            </a:r>
            <a:r>
              <a:rPr lang="en-US" b="1" i="0" dirty="0">
                <a:effectLst/>
                <a:latin typeface="Calibri"/>
                <a:cs typeface="Calibri"/>
              </a:rPr>
              <a:t>,</a:t>
            </a:r>
            <a:r>
              <a:rPr lang="en-US" b="0" i="0" dirty="0">
                <a:effectLst/>
                <a:latin typeface="Calibri"/>
                <a:cs typeface="Calibri"/>
              </a:rPr>
              <a:t> </a:t>
            </a:r>
            <a:r>
              <a:rPr lang="en-US" dirty="0">
                <a:latin typeface="Calibri"/>
                <a:cs typeface="Calibri"/>
              </a:rPr>
              <a:t>the framework names</a:t>
            </a:r>
            <a:r>
              <a:rPr lang="en-US" dirty="0">
                <a:solidFill>
                  <a:srgbClr val="114459"/>
                </a:solidFill>
                <a:latin typeface="Calibri"/>
                <a:cs typeface="Calibri"/>
              </a:rPr>
              <a:t> </a:t>
            </a:r>
            <a:r>
              <a:rPr lang="en-US" b="1" dirty="0">
                <a:solidFill>
                  <a:srgbClr val="114459"/>
                </a:solidFill>
                <a:latin typeface="Calibri"/>
                <a:cs typeface="Calibri"/>
              </a:rPr>
              <a:t>"Five</a:t>
            </a:r>
            <a:r>
              <a:rPr lang="en-US" b="1" i="0" dirty="0">
                <a:solidFill>
                  <a:srgbClr val="114459"/>
                </a:solidFill>
                <a:effectLst/>
                <a:latin typeface="Calibri"/>
                <a:cs typeface="Calibri"/>
              </a:rPr>
              <a:t> Essentials</a:t>
            </a:r>
            <a:r>
              <a:rPr lang="en-US" b="1" dirty="0">
                <a:solidFill>
                  <a:srgbClr val="114459"/>
                </a:solidFill>
                <a:latin typeface="Calibri"/>
                <a:cs typeface="Calibri"/>
              </a:rPr>
              <a:t>"</a:t>
            </a:r>
            <a:r>
              <a:rPr lang="en-US" b="1" dirty="0">
                <a:solidFill>
                  <a:srgbClr val="004A93"/>
                </a:solidFill>
                <a:latin typeface="Calibri"/>
                <a:cs typeface="Calibri"/>
              </a:rPr>
              <a:t> </a:t>
            </a:r>
            <a:r>
              <a:rPr lang="en-US" dirty="0">
                <a:latin typeface="Calibri"/>
                <a:cs typeface="Calibri"/>
              </a:rPr>
              <a:t>to help workplaces</a:t>
            </a:r>
            <a:r>
              <a:rPr lang="en-US" b="0" i="0" dirty="0">
                <a:effectLst/>
                <a:latin typeface="Calibri"/>
                <a:cs typeface="Calibri"/>
              </a:rPr>
              <a:t> work as engines for well-being. Each essential is connected to two human needs that must be understood and </a:t>
            </a:r>
            <a:r>
              <a:rPr lang="en-US" dirty="0">
                <a:latin typeface="Calibri"/>
                <a:cs typeface="Calibri"/>
              </a:rPr>
              <a:t>met</a:t>
            </a:r>
            <a:r>
              <a:rPr lang="en-US" b="0" i="0" dirty="0">
                <a:effectLst/>
                <a:latin typeface="Calibri"/>
                <a:cs typeface="Calibri"/>
              </a:rPr>
              <a:t> for holistic workplace well-being.</a:t>
            </a:r>
            <a:endParaRPr lang="en-US" b="0" i="0" u="none" strike="sngStrike" cap="none" spc="0" normalizeH="0" baseline="0" dirty="0">
              <a:ln>
                <a:noFill/>
              </a:ln>
              <a:effectLst/>
              <a:uFillTx/>
              <a:latin typeface="Calibri"/>
              <a:ea typeface="+mj-ea"/>
              <a:cs typeface="Calibri"/>
            </a:endParaRPr>
          </a:p>
        </p:txBody>
      </p:sp>
      <p:sp>
        <p:nvSpPr>
          <p:cNvPr id="7" name="TextBox 6">
            <a:extLst>
              <a:ext uri="{FF2B5EF4-FFF2-40B4-BE49-F238E27FC236}">
                <a16:creationId xmlns:a16="http://schemas.microsoft.com/office/drawing/2014/main" id="{6A28A96D-88B3-57BD-64BC-32F9E500ECA0}"/>
              </a:ext>
            </a:extLst>
          </p:cNvPr>
          <p:cNvSpPr txBox="1"/>
          <p:nvPr/>
        </p:nvSpPr>
        <p:spPr>
          <a:xfrm>
            <a:off x="386671" y="4375444"/>
            <a:ext cx="5933193" cy="1815880"/>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1600" b="1" dirty="0">
                <a:solidFill>
                  <a:srgbClr val="114459"/>
                </a:solidFill>
                <a:ea typeface="Calibri"/>
                <a:cs typeface="Calibri"/>
              </a:rPr>
              <a:t>The Five Essentials (+ Human Needs):</a:t>
            </a:r>
            <a:br>
              <a:rPr lang="en-US" sz="1600" b="1" dirty="0">
                <a:ea typeface="Calibri"/>
                <a:cs typeface="Calibri"/>
              </a:rPr>
            </a:br>
            <a:endParaRPr lang="en-US" sz="1600" dirty="0"/>
          </a:p>
          <a:p>
            <a:pPr marL="342900" indent="-342900">
              <a:buFontTx/>
              <a:buAutoNum type="arabicPeriod"/>
            </a:pPr>
            <a:r>
              <a:rPr lang="en-US" sz="1600" dirty="0">
                <a:solidFill>
                  <a:srgbClr val="FA0FDB"/>
                </a:solidFill>
                <a:latin typeface="+mj-lt"/>
                <a:ea typeface="Calibri" panose="020F0502020204030204"/>
                <a:cs typeface="Calibri" panose="020F0502020204030204"/>
              </a:rPr>
              <a:t>Protection from Harm</a:t>
            </a:r>
            <a:r>
              <a:rPr lang="en-US" sz="1600" dirty="0">
                <a:solidFill>
                  <a:srgbClr val="282828"/>
                </a:solidFill>
                <a:latin typeface="+mj-lt"/>
                <a:ea typeface="Calibri" panose="020F0502020204030204"/>
                <a:cs typeface="Calibri" panose="020F0502020204030204"/>
              </a:rPr>
              <a:t> (safety and security)</a:t>
            </a:r>
            <a:endParaRPr lang="en-US" sz="1600" dirty="0"/>
          </a:p>
          <a:p>
            <a:pPr marL="342900" indent="-342900">
              <a:buFontTx/>
              <a:buAutoNum type="arabicPeriod"/>
            </a:pPr>
            <a:r>
              <a:rPr lang="en-US" sz="1600" dirty="0">
                <a:solidFill>
                  <a:srgbClr val="0F61FA"/>
                </a:solidFill>
                <a:latin typeface="+mj-lt"/>
                <a:ea typeface="Calibri" panose="020F0502020204030204"/>
                <a:cs typeface="Calibri" panose="020F0502020204030204"/>
              </a:rPr>
              <a:t>Connection &amp; Community</a:t>
            </a:r>
            <a:r>
              <a:rPr lang="en-US" sz="1600" dirty="0">
                <a:solidFill>
                  <a:srgbClr val="282828"/>
                </a:solidFill>
                <a:latin typeface="+mj-lt"/>
                <a:ea typeface="Calibri" panose="020F0502020204030204"/>
                <a:cs typeface="Calibri" panose="020F0502020204030204"/>
              </a:rPr>
              <a:t> (social support and belonging)</a:t>
            </a:r>
          </a:p>
          <a:p>
            <a:pPr marL="342900" indent="-342900">
              <a:buFontTx/>
              <a:buAutoNum type="arabicPeriod"/>
            </a:pPr>
            <a:r>
              <a:rPr lang="en-US" sz="1600" dirty="0">
                <a:solidFill>
                  <a:srgbClr val="D1390A"/>
                </a:solidFill>
                <a:latin typeface="+mj-lt"/>
                <a:ea typeface="Calibri" panose="020F0502020204030204"/>
                <a:cs typeface="Calibri" panose="020F0502020204030204"/>
              </a:rPr>
              <a:t>Work-Life Harmony </a:t>
            </a:r>
            <a:r>
              <a:rPr lang="en-US" sz="1600" dirty="0">
                <a:solidFill>
                  <a:srgbClr val="282828"/>
                </a:solidFill>
                <a:latin typeface="+mj-lt"/>
                <a:ea typeface="Calibri" panose="020F0502020204030204"/>
                <a:cs typeface="Calibri" panose="020F0502020204030204"/>
              </a:rPr>
              <a:t>(autonomy and flexibility)</a:t>
            </a:r>
          </a:p>
          <a:p>
            <a:pPr marL="342900" indent="-342900">
              <a:buFontTx/>
              <a:buAutoNum type="arabicPeriod"/>
            </a:pPr>
            <a:r>
              <a:rPr lang="en-US" sz="1600" dirty="0">
                <a:solidFill>
                  <a:srgbClr val="7509E0"/>
                </a:solidFill>
                <a:latin typeface="+mj-lt"/>
                <a:ea typeface="Calibri" panose="020F0502020204030204"/>
                <a:cs typeface="Calibri" panose="020F0502020204030204"/>
              </a:rPr>
              <a:t>Mattering at Work</a:t>
            </a:r>
            <a:r>
              <a:rPr lang="en-US" sz="1600" dirty="0">
                <a:solidFill>
                  <a:srgbClr val="282828"/>
                </a:solidFill>
                <a:latin typeface="+mj-lt"/>
                <a:ea typeface="Calibri" panose="020F0502020204030204"/>
                <a:cs typeface="Calibri" panose="020F0502020204030204"/>
              </a:rPr>
              <a:t> (dignity and meaning)</a:t>
            </a:r>
          </a:p>
          <a:p>
            <a:pPr marL="342900" indent="-342900">
              <a:buFontTx/>
              <a:buAutoNum type="arabicPeriod"/>
            </a:pPr>
            <a:r>
              <a:rPr lang="en-US" sz="1600" dirty="0">
                <a:solidFill>
                  <a:srgbClr val="0B7805"/>
                </a:solidFill>
                <a:latin typeface="+mj-lt"/>
                <a:ea typeface="Calibri" panose="020F0502020204030204"/>
                <a:cs typeface="Calibri" panose="020F0502020204030204"/>
              </a:rPr>
              <a:t>Opportunity for Growth</a:t>
            </a:r>
            <a:r>
              <a:rPr lang="en-US" sz="1600" dirty="0">
                <a:solidFill>
                  <a:srgbClr val="282828"/>
                </a:solidFill>
                <a:latin typeface="+mj-lt"/>
                <a:ea typeface="Calibri" panose="020F0502020204030204"/>
                <a:cs typeface="Calibri" panose="020F0502020204030204"/>
              </a:rPr>
              <a:t> (learning and accomplishment)</a:t>
            </a:r>
          </a:p>
        </p:txBody>
      </p:sp>
    </p:spTree>
    <p:extLst>
      <p:ext uri="{BB962C8B-B14F-4D97-AF65-F5344CB8AC3E}">
        <p14:creationId xmlns:p14="http://schemas.microsoft.com/office/powerpoint/2010/main" val="21704848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Badge Question Mark with solid fill">
            <a:extLst>
              <a:ext uri="{FF2B5EF4-FFF2-40B4-BE49-F238E27FC236}">
                <a16:creationId xmlns:a16="http://schemas.microsoft.com/office/drawing/2014/main" id="{A720BEC8-2663-9406-72B5-07A7FFAED1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7043" y="1244427"/>
            <a:ext cx="1519238" cy="1519238"/>
          </a:xfrm>
          <a:prstGeom prst="rect">
            <a:avLst/>
          </a:prstGeom>
        </p:spPr>
      </p:pic>
      <p:sp>
        <p:nvSpPr>
          <p:cNvPr id="2" name="Title 1">
            <a:extLst>
              <a:ext uri="{FF2B5EF4-FFF2-40B4-BE49-F238E27FC236}">
                <a16:creationId xmlns:a16="http://schemas.microsoft.com/office/drawing/2014/main" id="{E6FF5B5B-3793-661F-5D58-EA456ABA018A}"/>
              </a:ext>
            </a:extLst>
          </p:cNvPr>
          <p:cNvSpPr>
            <a:spLocks noGrp="1"/>
          </p:cNvSpPr>
          <p:nvPr>
            <p:ph type="title"/>
          </p:nvPr>
        </p:nvSpPr>
        <p:spPr/>
        <p:txBody>
          <a:bodyPr/>
          <a:lstStyle/>
          <a:p>
            <a:r>
              <a:rPr lang="en-US" dirty="0"/>
              <a:t>Take a Moment to Reflect</a:t>
            </a:r>
          </a:p>
        </p:txBody>
      </p:sp>
      <p:sp>
        <p:nvSpPr>
          <p:cNvPr id="4" name="TextBox 3">
            <a:extLst>
              <a:ext uri="{FF2B5EF4-FFF2-40B4-BE49-F238E27FC236}">
                <a16:creationId xmlns:a16="http://schemas.microsoft.com/office/drawing/2014/main" id="{3215BF0F-EC65-E478-581C-C9642FB5DD2D}"/>
              </a:ext>
            </a:extLst>
          </p:cNvPr>
          <p:cNvSpPr txBox="1"/>
          <p:nvPr/>
        </p:nvSpPr>
        <p:spPr>
          <a:xfrm>
            <a:off x="4822951" y="6307467"/>
            <a:ext cx="857559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rPr>
              <a:t>https://</a:t>
            </a:r>
            <a:r>
              <a:rPr kumimoji="0" lang="en-US" sz="1100" b="0" i="0" u="none" strike="noStrike" cap="none" spc="0" normalizeH="0" baseline="0" dirty="0" err="1">
                <a:ln>
                  <a:noFill/>
                </a:ln>
                <a:solidFill>
                  <a:srgbClr val="282828"/>
                </a:solidFill>
                <a:effectLst/>
                <a:uFillTx/>
                <a:latin typeface="+mj-lt"/>
                <a:ea typeface="+mj-ea"/>
                <a:cs typeface="+mj-cs"/>
                <a:sym typeface="Arial"/>
              </a:rPr>
              <a:t>www.hhs.gov</a:t>
            </a:r>
            <a:r>
              <a:rPr kumimoji="0" lang="en-US" sz="1100" b="0" i="0" u="none" strike="noStrike" cap="none" spc="0" normalizeH="0" baseline="0" dirty="0">
                <a:ln>
                  <a:noFill/>
                </a:ln>
                <a:solidFill>
                  <a:srgbClr val="282828"/>
                </a:solidFill>
                <a:effectLst/>
                <a:uFillTx/>
                <a:latin typeface="+mj-lt"/>
                <a:ea typeface="+mj-ea"/>
                <a:cs typeface="+mj-cs"/>
                <a:sym typeface="Arial"/>
              </a:rPr>
              <a:t>/</a:t>
            </a:r>
            <a:r>
              <a:rPr kumimoji="0" lang="en-US" sz="1100" b="0" i="0" u="none" strike="noStrike" cap="none" spc="0" normalizeH="0" baseline="0" dirty="0" err="1">
                <a:ln>
                  <a:noFill/>
                </a:ln>
                <a:solidFill>
                  <a:srgbClr val="282828"/>
                </a:solidFill>
                <a:effectLst/>
                <a:uFillTx/>
                <a:latin typeface="+mj-lt"/>
                <a:ea typeface="+mj-ea"/>
                <a:cs typeface="+mj-cs"/>
                <a:sym typeface="Arial"/>
              </a:rPr>
              <a:t>surgeongeneral</a:t>
            </a:r>
            <a:r>
              <a:rPr kumimoji="0" lang="en-US" sz="1100" b="0" i="0" u="none" strike="noStrike" cap="none" spc="0" normalizeH="0" baseline="0" dirty="0">
                <a:ln>
                  <a:noFill/>
                </a:ln>
                <a:solidFill>
                  <a:srgbClr val="282828"/>
                </a:solidFill>
                <a:effectLst/>
                <a:uFillTx/>
                <a:latin typeface="+mj-lt"/>
                <a:ea typeface="+mj-ea"/>
                <a:cs typeface="+mj-cs"/>
                <a:sym typeface="Arial"/>
              </a:rPr>
              <a:t>/priorities/workplace-well-being/</a:t>
            </a:r>
            <a:r>
              <a:rPr kumimoji="0" lang="en-US" sz="1100" b="0" i="0" u="none" strike="noStrike" cap="none" spc="0" normalizeH="0" baseline="0" dirty="0" err="1">
                <a:ln>
                  <a:noFill/>
                </a:ln>
                <a:solidFill>
                  <a:srgbClr val="282828"/>
                </a:solidFill>
                <a:effectLst/>
                <a:uFillTx/>
                <a:latin typeface="+mj-lt"/>
                <a:ea typeface="+mj-ea"/>
                <a:cs typeface="+mj-cs"/>
                <a:sym typeface="Arial"/>
              </a:rPr>
              <a:t>index.html</a:t>
            </a: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pic>
        <p:nvPicPr>
          <p:cNvPr id="5" name="Picture 4" descr="A picture containing text, font, screenshot, diagram&#10;&#10;Description automatically generated">
            <a:extLst>
              <a:ext uri="{FF2B5EF4-FFF2-40B4-BE49-F238E27FC236}">
                <a16:creationId xmlns:a16="http://schemas.microsoft.com/office/drawing/2014/main" id="{39196516-F708-149D-5A72-A4700B84C52F}"/>
              </a:ext>
            </a:extLst>
          </p:cNvPr>
          <p:cNvPicPr>
            <a:picLocks noChangeAspect="1"/>
          </p:cNvPicPr>
          <p:nvPr/>
        </p:nvPicPr>
        <p:blipFill>
          <a:blip r:embed="rId5"/>
          <a:stretch>
            <a:fillRect/>
          </a:stretch>
        </p:blipFill>
        <p:spPr>
          <a:xfrm>
            <a:off x="6275620" y="1242681"/>
            <a:ext cx="5670252" cy="4892725"/>
          </a:xfrm>
          <a:prstGeom prst="rect">
            <a:avLst/>
          </a:prstGeom>
        </p:spPr>
      </p:pic>
      <p:sp>
        <p:nvSpPr>
          <p:cNvPr id="7" name="TextBox 6">
            <a:extLst>
              <a:ext uri="{FF2B5EF4-FFF2-40B4-BE49-F238E27FC236}">
                <a16:creationId xmlns:a16="http://schemas.microsoft.com/office/drawing/2014/main" id="{192AD0C6-9DC4-ACC3-A119-7726A11A7105}"/>
              </a:ext>
            </a:extLst>
          </p:cNvPr>
          <p:cNvSpPr txBox="1"/>
          <p:nvPr/>
        </p:nvSpPr>
        <p:spPr>
          <a:xfrm>
            <a:off x="906891" y="2763665"/>
            <a:ext cx="4699542"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sz="1800" b="1" dirty="0">
                <a:latin typeface="Calibri"/>
                <a:ea typeface="Calibri"/>
                <a:cs typeface="Calibri"/>
              </a:rPr>
              <a:t>Review the Five Essentials and Their </a:t>
            </a:r>
            <a:r>
              <a:rPr lang="en-US" b="1" dirty="0">
                <a:latin typeface="Calibri"/>
                <a:ea typeface="Calibri"/>
                <a:cs typeface="Calibri"/>
              </a:rPr>
              <a:t>A</a:t>
            </a:r>
            <a:r>
              <a:rPr lang="en-US" sz="1800" b="1" dirty="0">
                <a:latin typeface="Calibri"/>
                <a:ea typeface="Calibri"/>
                <a:cs typeface="Calibri"/>
              </a:rPr>
              <a:t>ssociated Basic Needs: </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Where do you (or where do your team members) seem to be very comfortable or supported? </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Where do you see challenges?</a:t>
            </a:r>
          </a:p>
          <a:p>
            <a:pPr marL="342900" indent="-342900" hangingPunct="0">
              <a:buFont typeface="Arial" panose="020B0604020202020204" pitchFamily="34" charset="0"/>
              <a:buChar char="•"/>
            </a:pPr>
            <a:endParaRPr lang="en-US" sz="1800" dirty="0">
              <a:latin typeface="Calibri"/>
              <a:ea typeface="Calibri"/>
              <a:cs typeface="Calibri"/>
            </a:endParaRPr>
          </a:p>
          <a:p>
            <a:pPr hangingPunct="0"/>
            <a:r>
              <a:rPr lang="en-US" sz="1800" dirty="0">
                <a:latin typeface="Calibri"/>
                <a:ea typeface="Calibri"/>
                <a:cs typeface="Calibri"/>
              </a:rPr>
              <a:t>Write these reflections down; we’ll revisit in later sections.</a:t>
            </a:r>
          </a:p>
        </p:txBody>
      </p:sp>
      <p:cxnSp>
        <p:nvCxnSpPr>
          <p:cNvPr id="9" name="Straight Connector 8">
            <a:extLst>
              <a:ext uri="{FF2B5EF4-FFF2-40B4-BE49-F238E27FC236}">
                <a16:creationId xmlns:a16="http://schemas.microsoft.com/office/drawing/2014/main" id="{93E074FB-012A-9763-FF3E-A40FB7E09F27}"/>
              </a:ext>
            </a:extLst>
          </p:cNvPr>
          <p:cNvCxnSpPr/>
          <p:nvPr/>
        </p:nvCxnSpPr>
        <p:spPr>
          <a:xfrm>
            <a:off x="6112329" y="1336298"/>
            <a:ext cx="0" cy="5101973"/>
          </a:xfrm>
          <a:prstGeom prst="line">
            <a:avLst/>
          </a:prstGeom>
          <a:noFill/>
          <a:ln w="25400" cap="flat">
            <a:solidFill>
              <a:srgbClr val="048F6E"/>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350238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19</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Calibri"/>
              </a:rPr>
              <a:t>Structural Level</a:t>
            </a:r>
            <a:endParaRPr lang="en-US" dirty="0"/>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3"/>
                </a:solidFill>
                <a:ea typeface="+mn-lt"/>
                <a:cs typeface="+mn-lt"/>
              </a:rPr>
              <a:t>Levels of the Environment/System</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35758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effectLst/>
                <a:uFillTx/>
                <a:latin typeface="+mj-lt"/>
                <a:ea typeface="+mj-ea"/>
                <a:cs typeface="+mj-cs"/>
                <a:sym typeface="Arial"/>
              </a:rPr>
              <a:t>What Is Workplace Well-</a:t>
            </a:r>
            <a:r>
              <a:rPr lang="en-US" sz="2000" dirty="0">
                <a:latin typeface="+mj-lt"/>
                <a:ea typeface="+mj-ea"/>
                <a:cs typeface="+mj-cs"/>
                <a:sym typeface="Arial"/>
              </a:rPr>
              <a:t>B</a:t>
            </a:r>
            <a:r>
              <a:rPr kumimoji="0" lang="en-US" sz="2000" i="0" u="none" strike="noStrike" cap="none" spc="0" normalizeH="0" baseline="0" dirty="0">
                <a:ln>
                  <a:noFill/>
                </a:ln>
                <a:effectLst/>
                <a:uFillTx/>
                <a:latin typeface="+mj-lt"/>
                <a:ea typeface="+mj-ea"/>
                <a:cs typeface="+mj-cs"/>
                <a:sym typeface="Arial"/>
              </a:rPr>
              <a:t>eing?</a:t>
            </a: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Calibri"/>
              </a:rPr>
              <a:t>Interpersonal Level</a:t>
            </a:r>
            <a:endParaRPr lang="en-US" dirty="0"/>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cs typeface="Calibri"/>
              </a:rPr>
              <a:t>Individual Level</a:t>
            </a:r>
            <a:endParaRPr lang="en-US" dirty="0"/>
          </a:p>
        </p:txBody>
      </p:sp>
      <p:sp>
        <p:nvSpPr>
          <p:cNvPr id="9" name="TextBox 12">
            <a:extLst>
              <a:ext uri="{FF2B5EF4-FFF2-40B4-BE49-F238E27FC236}">
                <a16:creationId xmlns:a16="http://schemas.microsoft.com/office/drawing/2014/main" id="{C2345973-6C0E-5330-BAFD-5C0CDBF86050}"/>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Summary &amp; Key Takeaways, Additional Resources</a:t>
            </a:r>
          </a:p>
        </p:txBody>
      </p:sp>
      <p:sp>
        <p:nvSpPr>
          <p:cNvPr id="10" name="Rectangle 9">
            <a:extLst>
              <a:ext uri="{FF2B5EF4-FFF2-40B4-BE49-F238E27FC236}">
                <a16:creationId xmlns:a16="http://schemas.microsoft.com/office/drawing/2014/main" id="{DBA06E65-7F84-7AB8-7093-B4318AA4A489}"/>
              </a:ext>
            </a:extLst>
          </p:cNvPr>
          <p:cNvSpPr/>
          <p:nvPr/>
        </p:nvSpPr>
        <p:spPr>
          <a:xfrm>
            <a:off x="2878152" y="1967024"/>
            <a:ext cx="241406" cy="60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spTree>
    <p:extLst>
      <p:ext uri="{BB962C8B-B14F-4D97-AF65-F5344CB8AC3E}">
        <p14:creationId xmlns:p14="http://schemas.microsoft.com/office/powerpoint/2010/main" val="1431069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CC3211-1673-06F7-039B-D1A8B982F9B2}"/>
              </a:ext>
            </a:extLst>
          </p:cNvPr>
          <p:cNvSpPr txBox="1"/>
          <p:nvPr/>
        </p:nvSpPr>
        <p:spPr>
          <a:xfrm>
            <a:off x="1219199" y="1540015"/>
            <a:ext cx="9516533"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42424"/>
                </a:solidFill>
                <a:cs typeface="Calibri"/>
              </a:rPr>
              <a:t>This product was supported by funds made available from CDC’s National Center for STLT Public Health Infrastructure and Workforce through cooperative agreement OT18-1802, Strengthening Public Health Systems and Services Through National Partnerships to Improve and Protect the Nation’s Health award # 6 NU38OT000317-04-01 CFDA 93.421. Its contents are solely the responsibility of ASTHO and do not necessarily represent the official views of the U.S. Department of Health and Human Services/CDC.</a:t>
            </a:r>
          </a:p>
          <a:p>
            <a:endParaRPr lang="en-US" dirty="0">
              <a:solidFill>
                <a:srgbClr val="242424"/>
              </a:solidFill>
              <a:cs typeface="Calibri"/>
            </a:endParaRPr>
          </a:p>
          <a:p>
            <a:r>
              <a:rPr lang="en-US" dirty="0">
                <a:solidFill>
                  <a:srgbClr val="242424"/>
                </a:solidFill>
                <a:cs typeface="Calibri"/>
              </a:rPr>
              <a:t>This product also draws on the work of numerous organizations and individuals deeply immersed in the work of defining and supporting community health workers. Their contributions are acknowledged via references throughout the deck.</a:t>
            </a:r>
          </a:p>
        </p:txBody>
      </p:sp>
      <p:sp>
        <p:nvSpPr>
          <p:cNvPr id="3" name="TextBox 2">
            <a:extLst>
              <a:ext uri="{FF2B5EF4-FFF2-40B4-BE49-F238E27FC236}">
                <a16:creationId xmlns:a16="http://schemas.microsoft.com/office/drawing/2014/main" id="{18BE258E-3CB3-CB02-550B-234894863C1A}"/>
              </a:ext>
            </a:extLst>
          </p:cNvPr>
          <p:cNvSpPr txBox="1"/>
          <p:nvPr/>
        </p:nvSpPr>
        <p:spPr>
          <a:xfrm>
            <a:off x="1219199" y="1016795"/>
            <a:ext cx="46566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282828"/>
                </a:solidFill>
                <a:cs typeface="Calibri"/>
              </a:rPr>
              <a:t>Acknowledgements</a:t>
            </a:r>
            <a:endParaRPr lang="en-US" sz="2800" b="1" dirty="0">
              <a:solidFill>
                <a:srgbClr val="282828"/>
              </a:solidFill>
            </a:endParaRPr>
          </a:p>
        </p:txBody>
      </p:sp>
      <p:pic>
        <p:nvPicPr>
          <p:cNvPr id="4" name="Graphic 3" descr="Video camera outline">
            <a:extLst>
              <a:ext uri="{FF2B5EF4-FFF2-40B4-BE49-F238E27FC236}">
                <a16:creationId xmlns:a16="http://schemas.microsoft.com/office/drawing/2014/main" id="{EC2F4A3F-53B0-A5F6-0271-46605EEEF0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4117" y="5051497"/>
            <a:ext cx="914400" cy="914400"/>
          </a:xfrm>
          <a:prstGeom prst="rect">
            <a:avLst/>
          </a:prstGeom>
        </p:spPr>
      </p:pic>
      <p:sp>
        <p:nvSpPr>
          <p:cNvPr id="5" name="TextBox 4">
            <a:extLst>
              <a:ext uri="{FF2B5EF4-FFF2-40B4-BE49-F238E27FC236}">
                <a16:creationId xmlns:a16="http://schemas.microsoft.com/office/drawing/2014/main" id="{7559D440-E131-647B-F745-A6E073C5404E}"/>
              </a:ext>
            </a:extLst>
          </p:cNvPr>
          <p:cNvSpPr txBox="1"/>
          <p:nvPr/>
        </p:nvSpPr>
        <p:spPr>
          <a:xfrm>
            <a:off x="5075300" y="5354809"/>
            <a:ext cx="441617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C00000"/>
                </a:solidFill>
                <a:effectLst/>
                <a:uFillTx/>
                <a:latin typeface="+mj-lt"/>
                <a:ea typeface="+mj-ea"/>
                <a:cs typeface="+mj-cs"/>
                <a:sym typeface="Arial"/>
              </a:rPr>
              <a:t>Recording in progress</a:t>
            </a:r>
          </a:p>
        </p:txBody>
      </p:sp>
    </p:spTree>
    <p:extLst>
      <p:ext uri="{BB962C8B-B14F-4D97-AF65-F5344CB8AC3E}">
        <p14:creationId xmlns:p14="http://schemas.microsoft.com/office/powerpoint/2010/main" val="212511402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1F3C-2782-AE59-A5B0-0F48BA3ECCE6}"/>
              </a:ext>
            </a:extLst>
          </p:cNvPr>
          <p:cNvSpPr>
            <a:spLocks noGrp="1"/>
          </p:cNvSpPr>
          <p:nvPr>
            <p:ph type="title"/>
          </p:nvPr>
        </p:nvSpPr>
        <p:spPr/>
        <p:txBody>
          <a:bodyPr>
            <a:normAutofit/>
          </a:bodyPr>
          <a:lstStyle/>
          <a:p>
            <a:r>
              <a:rPr lang="en-US" dirty="0"/>
              <a:t>Further Discussions: The Complexity of Burnout and Well-Being.</a:t>
            </a:r>
          </a:p>
        </p:txBody>
      </p:sp>
      <p:pic>
        <p:nvPicPr>
          <p:cNvPr id="5" name="Picture 4" descr="A picture containing text, font, screenshot, diagram&#10;&#10;Description automatically generated">
            <a:extLst>
              <a:ext uri="{FF2B5EF4-FFF2-40B4-BE49-F238E27FC236}">
                <a16:creationId xmlns:a16="http://schemas.microsoft.com/office/drawing/2014/main" id="{FBD7C83A-BA88-1449-F87E-D3C1B57478BE}"/>
              </a:ext>
            </a:extLst>
          </p:cNvPr>
          <p:cNvPicPr>
            <a:picLocks noChangeAspect="1"/>
          </p:cNvPicPr>
          <p:nvPr/>
        </p:nvPicPr>
        <p:blipFill>
          <a:blip r:embed="rId3"/>
          <a:stretch>
            <a:fillRect/>
          </a:stretch>
        </p:blipFill>
        <p:spPr>
          <a:xfrm>
            <a:off x="123193" y="1324226"/>
            <a:ext cx="5912754" cy="5101973"/>
          </a:xfrm>
          <a:prstGeom prst="rect">
            <a:avLst/>
          </a:prstGeom>
        </p:spPr>
      </p:pic>
      <p:sp>
        <p:nvSpPr>
          <p:cNvPr id="7" name="TextBox 6">
            <a:extLst>
              <a:ext uri="{FF2B5EF4-FFF2-40B4-BE49-F238E27FC236}">
                <a16:creationId xmlns:a16="http://schemas.microsoft.com/office/drawing/2014/main" id="{5F3FC78D-C3CB-2D78-EC43-036C8D3C1386}"/>
              </a:ext>
            </a:extLst>
          </p:cNvPr>
          <p:cNvSpPr txBox="1"/>
          <p:nvPr/>
        </p:nvSpPr>
        <p:spPr>
          <a:xfrm>
            <a:off x="6750292" y="2751827"/>
            <a:ext cx="4832108"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hangingPunct="0"/>
            <a:r>
              <a:rPr lang="en-US" sz="2000" dirty="0">
                <a:latin typeface="Calibri"/>
                <a:ea typeface="Calibri"/>
                <a:cs typeface="Calibri"/>
              </a:rPr>
              <a:t>The five essentials and corresponding needs are complex, and there are many aspects that are </a:t>
            </a:r>
            <a:r>
              <a:rPr lang="en-US" sz="2000" b="1" u="sng" dirty="0">
                <a:latin typeface="Calibri"/>
                <a:ea typeface="Calibri"/>
                <a:cs typeface="Calibri"/>
              </a:rPr>
              <a:t>outside the control of CHWs.</a:t>
            </a:r>
            <a:endParaRPr lang="en-US" sz="2000" dirty="0">
              <a:latin typeface="Calibri"/>
              <a:ea typeface="Calibri"/>
              <a:cs typeface="Calibri"/>
            </a:endParaRPr>
          </a:p>
          <a:p>
            <a:pPr hangingPunct="0"/>
            <a:endParaRPr lang="en-US" sz="2000" dirty="0">
              <a:latin typeface="Calibri"/>
              <a:ea typeface="Calibri"/>
              <a:cs typeface="Calibri"/>
            </a:endParaRPr>
          </a:p>
          <a:p>
            <a:pPr hangingPunct="0"/>
            <a:r>
              <a:rPr lang="en-US" sz="2000" dirty="0">
                <a:latin typeface="Calibri"/>
                <a:ea typeface="Calibri"/>
                <a:cs typeface="Calibri"/>
              </a:rPr>
              <a:t>Remember, workplace well-being requires multiple people to do their part across different levels of the environment/system. </a:t>
            </a:r>
          </a:p>
        </p:txBody>
      </p:sp>
      <p:cxnSp>
        <p:nvCxnSpPr>
          <p:cNvPr id="6" name="Straight Connector 5">
            <a:extLst>
              <a:ext uri="{FF2B5EF4-FFF2-40B4-BE49-F238E27FC236}">
                <a16:creationId xmlns:a16="http://schemas.microsoft.com/office/drawing/2014/main" id="{FC016DEB-39EE-BCE6-23B0-1247518A4075}"/>
              </a:ext>
            </a:extLst>
          </p:cNvPr>
          <p:cNvCxnSpPr/>
          <p:nvPr/>
        </p:nvCxnSpPr>
        <p:spPr>
          <a:xfrm>
            <a:off x="6096000" y="1324226"/>
            <a:ext cx="0" cy="5101973"/>
          </a:xfrm>
          <a:prstGeom prst="line">
            <a:avLst/>
          </a:prstGeom>
          <a:noFill/>
          <a:ln w="25400" cap="flat">
            <a:solidFill>
              <a:srgbClr val="C030CE"/>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497544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F9953-0A69-A61E-A1AC-F51AF44C54C1}"/>
              </a:ext>
            </a:extLst>
          </p:cNvPr>
          <p:cNvSpPr/>
          <p:nvPr/>
        </p:nvSpPr>
        <p:spPr>
          <a:xfrm>
            <a:off x="304799" y="1561173"/>
            <a:ext cx="11591925" cy="4316067"/>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graphicFrame>
        <p:nvGraphicFramePr>
          <p:cNvPr id="3" name="Diagram 2">
            <a:extLst>
              <a:ext uri="{FF2B5EF4-FFF2-40B4-BE49-F238E27FC236}">
                <a16:creationId xmlns:a16="http://schemas.microsoft.com/office/drawing/2014/main" id="{086E3D09-9F80-0551-63A8-F699C563481C}"/>
              </a:ext>
            </a:extLst>
          </p:cNvPr>
          <p:cNvGraphicFramePr/>
          <p:nvPr>
            <p:extLst>
              <p:ext uri="{D42A27DB-BD31-4B8C-83A1-F6EECF244321}">
                <p14:modId xmlns:p14="http://schemas.microsoft.com/office/powerpoint/2010/main" val="4000949764"/>
              </p:ext>
            </p:extLst>
          </p:nvPr>
        </p:nvGraphicFramePr>
        <p:xfrm>
          <a:off x="4994154" y="1428534"/>
          <a:ext cx="8974665" cy="4834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1912EC2-3467-829F-DCF1-97D0211D2D07}"/>
              </a:ext>
            </a:extLst>
          </p:cNvPr>
          <p:cNvSpPr txBox="1"/>
          <p:nvPr/>
        </p:nvSpPr>
        <p:spPr>
          <a:xfrm>
            <a:off x="599699" y="1692374"/>
            <a:ext cx="6205836" cy="4093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dirty="0">
                <a:latin typeface="+mj-lt"/>
                <a:ea typeface="Calibri"/>
                <a:cs typeface="Calibri"/>
              </a:rPr>
              <a:t>Consider how workplace well-being, like so much in our lives, is shaped by factors at multiple levels of the environment/system. </a:t>
            </a:r>
            <a:endParaRPr lang="en-US" sz="2000" b="1" dirty="0">
              <a:latin typeface="+mj-lt"/>
              <a:ea typeface="Calibri"/>
              <a:cs typeface="Calibri"/>
            </a:endParaRPr>
          </a:p>
          <a:p>
            <a:endParaRPr lang="en-US" sz="2000" b="1" dirty="0">
              <a:solidFill>
                <a:srgbClr val="282828"/>
              </a:solidFill>
              <a:latin typeface="+mj-lt"/>
              <a:ea typeface="Calibri"/>
              <a:cs typeface="Calibri"/>
            </a:endParaRPr>
          </a:p>
          <a:p>
            <a:r>
              <a:rPr lang="en-US" sz="2000" b="1" dirty="0">
                <a:solidFill>
                  <a:schemeClr val="accent1"/>
                </a:solidFill>
                <a:latin typeface="+mj-lt"/>
                <a:ea typeface="Calibri"/>
                <a:cs typeface="Calibri"/>
              </a:rPr>
              <a:t>Structural Level:</a:t>
            </a:r>
            <a:r>
              <a:rPr lang="en-US" sz="2000" dirty="0">
                <a:solidFill>
                  <a:schemeClr val="accent1"/>
                </a:solidFill>
                <a:latin typeface="+mj-lt"/>
                <a:ea typeface="Calibri"/>
                <a:cs typeface="Calibri"/>
              </a:rPr>
              <a:t> </a:t>
            </a:r>
            <a:r>
              <a:rPr lang="en-US" sz="2000" dirty="0">
                <a:solidFill>
                  <a:schemeClr val="accent1"/>
                </a:solidFill>
                <a:ea typeface="+mn-lt"/>
                <a:cs typeface="+mn-lt"/>
              </a:rPr>
              <a:t>societal systems, policies, and social forces</a:t>
            </a:r>
          </a:p>
          <a:p>
            <a:endParaRPr lang="en-US" sz="2000" dirty="0">
              <a:solidFill>
                <a:srgbClr val="282828"/>
              </a:solidFill>
              <a:latin typeface="+mj-lt"/>
              <a:ea typeface="Calibri"/>
              <a:cs typeface="Calibri"/>
            </a:endParaRPr>
          </a:p>
          <a:p>
            <a:r>
              <a:rPr lang="en-US" sz="2000" b="1" dirty="0">
                <a:solidFill>
                  <a:schemeClr val="accent2"/>
                </a:solidFill>
                <a:latin typeface="+mj-lt"/>
                <a:ea typeface="Calibri"/>
                <a:cs typeface="Calibri"/>
              </a:rPr>
              <a:t>Organizational Level:</a:t>
            </a:r>
            <a:r>
              <a:rPr lang="en-US" sz="2000" dirty="0">
                <a:solidFill>
                  <a:schemeClr val="accent2"/>
                </a:solidFill>
                <a:latin typeface="+mj-lt"/>
                <a:ea typeface="Calibri"/>
                <a:cs typeface="Calibri"/>
              </a:rPr>
              <a:t> institutional polices, culture, and practices</a:t>
            </a:r>
          </a:p>
          <a:p>
            <a:endParaRPr lang="en-US" sz="2000" dirty="0">
              <a:solidFill>
                <a:srgbClr val="282828"/>
              </a:solidFill>
              <a:latin typeface="+mj-lt"/>
              <a:ea typeface="Calibri"/>
              <a:cs typeface="Calibri"/>
            </a:endParaRPr>
          </a:p>
          <a:p>
            <a:r>
              <a:rPr lang="en-US" sz="2000" b="1" dirty="0">
                <a:solidFill>
                  <a:schemeClr val="accent5"/>
                </a:solidFill>
                <a:latin typeface="+mj-lt"/>
                <a:ea typeface="Calibri"/>
                <a:cs typeface="Calibri"/>
              </a:rPr>
              <a:t>Interpersonal Level:</a:t>
            </a:r>
            <a:r>
              <a:rPr lang="en-US" sz="2000" dirty="0">
                <a:solidFill>
                  <a:schemeClr val="accent5"/>
                </a:solidFill>
                <a:latin typeface="+mj-lt"/>
                <a:ea typeface="Calibri"/>
                <a:cs typeface="Calibri"/>
              </a:rPr>
              <a:t> relational interactions</a:t>
            </a:r>
          </a:p>
          <a:p>
            <a:endParaRPr lang="en-US" sz="2000" dirty="0">
              <a:solidFill>
                <a:srgbClr val="282828"/>
              </a:solidFill>
              <a:latin typeface="+mj-lt"/>
              <a:ea typeface="Calibri"/>
              <a:cs typeface="Calibri"/>
            </a:endParaRPr>
          </a:p>
          <a:p>
            <a:r>
              <a:rPr lang="en-US" sz="2000" b="1" dirty="0">
                <a:solidFill>
                  <a:schemeClr val="accent3"/>
                </a:solidFill>
                <a:latin typeface="+mj-lt"/>
                <a:ea typeface="Calibri"/>
                <a:cs typeface="Calibri"/>
              </a:rPr>
              <a:t>Individual Level: </a:t>
            </a:r>
            <a:r>
              <a:rPr lang="en-US" sz="2000" dirty="0">
                <a:solidFill>
                  <a:schemeClr val="accent3"/>
                </a:solidFill>
                <a:latin typeface="+mj-lt"/>
                <a:ea typeface="Calibri"/>
                <a:cs typeface="Calibri"/>
              </a:rPr>
              <a:t>habits, behaviors</a:t>
            </a:r>
          </a:p>
        </p:txBody>
      </p:sp>
      <p:sp>
        <p:nvSpPr>
          <p:cNvPr id="10" name="Title 1">
            <a:extLst>
              <a:ext uri="{FF2B5EF4-FFF2-40B4-BE49-F238E27FC236}">
                <a16:creationId xmlns:a16="http://schemas.microsoft.com/office/drawing/2014/main" id="{445201ED-A68B-DE0B-D83B-393A2A8C8AD2}"/>
              </a:ext>
            </a:extLst>
          </p:cNvPr>
          <p:cNvSpPr txBox="1">
            <a:spLocks/>
          </p:cNvSpPr>
          <p:nvPr/>
        </p:nvSpPr>
        <p:spPr>
          <a:xfrm>
            <a:off x="762000" y="292492"/>
            <a:ext cx="10972800" cy="5492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chor="ctr">
            <a:normAutofit/>
          </a:bodyPr>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282828"/>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9pPr>
          </a:lstStyle>
          <a:p>
            <a:r>
              <a:rPr lang="en-US" kern="0" dirty="0"/>
              <a:t>What Do We Mean by Levels?</a:t>
            </a:r>
          </a:p>
        </p:txBody>
      </p:sp>
    </p:spTree>
    <p:extLst>
      <p:ext uri="{BB962C8B-B14F-4D97-AF65-F5344CB8AC3E}">
        <p14:creationId xmlns:p14="http://schemas.microsoft.com/office/powerpoint/2010/main" val="8122419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F840E-DD35-7E3B-9249-83E0495A9323}"/>
              </a:ext>
            </a:extLst>
          </p:cNvPr>
          <p:cNvSpPr>
            <a:spLocks noGrp="1"/>
          </p:cNvSpPr>
          <p:nvPr>
            <p:ph type="title"/>
          </p:nvPr>
        </p:nvSpPr>
        <p:spPr/>
        <p:txBody>
          <a:bodyPr/>
          <a:lstStyle/>
          <a:p>
            <a:r>
              <a:rPr lang="en-US" dirty="0"/>
              <a:t>Revisit Your Last Reflection</a:t>
            </a:r>
          </a:p>
        </p:txBody>
      </p:sp>
      <p:pic>
        <p:nvPicPr>
          <p:cNvPr id="3" name="Graphic 2" descr="Badge Question Mark with solid fill">
            <a:extLst>
              <a:ext uri="{FF2B5EF4-FFF2-40B4-BE49-F238E27FC236}">
                <a16:creationId xmlns:a16="http://schemas.microsoft.com/office/drawing/2014/main" id="{CEF0F599-E1F4-A3B0-21E4-88784CF3B4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7971" y="1229818"/>
            <a:ext cx="1519238" cy="1519238"/>
          </a:xfrm>
          <a:prstGeom prst="rect">
            <a:avLst/>
          </a:prstGeom>
        </p:spPr>
      </p:pic>
      <p:graphicFrame>
        <p:nvGraphicFramePr>
          <p:cNvPr id="5" name="Diagram 4">
            <a:extLst>
              <a:ext uri="{FF2B5EF4-FFF2-40B4-BE49-F238E27FC236}">
                <a16:creationId xmlns:a16="http://schemas.microsoft.com/office/drawing/2014/main" id="{0B9D40B7-0200-0967-3AD3-8FAEAD7BC07E}"/>
              </a:ext>
            </a:extLst>
          </p:cNvPr>
          <p:cNvGraphicFramePr/>
          <p:nvPr>
            <p:extLst>
              <p:ext uri="{D42A27DB-BD31-4B8C-83A1-F6EECF244321}">
                <p14:modId xmlns:p14="http://schemas.microsoft.com/office/powerpoint/2010/main" val="508532381"/>
              </p:ext>
            </p:extLst>
          </p:nvPr>
        </p:nvGraphicFramePr>
        <p:xfrm>
          <a:off x="4994154" y="1418144"/>
          <a:ext cx="8974665" cy="48344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B8C5963E-1ADA-B887-CADF-74DB2897A2CB}"/>
              </a:ext>
            </a:extLst>
          </p:cNvPr>
          <p:cNvSpPr txBox="1"/>
          <p:nvPr/>
        </p:nvSpPr>
        <p:spPr>
          <a:xfrm>
            <a:off x="609600" y="2792673"/>
            <a:ext cx="5935980"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sz="1800" b="1" dirty="0">
                <a:latin typeface="Calibri"/>
                <a:ea typeface="Calibri"/>
                <a:cs typeface="Calibri"/>
              </a:rPr>
              <a:t>Review the Essentials that seemed like challenge areas and pick one that feels most important/critical.</a:t>
            </a:r>
            <a:br>
              <a:rPr lang="en-US" sz="1800" dirty="0">
                <a:latin typeface="Calibri"/>
                <a:ea typeface="Calibri"/>
                <a:cs typeface="Calibri"/>
              </a:rPr>
            </a:b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Think about factors at each of these levels that create this challenge. </a:t>
            </a:r>
          </a:p>
          <a:p>
            <a:pPr marL="342900" indent="-342900" hangingPunct="0">
              <a:buFont typeface="Arial" panose="020B0604020202020204" pitchFamily="34" charset="0"/>
              <a:buChar char="•"/>
            </a:pPr>
            <a:endParaRPr lang="en-US" sz="1800" dirty="0">
              <a:latin typeface="Calibri"/>
              <a:ea typeface="Calibri"/>
              <a:cs typeface="Calibri"/>
            </a:endParaRPr>
          </a:p>
          <a:p>
            <a:pPr marL="342900" indent="-342900" hangingPunct="0">
              <a:buFont typeface="Arial" panose="020B0604020202020204" pitchFamily="34" charset="0"/>
              <a:buChar char="•"/>
            </a:pPr>
            <a:r>
              <a:rPr lang="en-US" sz="1800" dirty="0">
                <a:latin typeface="Calibri"/>
                <a:ea typeface="Calibri"/>
                <a:cs typeface="Calibri"/>
              </a:rPr>
              <a:t>Now, think about what needs to happen at each of these levels to overcome that challenge.</a:t>
            </a:r>
          </a:p>
          <a:p>
            <a:pPr marL="342900" indent="-342900" hangingPunct="0">
              <a:buFont typeface="Arial" panose="020B0604020202020204" pitchFamily="34" charset="0"/>
              <a:buChar char="•"/>
            </a:pPr>
            <a:endParaRPr lang="en-US" sz="1800" dirty="0">
              <a:latin typeface="Calibri"/>
              <a:ea typeface="Calibri"/>
              <a:cs typeface="Calibri"/>
            </a:endParaRPr>
          </a:p>
          <a:p>
            <a:pPr hangingPunct="0"/>
            <a:r>
              <a:rPr lang="en-US" sz="1800" dirty="0">
                <a:solidFill>
                  <a:srgbClr val="282828"/>
                </a:solidFill>
                <a:latin typeface="+mj-lt"/>
                <a:ea typeface="+mj-ea"/>
                <a:cs typeface="Calibri" panose="020F0502020204030204"/>
              </a:rPr>
              <a:t>In the next section, we’ll revisit these levels to identify opportunities for improvement and intervention to better support the CHW workforce.</a:t>
            </a:r>
            <a:endParaRPr lang="en-US" sz="1800" dirty="0">
              <a:latin typeface="Calibri"/>
              <a:ea typeface="Calibri"/>
              <a:cs typeface="Calibri"/>
            </a:endParaRPr>
          </a:p>
        </p:txBody>
      </p:sp>
    </p:spTree>
    <p:extLst>
      <p:ext uri="{BB962C8B-B14F-4D97-AF65-F5344CB8AC3E}">
        <p14:creationId xmlns:p14="http://schemas.microsoft.com/office/powerpoint/2010/main" val="244158290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23</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Structural Level</a:t>
            </a:r>
            <a:endParaRPr lang="en-US"/>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accent3"/>
                </a:solidFill>
                <a:ea typeface="+mn-lt"/>
                <a:cs typeface="+mn-lt"/>
              </a:rPr>
              <a:t>Levels of the Environment/System (quick stretch break!)</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35758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effectLst/>
                <a:uFillTx/>
                <a:latin typeface="+mj-lt"/>
                <a:ea typeface="+mj-ea"/>
                <a:cs typeface="+mj-cs"/>
                <a:sym typeface="Arial"/>
              </a:rPr>
              <a:t>What Is Workplace Well-</a:t>
            </a:r>
            <a:r>
              <a:rPr lang="en-US" sz="2000" dirty="0">
                <a:latin typeface="+mj-lt"/>
                <a:ea typeface="+mj-ea"/>
                <a:cs typeface="+mj-cs"/>
                <a:sym typeface="Arial"/>
              </a:rPr>
              <a:t>B</a:t>
            </a:r>
            <a:r>
              <a:rPr kumimoji="0" lang="en-US" sz="2000" i="0" u="none" strike="noStrike" cap="none" spc="0" normalizeH="0" baseline="0" dirty="0">
                <a:ln>
                  <a:noFill/>
                </a:ln>
                <a:effectLst/>
                <a:uFillTx/>
                <a:latin typeface="+mj-lt"/>
                <a:ea typeface="+mj-ea"/>
                <a:cs typeface="+mj-cs"/>
                <a:sym typeface="Arial"/>
              </a:rPr>
              <a:t>eing?</a:t>
            </a: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Interpersonal Level</a:t>
            </a:r>
            <a:endParaRPr lang="en-US"/>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Individual Level</a:t>
            </a:r>
            <a:endParaRPr lang="en-US"/>
          </a:p>
        </p:txBody>
      </p:sp>
      <p:sp>
        <p:nvSpPr>
          <p:cNvPr id="9" name="TextBox 12">
            <a:extLst>
              <a:ext uri="{FF2B5EF4-FFF2-40B4-BE49-F238E27FC236}">
                <a16:creationId xmlns:a16="http://schemas.microsoft.com/office/drawing/2014/main" id="{C2345973-6C0E-5330-BAFD-5C0CDBF86050}"/>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Summary &amp; Key Takeaways, Additional Resources</a:t>
            </a:r>
          </a:p>
        </p:txBody>
      </p:sp>
      <p:sp>
        <p:nvSpPr>
          <p:cNvPr id="11" name="Rectangle 10">
            <a:extLst>
              <a:ext uri="{FF2B5EF4-FFF2-40B4-BE49-F238E27FC236}">
                <a16:creationId xmlns:a16="http://schemas.microsoft.com/office/drawing/2014/main" id="{1CB19CA7-F2AE-5AE3-1F19-0D7D1D5B5439}"/>
              </a:ext>
            </a:extLst>
          </p:cNvPr>
          <p:cNvSpPr/>
          <p:nvPr/>
        </p:nvSpPr>
        <p:spPr>
          <a:xfrm>
            <a:off x="2878152" y="1961829"/>
            <a:ext cx="254790" cy="3500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spTree>
    <p:extLst>
      <p:ext uri="{BB962C8B-B14F-4D97-AF65-F5344CB8AC3E}">
        <p14:creationId xmlns:p14="http://schemas.microsoft.com/office/powerpoint/2010/main" val="153533717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1CB09B-4778-6513-011A-60DBBD8D1D87}"/>
              </a:ext>
            </a:extLst>
          </p:cNvPr>
          <p:cNvSpPr/>
          <p:nvPr/>
        </p:nvSpPr>
        <p:spPr>
          <a:xfrm>
            <a:off x="296562" y="1513160"/>
            <a:ext cx="11600162" cy="4860618"/>
          </a:xfrm>
          <a:prstGeom prst="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2C561F3C-2782-AE59-A5B0-0F48BA3ECCE6}"/>
              </a:ext>
            </a:extLst>
          </p:cNvPr>
          <p:cNvSpPr>
            <a:spLocks noGrp="1"/>
          </p:cNvSpPr>
          <p:nvPr>
            <p:ph type="title"/>
          </p:nvPr>
        </p:nvSpPr>
        <p:spPr/>
        <p:txBody>
          <a:bodyPr/>
          <a:lstStyle/>
          <a:p>
            <a:r>
              <a:rPr lang="en-US" dirty="0"/>
              <a:t>Recall from the Previous Section</a:t>
            </a:r>
          </a:p>
        </p:txBody>
      </p:sp>
      <p:graphicFrame>
        <p:nvGraphicFramePr>
          <p:cNvPr id="3" name="Diagram 2">
            <a:extLst>
              <a:ext uri="{FF2B5EF4-FFF2-40B4-BE49-F238E27FC236}">
                <a16:creationId xmlns:a16="http://schemas.microsoft.com/office/drawing/2014/main" id="{086E3D09-9F80-0551-63A8-F699C563481C}"/>
              </a:ext>
            </a:extLst>
          </p:cNvPr>
          <p:cNvGraphicFramePr/>
          <p:nvPr>
            <p:extLst>
              <p:ext uri="{D42A27DB-BD31-4B8C-83A1-F6EECF244321}">
                <p14:modId xmlns:p14="http://schemas.microsoft.com/office/powerpoint/2010/main" val="1968688515"/>
              </p:ext>
            </p:extLst>
          </p:nvPr>
        </p:nvGraphicFramePr>
        <p:xfrm>
          <a:off x="4994896" y="1542770"/>
          <a:ext cx="8974665" cy="4834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1912EC2-3467-829F-DCF1-97D0211D2D07}"/>
              </a:ext>
            </a:extLst>
          </p:cNvPr>
          <p:cNvSpPr txBox="1"/>
          <p:nvPr/>
        </p:nvSpPr>
        <p:spPr>
          <a:xfrm>
            <a:off x="609600" y="1728818"/>
            <a:ext cx="6627779" cy="4093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sz="2000" dirty="0">
                <a:solidFill>
                  <a:srgbClr val="282828"/>
                </a:solidFill>
                <a:latin typeface="+mj-lt"/>
                <a:ea typeface="Calibri"/>
                <a:cs typeface="Calibri"/>
              </a:rPr>
              <a:t>Workplace well-being, like so much in our lives, is shaped by forces at multiple levels and requires actions at multiple levels. </a:t>
            </a:r>
            <a:endParaRPr lang="en-US" sz="2000" b="1" dirty="0">
              <a:solidFill>
                <a:srgbClr val="282828"/>
              </a:solidFill>
              <a:latin typeface="+mj-lt"/>
              <a:ea typeface="Calibri"/>
              <a:cs typeface="Calibri"/>
            </a:endParaRPr>
          </a:p>
          <a:p>
            <a:endParaRPr lang="en-US" sz="2000" b="1" dirty="0">
              <a:solidFill>
                <a:srgbClr val="282828"/>
              </a:solidFill>
              <a:latin typeface="+mj-lt"/>
              <a:ea typeface="Calibri"/>
              <a:cs typeface="Calibri"/>
            </a:endParaRPr>
          </a:p>
          <a:p>
            <a:pPr lvl="1"/>
            <a:r>
              <a:rPr lang="en-US" sz="2000" b="1" dirty="0">
                <a:solidFill>
                  <a:schemeClr val="accent1"/>
                </a:solidFill>
                <a:latin typeface="+mj-lt"/>
                <a:ea typeface="Calibri"/>
                <a:cs typeface="Calibri"/>
              </a:rPr>
              <a:t>Structural:</a:t>
            </a:r>
            <a:r>
              <a:rPr lang="en-US" sz="2000" dirty="0">
                <a:solidFill>
                  <a:schemeClr val="accent1"/>
                </a:solidFill>
                <a:latin typeface="+mj-lt"/>
                <a:ea typeface="Calibri"/>
                <a:cs typeface="Calibri"/>
              </a:rPr>
              <a:t> </a:t>
            </a:r>
            <a:r>
              <a:rPr lang="en-US" sz="2000" dirty="0">
                <a:solidFill>
                  <a:schemeClr val="accent1"/>
                </a:solidFill>
                <a:ea typeface="+mn-lt"/>
                <a:cs typeface="+mn-lt"/>
              </a:rPr>
              <a:t>societal systems, policies, and social forces</a:t>
            </a:r>
            <a:br>
              <a:rPr lang="en-US" sz="2000" dirty="0">
                <a:solidFill>
                  <a:schemeClr val="accent1"/>
                </a:solidFill>
                <a:ea typeface="+mn-lt"/>
                <a:cs typeface="+mn-lt"/>
              </a:rPr>
            </a:br>
            <a:endParaRPr lang="en-US" sz="2000" dirty="0">
              <a:solidFill>
                <a:srgbClr val="282828"/>
              </a:solidFill>
              <a:latin typeface="+mj-lt"/>
              <a:ea typeface="Calibri"/>
              <a:cs typeface="Calibri"/>
            </a:endParaRPr>
          </a:p>
          <a:p>
            <a:pPr lvl="1"/>
            <a:r>
              <a:rPr lang="en-US" sz="2000" b="1" dirty="0">
                <a:solidFill>
                  <a:schemeClr val="accent2"/>
                </a:solidFill>
                <a:latin typeface="+mj-lt"/>
                <a:ea typeface="Calibri"/>
                <a:cs typeface="Calibri"/>
              </a:rPr>
              <a:t>Organizational:</a:t>
            </a:r>
            <a:r>
              <a:rPr lang="en-US" sz="2000" dirty="0">
                <a:solidFill>
                  <a:schemeClr val="accent2"/>
                </a:solidFill>
                <a:latin typeface="+mj-lt"/>
                <a:ea typeface="Calibri"/>
                <a:cs typeface="Calibri"/>
              </a:rPr>
              <a:t> institutional polices, culture,</a:t>
            </a:r>
            <a:br>
              <a:rPr lang="en-US" sz="2000" dirty="0">
                <a:solidFill>
                  <a:schemeClr val="accent2"/>
                </a:solidFill>
                <a:latin typeface="+mj-lt"/>
                <a:ea typeface="Calibri"/>
                <a:cs typeface="Calibri"/>
              </a:rPr>
            </a:br>
            <a:r>
              <a:rPr lang="en-US" sz="2000" dirty="0">
                <a:solidFill>
                  <a:schemeClr val="accent2"/>
                </a:solidFill>
                <a:latin typeface="+mj-lt"/>
                <a:ea typeface="Calibri"/>
                <a:cs typeface="Calibri"/>
              </a:rPr>
              <a:t>and practices</a:t>
            </a:r>
            <a:br>
              <a:rPr lang="en-US" sz="2000" dirty="0">
                <a:solidFill>
                  <a:schemeClr val="accent2"/>
                </a:solidFill>
                <a:latin typeface="+mj-lt"/>
                <a:ea typeface="Calibri"/>
                <a:cs typeface="Calibri"/>
              </a:rPr>
            </a:br>
            <a:endParaRPr lang="en-US" sz="2000" dirty="0">
              <a:solidFill>
                <a:srgbClr val="282828"/>
              </a:solidFill>
              <a:latin typeface="+mj-lt"/>
              <a:ea typeface="Calibri"/>
              <a:cs typeface="Calibri"/>
            </a:endParaRPr>
          </a:p>
          <a:p>
            <a:pPr lvl="1"/>
            <a:r>
              <a:rPr lang="en-US" sz="2000" b="1" dirty="0">
                <a:solidFill>
                  <a:schemeClr val="accent5"/>
                </a:solidFill>
                <a:latin typeface="+mj-lt"/>
                <a:ea typeface="Calibri"/>
                <a:cs typeface="Calibri"/>
              </a:rPr>
              <a:t>Interpersonal:</a:t>
            </a:r>
            <a:r>
              <a:rPr lang="en-US" sz="2000" dirty="0">
                <a:solidFill>
                  <a:schemeClr val="accent5"/>
                </a:solidFill>
                <a:latin typeface="+mj-lt"/>
                <a:ea typeface="Calibri"/>
                <a:cs typeface="Calibri"/>
              </a:rPr>
              <a:t> relational interactions</a:t>
            </a:r>
            <a:br>
              <a:rPr lang="en-US" sz="2000" dirty="0">
                <a:solidFill>
                  <a:schemeClr val="accent5"/>
                </a:solidFill>
                <a:latin typeface="+mj-lt"/>
                <a:ea typeface="Calibri"/>
                <a:cs typeface="Calibri"/>
              </a:rPr>
            </a:br>
            <a:endParaRPr lang="en-US" sz="2000" dirty="0">
              <a:solidFill>
                <a:srgbClr val="282828"/>
              </a:solidFill>
              <a:latin typeface="+mj-lt"/>
              <a:ea typeface="Calibri"/>
              <a:cs typeface="Calibri"/>
            </a:endParaRPr>
          </a:p>
          <a:p>
            <a:pPr lvl="1"/>
            <a:r>
              <a:rPr lang="en-US" sz="2000" b="1" dirty="0">
                <a:solidFill>
                  <a:schemeClr val="accent3"/>
                </a:solidFill>
                <a:latin typeface="+mj-lt"/>
                <a:ea typeface="Calibri"/>
                <a:cs typeface="Calibri"/>
              </a:rPr>
              <a:t>Individual: </a:t>
            </a:r>
            <a:r>
              <a:rPr lang="en-US" sz="2000" dirty="0">
                <a:solidFill>
                  <a:schemeClr val="accent3"/>
                </a:solidFill>
                <a:latin typeface="+mj-lt"/>
                <a:ea typeface="Calibri"/>
                <a:cs typeface="Calibri"/>
              </a:rPr>
              <a:t>self habits, behaviors</a:t>
            </a:r>
          </a:p>
          <a:p>
            <a:endParaRPr lang="en-US" sz="2000" dirty="0">
              <a:solidFill>
                <a:schemeClr val="accent3"/>
              </a:solidFill>
              <a:latin typeface="+mj-lt"/>
              <a:ea typeface="Calibri"/>
              <a:cs typeface="Calibri"/>
            </a:endParaRPr>
          </a:p>
          <a:p>
            <a:r>
              <a:rPr lang="en-US" sz="2000" dirty="0">
                <a:latin typeface="+mj-lt"/>
                <a:ea typeface="Calibri"/>
                <a:cs typeface="Calibri"/>
              </a:rPr>
              <a:t>We’ll now look at each of these in more detail.</a:t>
            </a:r>
          </a:p>
        </p:txBody>
      </p:sp>
    </p:spTree>
    <p:extLst>
      <p:ext uri="{BB962C8B-B14F-4D97-AF65-F5344CB8AC3E}">
        <p14:creationId xmlns:p14="http://schemas.microsoft.com/office/powerpoint/2010/main" val="4573532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757-A4CF-6923-93DC-E00DF3CD3644}"/>
              </a:ext>
            </a:extLst>
          </p:cNvPr>
          <p:cNvSpPr>
            <a:spLocks noGrp="1"/>
          </p:cNvSpPr>
          <p:nvPr>
            <p:ph type="title"/>
          </p:nvPr>
        </p:nvSpPr>
        <p:spPr/>
        <p:txBody>
          <a:bodyPr/>
          <a:lstStyle/>
          <a:p>
            <a:r>
              <a:rPr lang="en-US" dirty="0"/>
              <a:t>Structural Factors Related to Burnout: What Are They?</a:t>
            </a:r>
          </a:p>
        </p:txBody>
      </p:sp>
      <p:graphicFrame>
        <p:nvGraphicFramePr>
          <p:cNvPr id="13" name="Diagram 12">
            <a:extLst>
              <a:ext uri="{FF2B5EF4-FFF2-40B4-BE49-F238E27FC236}">
                <a16:creationId xmlns:a16="http://schemas.microsoft.com/office/drawing/2014/main" id="{D3BD5399-6D2B-B1A9-FE1B-2D0BB63C053D}"/>
              </a:ext>
            </a:extLst>
          </p:cNvPr>
          <p:cNvGraphicFramePr/>
          <p:nvPr>
            <p:extLst>
              <p:ext uri="{D42A27DB-BD31-4B8C-83A1-F6EECF244321}">
                <p14:modId xmlns:p14="http://schemas.microsoft.com/office/powerpoint/2010/main" val="440831656"/>
              </p:ext>
            </p:extLst>
          </p:nvPr>
        </p:nvGraphicFramePr>
        <p:xfrm>
          <a:off x="-3092379" y="1244600"/>
          <a:ext cx="12706280" cy="5324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3177F77-2068-E82A-1569-32386D3C4904}"/>
              </a:ext>
            </a:extLst>
          </p:cNvPr>
          <p:cNvSpPr txBox="1"/>
          <p:nvPr/>
        </p:nvSpPr>
        <p:spPr>
          <a:xfrm>
            <a:off x="6379973" y="1870059"/>
            <a:ext cx="537541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kumimoji="0" lang="en-US" b="1" i="0" u="none" strike="noStrike" kern="1200" normalizeH="0" baseline="0" noProof="0" dirty="0">
                <a:ln w="0"/>
                <a:effectLst/>
                <a:uLnTx/>
                <a:uFillTx/>
                <a:latin typeface="Calibri" panose="020F0502020204030204"/>
                <a:ea typeface="+mn-ea"/>
                <a:cs typeface="+mn-cs"/>
                <a:sym typeface="Arial"/>
              </a:rPr>
              <a:t>Structural factors</a:t>
            </a:r>
            <a:r>
              <a:rPr kumimoji="0" lang="en-US" i="0" u="none" strike="noStrike" kern="1200" normalizeH="0" baseline="0" noProof="0" dirty="0">
                <a:ln w="0"/>
                <a:effectLst/>
                <a:uLnTx/>
                <a:uFillTx/>
                <a:latin typeface="Calibri" panose="020F0502020204030204"/>
                <a:ea typeface="+mn-ea"/>
                <a:cs typeface="+mn-cs"/>
                <a:sym typeface="Arial"/>
              </a:rPr>
              <a:t>: </a:t>
            </a:r>
            <a:r>
              <a:rPr kumimoji="0" lang="en-US" i="0" u="none" strike="noStrike" cap="none" spc="0" normalizeH="0" baseline="0" dirty="0">
                <a:ln>
                  <a:noFill/>
                </a:ln>
                <a:solidFill>
                  <a:srgbClr val="282828"/>
                </a:solidFill>
                <a:effectLst/>
                <a:uFillTx/>
                <a:latin typeface="+mj-lt"/>
                <a:ea typeface="+mj-ea"/>
                <a:cs typeface="+mj-cs"/>
                <a:sym typeface="Arial"/>
              </a:rPr>
              <a:t>Racism, gender discrimination and violence, income inequality, and more. </a:t>
            </a:r>
          </a:p>
        </p:txBody>
      </p:sp>
      <p:sp>
        <p:nvSpPr>
          <p:cNvPr id="5" name="TextBox 4">
            <a:extLst>
              <a:ext uri="{FF2B5EF4-FFF2-40B4-BE49-F238E27FC236}">
                <a16:creationId xmlns:a16="http://schemas.microsoft.com/office/drawing/2014/main" id="{5183323E-B835-0643-BCB0-9E6AD0AC8B94}"/>
              </a:ext>
            </a:extLst>
          </p:cNvPr>
          <p:cNvSpPr txBox="1"/>
          <p:nvPr/>
        </p:nvSpPr>
        <p:spPr>
          <a:xfrm>
            <a:off x="6383601" y="2599625"/>
            <a:ext cx="5087815"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hangingPunct="0">
              <a:buFont typeface="Arial" panose="020B0604020202020204" pitchFamily="34" charset="0"/>
              <a:buChar char="•"/>
              <a:defRPr/>
            </a:pPr>
            <a:r>
              <a:rPr lang="en-US" dirty="0">
                <a:ln w="0"/>
                <a:latin typeface="Calibri" panose="020F0502020204030204"/>
                <a:sym typeface="Arial"/>
              </a:rPr>
              <a:t>They are t</a:t>
            </a:r>
            <a:r>
              <a:rPr kumimoji="0" lang="en-US" i="0" u="none" strike="noStrike" kern="1200" normalizeH="0" baseline="0" noProof="0" dirty="0">
                <a:ln w="0"/>
                <a:effectLst/>
                <a:uLnTx/>
                <a:uFillTx/>
                <a:latin typeface="Calibri" panose="020F0502020204030204"/>
                <a:ea typeface="+mn-ea"/>
                <a:cs typeface="+mn-cs"/>
                <a:sym typeface="Arial"/>
              </a:rPr>
              <a:t>he </a:t>
            </a:r>
            <a:r>
              <a:rPr kumimoji="0" lang="en-US" i="0" u="none" strike="noStrike" kern="1200" normalizeH="0" baseline="0" noProof="0" dirty="0">
                <a:ln w="0"/>
                <a:effectLst/>
                <a:uLnTx/>
                <a:uFillTx/>
                <a:latin typeface="Calibri" panose="020F0502020204030204"/>
                <a:ea typeface="+mn-ea"/>
                <a:cs typeface="+mn-cs"/>
              </a:rPr>
              <a:t>policies, systems, institutions, and social forces that generate and maintain the conditions that produce hierarchies and inequalities. </a:t>
            </a:r>
            <a:endParaRPr kumimoji="0" lang="en-US" i="0" u="none" strike="noStrike" kern="1200" normalizeH="0" baseline="0" noProof="0" dirty="0">
              <a:ln w="0"/>
              <a:effectLst/>
              <a:uLnTx/>
              <a:uFillTx/>
              <a:latin typeface="Calibri" panose="020F0502020204030204"/>
              <a:ea typeface="+mn-ea"/>
              <a:cs typeface="+mn-cs"/>
              <a:sym typeface="Arial"/>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en-US" dirty="0">
              <a:ln w="0"/>
              <a:latin typeface="Calibri" panose="020F0502020204030204"/>
              <a:sym typeface="Arial"/>
            </a:endParaRPr>
          </a:p>
          <a:p>
            <a:pPr marL="285750" indent="-285750" hangingPunct="0">
              <a:buFont typeface="Arial" panose="020B0604020202020204" pitchFamily="34" charset="0"/>
              <a:buChar char="•"/>
              <a:defRPr/>
            </a:pPr>
            <a:r>
              <a:rPr lang="en-US" sz="1800" dirty="0">
                <a:latin typeface="+mj-lt"/>
                <a:ea typeface="+mj-ea"/>
                <a:cs typeface="+mj-cs"/>
                <a:sym typeface="Arial"/>
              </a:rPr>
              <a:t>“</a:t>
            </a:r>
            <a:r>
              <a:rPr kumimoji="0" lang="en-US" sz="1800" b="0" i="0" u="none" cap="none" spc="0" normalizeH="0" baseline="0" dirty="0">
                <a:ln>
                  <a:noFill/>
                </a:ln>
                <a:effectLst/>
                <a:uFillTx/>
                <a:latin typeface="+mj-lt"/>
                <a:ea typeface="+mj-ea"/>
                <a:cs typeface="+mj-cs"/>
                <a:sym typeface="Arial"/>
              </a:rPr>
              <a:t>The water we swim in”: </a:t>
            </a:r>
            <a:r>
              <a:rPr lang="en-US" dirty="0">
                <a:latin typeface="+mj-lt"/>
                <a:ea typeface="+mj-ea"/>
                <a:cs typeface="+mj-cs"/>
                <a:sym typeface="Arial"/>
              </a:rPr>
              <a:t> These </a:t>
            </a:r>
            <a:r>
              <a:rPr kumimoji="0" lang="en-US" sz="1800" b="0" i="0" u="none" strike="noStrike" cap="none" spc="0" normalizeH="0" baseline="0" dirty="0">
                <a:ln>
                  <a:noFill/>
                </a:ln>
                <a:effectLst/>
                <a:uFillTx/>
                <a:latin typeface="+mj-lt"/>
                <a:ea typeface="+mj-ea"/>
                <a:cs typeface="+mj-cs"/>
                <a:sym typeface="Arial"/>
              </a:rPr>
              <a:t>factors determine </a:t>
            </a:r>
            <a:r>
              <a:rPr kumimoji="0" lang="en-US" sz="1800" b="0" i="0" u="none" strike="noStrike" cap="none" spc="0" normalizeH="0" baseline="0" dirty="0">
                <a:ln>
                  <a:noFill/>
                </a:ln>
                <a:solidFill>
                  <a:srgbClr val="282828"/>
                </a:solidFill>
                <a:effectLst/>
                <a:uFillTx/>
                <a:latin typeface="+mj-lt"/>
                <a:ea typeface="+mj-ea"/>
                <a:cs typeface="+mj-cs"/>
                <a:sym typeface="Arial"/>
              </a:rPr>
              <a:t>basic quality of life and shape our realities even when we don’t consciously recognize them. </a:t>
            </a:r>
          </a:p>
          <a:p>
            <a:pPr marL="285750" indent="-285750" hangingPunct="0">
              <a:buFont typeface="Arial" panose="020B0604020202020204" pitchFamily="34" charset="0"/>
              <a:buChar char="•"/>
              <a:defRPr/>
            </a:pPr>
            <a:endParaRPr lang="en-US" dirty="0">
              <a:solidFill>
                <a:srgbClr val="282828"/>
              </a:solidFill>
              <a:latin typeface="+mj-lt"/>
              <a:ea typeface="+mj-ea"/>
              <a:cs typeface="+mj-cs"/>
              <a:sym typeface="Arial"/>
            </a:endParaRPr>
          </a:p>
          <a:p>
            <a:pPr marL="285750" indent="-285750" hangingPunct="0">
              <a:buFont typeface="Arial" panose="020B0604020202020204" pitchFamily="34" charset="0"/>
              <a:buChar char="•"/>
              <a:defRPr/>
            </a:pPr>
            <a:r>
              <a:rPr kumimoji="0" lang="en-US" sz="1800" b="0" i="0" u="none" strike="noStrike" cap="none" spc="0" normalizeH="0" baseline="0" dirty="0">
                <a:ln>
                  <a:noFill/>
                </a:ln>
                <a:solidFill>
                  <a:srgbClr val="282828"/>
                </a:solidFill>
                <a:effectLst/>
                <a:uFillTx/>
                <a:latin typeface="+mj-lt"/>
                <a:ea typeface="+mj-ea"/>
                <a:cs typeface="+mj-cs"/>
                <a:sym typeface="Arial"/>
              </a:rPr>
              <a:t>Our safety and security are heavily influenced by structural factors.</a:t>
            </a:r>
          </a:p>
        </p:txBody>
      </p:sp>
    </p:spTree>
    <p:extLst>
      <p:ext uri="{BB962C8B-B14F-4D97-AF65-F5344CB8AC3E}">
        <p14:creationId xmlns:p14="http://schemas.microsoft.com/office/powerpoint/2010/main" val="14429780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76A75-E3CB-DF05-7A1D-88E82172DE47}"/>
              </a:ext>
            </a:extLst>
          </p:cNvPr>
          <p:cNvSpPr/>
          <p:nvPr/>
        </p:nvSpPr>
        <p:spPr>
          <a:xfrm>
            <a:off x="6656235" y="4431117"/>
            <a:ext cx="4859763" cy="2083322"/>
          </a:xfrm>
          <a:prstGeom prst="rect">
            <a:avLst/>
          </a:prstGeom>
          <a:solidFill>
            <a:schemeClr val="accent1">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A70EB80D-2B3F-8E2F-FF03-1DD57D2A87D4}"/>
              </a:ext>
            </a:extLst>
          </p:cNvPr>
          <p:cNvSpPr>
            <a:spLocks noGrp="1"/>
          </p:cNvSpPr>
          <p:nvPr>
            <p:ph type="title"/>
          </p:nvPr>
        </p:nvSpPr>
        <p:spPr/>
        <p:txBody>
          <a:bodyPr/>
          <a:lstStyle/>
          <a:p>
            <a:r>
              <a:rPr lang="en-US" dirty="0"/>
              <a:t>Structural Factors: What Can Be Done?</a:t>
            </a:r>
          </a:p>
        </p:txBody>
      </p:sp>
      <p:sp>
        <p:nvSpPr>
          <p:cNvPr id="4" name="TextBox 3">
            <a:extLst>
              <a:ext uri="{FF2B5EF4-FFF2-40B4-BE49-F238E27FC236}">
                <a16:creationId xmlns:a16="http://schemas.microsoft.com/office/drawing/2014/main" id="{D9DC7663-75F0-B306-9317-11D3DC5DC2C7}"/>
              </a:ext>
            </a:extLst>
          </p:cNvPr>
          <p:cNvSpPr txBox="1"/>
          <p:nvPr/>
        </p:nvSpPr>
        <p:spPr>
          <a:xfrm>
            <a:off x="622300" y="3429000"/>
            <a:ext cx="5219684" cy="2462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600"/>
              </a:spcAft>
              <a:buClrTx/>
              <a:buSzTx/>
              <a:buFontTx/>
              <a:buNone/>
              <a:tabLst/>
            </a:pPr>
            <a:r>
              <a:rPr lang="en-US" dirty="0">
                <a:solidFill>
                  <a:srgbClr val="282828"/>
                </a:solidFill>
                <a:latin typeface="+mj-lt"/>
                <a:ea typeface="+mj-ea"/>
                <a:cs typeface="+mj-cs"/>
                <a:sym typeface="Arial"/>
              </a:rPr>
              <a:t>However, organized </a:t>
            </a:r>
            <a:r>
              <a:rPr lang="en-US" dirty="0">
                <a:latin typeface="+mj-lt"/>
                <a:ea typeface="+mj-ea"/>
                <a:cs typeface="+mj-cs"/>
                <a:sym typeface="Arial"/>
              </a:rPr>
              <a:t>and mobilized grassroots movements for change are powerful ways to transform structural factors, and becoming actively involved in such movements can itself improve mental health and well-being. On the right is an example of how one CHW organization joined the grassroots movement. </a:t>
            </a:r>
            <a:endParaRPr lang="en-US" b="1" dirty="0">
              <a:latin typeface="+mj-lt"/>
              <a:ea typeface="+mj-ea"/>
              <a:cs typeface="+mj-cs"/>
              <a:sym typeface="Arial"/>
            </a:endParaRPr>
          </a:p>
          <a:p>
            <a:pPr marL="0" marR="0" indent="0" algn="l" defTabSz="914400" rtl="0" fontAlgn="auto" latinLnBrk="0" hangingPunct="0">
              <a:lnSpc>
                <a:spcPct val="100000"/>
              </a:lnSpc>
              <a:spcBef>
                <a:spcPts val="0"/>
              </a:spcBef>
              <a:spcAft>
                <a:spcPts val="600"/>
              </a:spcAft>
              <a:buClrTx/>
              <a:buSzTx/>
              <a:buFontTx/>
              <a:buNone/>
              <a:tabLst/>
            </a:pPr>
            <a:r>
              <a:rPr lang="en-US" b="1" dirty="0">
                <a:solidFill>
                  <a:srgbClr val="282828"/>
                </a:solidFill>
                <a:latin typeface="+mj-lt"/>
                <a:ea typeface="+mj-ea"/>
                <a:cs typeface="+mj-cs"/>
                <a:sym typeface="Arial"/>
              </a:rPr>
              <a:t>Are there other ways you might be able to influence structural change?</a:t>
            </a:r>
            <a:endParaRPr lang="en-US" b="1" dirty="0"/>
          </a:p>
        </p:txBody>
      </p:sp>
      <p:sp>
        <p:nvSpPr>
          <p:cNvPr id="5" name="TextBox 4">
            <a:extLst>
              <a:ext uri="{FF2B5EF4-FFF2-40B4-BE49-F238E27FC236}">
                <a16:creationId xmlns:a16="http://schemas.microsoft.com/office/drawing/2014/main" id="{4764495F-6FA4-A67F-0EEA-BDB30BF3740D}"/>
              </a:ext>
            </a:extLst>
          </p:cNvPr>
          <p:cNvSpPr txBox="1"/>
          <p:nvPr/>
        </p:nvSpPr>
        <p:spPr>
          <a:xfrm>
            <a:off x="622300" y="6334397"/>
            <a:ext cx="7723122"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hlinkClick r:id="rId3"/>
              </a:rPr>
              <a:t>https://shelterforce.org/2017/11/22/how-organizing-for-justice-helps-your-mental-health/</a:t>
            </a:r>
            <a:endParaRPr kumimoji="0" lang="en-US" sz="1100" b="0" i="0" u="none" strike="noStrike" cap="none" spc="0" normalizeH="0" baseline="0" dirty="0">
              <a:ln>
                <a:noFill/>
              </a:ln>
              <a:solidFill>
                <a:srgbClr val="282828"/>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sp>
        <p:nvSpPr>
          <p:cNvPr id="10" name="TextBox 9">
            <a:extLst>
              <a:ext uri="{FF2B5EF4-FFF2-40B4-BE49-F238E27FC236}">
                <a16:creationId xmlns:a16="http://schemas.microsoft.com/office/drawing/2014/main" id="{963328E8-16EC-650A-67A0-2CA9A2FC265A}"/>
              </a:ext>
            </a:extLst>
          </p:cNvPr>
          <p:cNvSpPr txBox="1"/>
          <p:nvPr/>
        </p:nvSpPr>
        <p:spPr>
          <a:xfrm>
            <a:off x="6831924" y="4873981"/>
            <a:ext cx="4567957"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dirty="0">
                <a:latin typeface="+mj-lt"/>
                <a:ea typeface="+mj-ea"/>
                <a:cs typeface="+mj-cs"/>
                <a:sym typeface="Arial"/>
              </a:rPr>
              <a:t>El Centro Hispano is an organization that recruits, trains, and manages </a:t>
            </a:r>
            <a:r>
              <a:rPr lang="en-US" sz="1600" dirty="0" err="1">
                <a:latin typeface="+mj-lt"/>
                <a:ea typeface="+mj-ea"/>
                <a:cs typeface="+mj-cs"/>
                <a:sym typeface="Arial"/>
              </a:rPr>
              <a:t>promotores</a:t>
            </a:r>
            <a:r>
              <a:rPr lang="en-US" sz="1600" dirty="0">
                <a:latin typeface="+mj-lt"/>
                <a:ea typeface="+mj-ea"/>
                <a:cs typeface="+mj-cs"/>
                <a:sym typeface="Arial"/>
              </a:rPr>
              <a:t> de </a:t>
            </a:r>
            <a:r>
              <a:rPr lang="en-US" sz="1600" dirty="0" err="1">
                <a:latin typeface="+mj-lt"/>
                <a:ea typeface="+mj-ea"/>
                <a:cs typeface="+mj-cs"/>
                <a:sym typeface="Arial"/>
              </a:rPr>
              <a:t>salud</a:t>
            </a:r>
            <a:r>
              <a:rPr lang="en-US" sz="1600" dirty="0">
                <a:latin typeface="+mj-lt"/>
                <a:ea typeface="+mj-ea"/>
                <a:cs typeface="+mj-cs"/>
                <a:sym typeface="Arial"/>
              </a:rPr>
              <a:t> in Durham, NC. El Centro team members visits the NC General Assembly three times every month to continue to advocate for increased funding for this critical community health workforce. </a:t>
            </a:r>
            <a:endParaRPr kumimoji="0" lang="en-US" sz="1600" i="0" u="none" strike="noStrike" cap="none" spc="0" normalizeH="0" baseline="0" dirty="0">
              <a:ln>
                <a:noFill/>
              </a:ln>
              <a:effectLst/>
              <a:uFillTx/>
              <a:latin typeface="+mj-lt"/>
              <a:ea typeface="+mj-ea"/>
              <a:cs typeface="+mj-cs"/>
              <a:sym typeface="Arial"/>
            </a:endParaRPr>
          </a:p>
        </p:txBody>
      </p:sp>
      <p:pic>
        <p:nvPicPr>
          <p:cNvPr id="1026" name="Picture 2" descr="A group of community health workers, all wearing red shirts, gather around a sign reading &quot;legislative building.&quot;">
            <a:extLst>
              <a:ext uri="{FF2B5EF4-FFF2-40B4-BE49-F238E27FC236}">
                <a16:creationId xmlns:a16="http://schemas.microsoft.com/office/drawing/2014/main" id="{8DDDD1AE-828D-9AC3-48EF-E3FF44A162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 t="26498" r="-243" b="2605"/>
          <a:stretch/>
        </p:blipFill>
        <p:spPr bwMode="auto">
          <a:xfrm>
            <a:off x="6552818" y="1071154"/>
            <a:ext cx="5077480" cy="2699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C11B8B-590A-3B4D-8EA9-FF41E65A48F3}"/>
              </a:ext>
            </a:extLst>
          </p:cNvPr>
          <p:cNvSpPr txBox="1"/>
          <p:nvPr/>
        </p:nvSpPr>
        <p:spPr>
          <a:xfrm>
            <a:off x="6729415" y="4512590"/>
            <a:ext cx="477297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accent1"/>
                </a:solidFill>
                <a:effectLst/>
                <a:uFillTx/>
                <a:latin typeface="+mj-lt"/>
                <a:ea typeface="+mj-ea"/>
                <a:cs typeface="+mj-cs"/>
                <a:sym typeface="Arial"/>
              </a:rPr>
              <a:t>Spotlight: Legislative Advocacy in North Carolina</a:t>
            </a:r>
          </a:p>
        </p:txBody>
      </p:sp>
      <p:sp>
        <p:nvSpPr>
          <p:cNvPr id="8" name="TextBox 7">
            <a:extLst>
              <a:ext uri="{FF2B5EF4-FFF2-40B4-BE49-F238E27FC236}">
                <a16:creationId xmlns:a16="http://schemas.microsoft.com/office/drawing/2014/main" id="{8418A37A-A195-FCEE-9AB3-AFE598278C89}"/>
              </a:ext>
            </a:extLst>
          </p:cNvPr>
          <p:cNvSpPr txBox="1"/>
          <p:nvPr/>
        </p:nvSpPr>
        <p:spPr>
          <a:xfrm>
            <a:off x="6695059" y="3870231"/>
            <a:ext cx="476832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b="0" i="0" dirty="0">
                <a:solidFill>
                  <a:sysClr val="windowText" lastClr="000000"/>
                </a:solidFill>
                <a:effectLst/>
                <a:latin typeface="Lato" panose="020F0502020204030203" pitchFamily="34" charset="0"/>
                <a:hlinkClick r:id="rId5">
                  <a:extLst>
                    <a:ext uri="{A12FA001-AC4F-418D-AE19-62706E023703}">
                      <ahyp:hlinkClr xmlns:ahyp="http://schemas.microsoft.com/office/drawing/2018/hyperlinkcolor" val="tx"/>
                    </a:ext>
                  </a:extLst>
                </a:hlinkClick>
              </a:rPr>
              <a:t>El Centro community health workers/promotores de salud visit the NC General Assembly to advocate for funding. Credit: Rubi Morales</a:t>
            </a:r>
            <a:endParaRPr kumimoji="0" lang="en-US" sz="1200" b="1" i="0" u="none" strike="noStrike" cap="none" spc="0" normalizeH="0" baseline="0" dirty="0">
              <a:ln>
                <a:noFill/>
              </a:ln>
              <a:solidFill>
                <a:sysClr val="windowText" lastClr="000000"/>
              </a:solidFill>
              <a:effectLst/>
              <a:uFillTx/>
              <a:latin typeface="+mj-lt"/>
              <a:ea typeface="+mj-ea"/>
              <a:cs typeface="+mj-cs"/>
              <a:sym typeface="Arial"/>
            </a:endParaRPr>
          </a:p>
        </p:txBody>
      </p:sp>
      <p:sp>
        <p:nvSpPr>
          <p:cNvPr id="11" name="TextBox 10">
            <a:extLst>
              <a:ext uri="{FF2B5EF4-FFF2-40B4-BE49-F238E27FC236}">
                <a16:creationId xmlns:a16="http://schemas.microsoft.com/office/drawing/2014/main" id="{7F298354-1E68-96A5-CC0F-08E19D6D36D9}"/>
              </a:ext>
            </a:extLst>
          </p:cNvPr>
          <p:cNvSpPr txBox="1"/>
          <p:nvPr/>
        </p:nvSpPr>
        <p:spPr>
          <a:xfrm>
            <a:off x="622308" y="1268990"/>
            <a:ext cx="5600700"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dirty="0">
                <a:solidFill>
                  <a:srgbClr val="282828"/>
                </a:solidFill>
                <a:latin typeface="+mj-lt"/>
                <a:ea typeface="+mj-ea"/>
                <a:cs typeface="+mj-cs"/>
                <a:sym typeface="Arial"/>
              </a:rPr>
              <a:t>While structural</a:t>
            </a:r>
            <a:r>
              <a:rPr lang="en-US" sz="1800" dirty="0">
                <a:solidFill>
                  <a:srgbClr val="282828"/>
                </a:solidFill>
                <a:latin typeface="+mj-lt"/>
                <a:ea typeface="+mj-ea"/>
                <a:cs typeface="+mj-cs"/>
                <a:sym typeface="Arial"/>
              </a:rPr>
              <a:t> factors are </a:t>
            </a:r>
            <a:r>
              <a:rPr lang="en-US" sz="1800" u="sng" dirty="0">
                <a:solidFill>
                  <a:srgbClr val="282828"/>
                </a:solidFill>
                <a:latin typeface="+mj-lt"/>
                <a:ea typeface="+mj-ea"/>
                <a:cs typeface="+mj-cs"/>
                <a:sym typeface="Arial"/>
              </a:rPr>
              <a:t>among the most important for well-being</a:t>
            </a:r>
            <a:r>
              <a:rPr lang="en-US" sz="1800" dirty="0">
                <a:solidFill>
                  <a:srgbClr val="282828"/>
                </a:solidFill>
                <a:latin typeface="+mj-lt"/>
                <a:ea typeface="+mj-ea"/>
                <a:cs typeface="+mj-cs"/>
                <a:sym typeface="Arial"/>
              </a:rPr>
              <a:t>, they are often ignored in discussions of well-being, burnout, and self-care because they </a:t>
            </a:r>
            <a:r>
              <a:rPr lang="en-US" sz="1800" u="sng" dirty="0">
                <a:solidFill>
                  <a:srgbClr val="282828"/>
                </a:solidFill>
                <a:latin typeface="+mj-lt"/>
                <a:ea typeface="+mj-ea"/>
                <a:cs typeface="+mj-cs"/>
                <a:sym typeface="Arial"/>
              </a:rPr>
              <a:t>might feel too difficult to change</a:t>
            </a:r>
            <a:r>
              <a:rPr lang="en-US" sz="1800" dirty="0">
                <a:solidFill>
                  <a:srgbClr val="282828"/>
                </a:solidFill>
                <a:latin typeface="+mj-lt"/>
                <a:ea typeface="+mj-ea"/>
                <a:cs typeface="+mj-cs"/>
                <a:sym typeface="Arial"/>
              </a:rPr>
              <a:t>. They require political solutions, and sometimes these solutions remain in the control and power of far-away governments.</a:t>
            </a:r>
          </a:p>
        </p:txBody>
      </p:sp>
    </p:spTree>
    <p:extLst>
      <p:ext uri="{BB962C8B-B14F-4D97-AF65-F5344CB8AC3E}">
        <p14:creationId xmlns:p14="http://schemas.microsoft.com/office/powerpoint/2010/main" val="32745767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757-A4CF-6923-93DC-E00DF3CD3644}"/>
              </a:ext>
            </a:extLst>
          </p:cNvPr>
          <p:cNvSpPr>
            <a:spLocks noGrp="1"/>
          </p:cNvSpPr>
          <p:nvPr>
            <p:ph type="title"/>
          </p:nvPr>
        </p:nvSpPr>
        <p:spPr/>
        <p:txBody>
          <a:bodyPr/>
          <a:lstStyle/>
          <a:p>
            <a:r>
              <a:rPr lang="en-US" dirty="0"/>
              <a:t>Organizational Factors Related to Burnout: What Are They?</a:t>
            </a:r>
          </a:p>
        </p:txBody>
      </p:sp>
      <p:graphicFrame>
        <p:nvGraphicFramePr>
          <p:cNvPr id="3" name="Diagram 2">
            <a:extLst>
              <a:ext uri="{FF2B5EF4-FFF2-40B4-BE49-F238E27FC236}">
                <a16:creationId xmlns:a16="http://schemas.microsoft.com/office/drawing/2014/main" id="{3847D89E-46CE-98EF-002C-C38633827E70}"/>
              </a:ext>
            </a:extLst>
          </p:cNvPr>
          <p:cNvGraphicFramePr/>
          <p:nvPr>
            <p:extLst>
              <p:ext uri="{D42A27DB-BD31-4B8C-83A1-F6EECF244321}">
                <p14:modId xmlns:p14="http://schemas.microsoft.com/office/powerpoint/2010/main" val="3259843857"/>
              </p:ext>
            </p:extLst>
          </p:nvPr>
        </p:nvGraphicFramePr>
        <p:xfrm>
          <a:off x="-2749361" y="1280545"/>
          <a:ext cx="11776983" cy="5371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1EEB445-29C1-FC88-DEE5-8BD2263365B1}"/>
              </a:ext>
            </a:extLst>
          </p:cNvPr>
          <p:cNvSpPr txBox="1"/>
          <p:nvPr/>
        </p:nvSpPr>
        <p:spPr>
          <a:xfrm>
            <a:off x="6320644" y="1638028"/>
            <a:ext cx="5531276"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b="1" i="0" u="none" strike="noStrike" kern="1200" normalizeH="0" baseline="0" noProof="0">
                <a:ln w="0"/>
                <a:effectLst/>
                <a:uLnTx/>
                <a:uFillTx/>
                <a:latin typeface="Calibri" panose="020F0502020204030204"/>
                <a:ea typeface="+mn-ea"/>
                <a:cs typeface="+mn-cs"/>
                <a:sym typeface="Arial"/>
              </a:rPr>
              <a:t>Organizational factors:</a:t>
            </a:r>
            <a:r>
              <a:rPr lang="en-US" b="1">
                <a:ln w="0"/>
                <a:latin typeface="Calibri" panose="020F0502020204030204"/>
                <a:sym typeface="Arial"/>
              </a:rPr>
              <a:t> </a:t>
            </a:r>
            <a:r>
              <a:rPr kumimoji="0" lang="en-US" i="0" u="none" strike="noStrike" cap="none" spc="0" normalizeH="0" baseline="0">
                <a:ln>
                  <a:noFill/>
                </a:ln>
                <a:solidFill>
                  <a:srgbClr val="282828"/>
                </a:solidFill>
                <a:effectLst/>
                <a:uFillTx/>
                <a:latin typeface="+mj-lt"/>
                <a:ea typeface="+mj-ea"/>
                <a:cs typeface="+mj-cs"/>
                <a:sym typeface="Arial"/>
              </a:rPr>
              <a:t>Institutional policies and practices </a:t>
            </a:r>
            <a:r>
              <a:rPr lang="en-US">
                <a:solidFill>
                  <a:srgbClr val="282828"/>
                </a:solidFill>
                <a:latin typeface="+mj-lt"/>
                <a:ea typeface="+mj-ea"/>
                <a:cs typeface="+mj-cs"/>
                <a:sym typeface="Arial"/>
              </a:rPr>
              <a:t>that lead to...</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i="0" u="none" strike="noStrike" kern="1200" normalizeH="0" baseline="0" noProof="0">
              <a:ln w="0"/>
              <a:solidFill>
                <a:srgbClr val="282828"/>
              </a:solidFill>
              <a:effectLst/>
              <a:uLnTx/>
              <a:uFillTx/>
              <a:latin typeface="+mj-lt"/>
              <a:ea typeface="+mj-ea"/>
              <a:cs typeface="+mj-cs"/>
              <a:sym typeface="Arial"/>
            </a:endParaRPr>
          </a:p>
          <a:p>
            <a:pPr marL="800100" lvl="1" indent="-342900" hangingPunct="0">
              <a:buFontTx/>
              <a:buAutoNum type="arabicPeriod"/>
            </a:pPr>
            <a:r>
              <a:rPr kumimoji="0" lang="en-US" sz="1800" i="0" u="none" strike="noStrike" cap="none" spc="0" normalizeH="0" baseline="0">
                <a:ln>
                  <a:noFill/>
                </a:ln>
                <a:solidFill>
                  <a:srgbClr val="282828"/>
                </a:solidFill>
                <a:effectLst/>
                <a:uFillTx/>
                <a:latin typeface="+mj-lt"/>
                <a:ea typeface="+mj-ea"/>
                <a:cs typeface="+mj-cs"/>
                <a:sym typeface="Arial"/>
              </a:rPr>
              <a:t>Work overload</a:t>
            </a:r>
            <a:endParaRPr lang="en-US" sz="1800" i="0" u="none" strike="noStrike" cap="none" spc="0" normalizeH="0" baseline="0">
              <a:ln>
                <a:noFill/>
              </a:ln>
              <a:solidFill>
                <a:srgbClr val="282828"/>
              </a:solidFill>
              <a:effectLst/>
              <a:uFillTx/>
              <a:latin typeface="+mj-lt"/>
              <a:ea typeface="+mj-ea"/>
              <a:cs typeface="Calibri"/>
            </a:endParaRPr>
          </a:p>
          <a:p>
            <a:pPr marL="800100" lvl="1" indent="-342900" hangingPunct="0">
              <a:buFontTx/>
              <a:buAutoNum type="arabicPeriod"/>
            </a:pPr>
            <a:r>
              <a:rPr lang="en-US" sz="1800">
                <a:solidFill>
                  <a:srgbClr val="282828"/>
                </a:solidFill>
                <a:latin typeface="+mj-lt"/>
                <a:ea typeface="+mj-ea"/>
                <a:cs typeface="+mj-cs"/>
                <a:sym typeface="Arial"/>
              </a:rPr>
              <a:t>Lack of care team integration</a:t>
            </a:r>
            <a:endParaRPr lang="en-US" sz="1800">
              <a:solidFill>
                <a:srgbClr val="282828"/>
              </a:solidFill>
              <a:latin typeface="+mj-lt"/>
              <a:ea typeface="+mj-ea"/>
              <a:cs typeface="Calibri"/>
            </a:endParaRPr>
          </a:p>
          <a:p>
            <a:pPr marL="800100" lvl="1" indent="-342900" hangingPunct="0">
              <a:buFontTx/>
              <a:buAutoNum type="arabicPeriod"/>
            </a:pPr>
            <a:r>
              <a:rPr kumimoji="0" lang="en-US" sz="1800" i="0" u="none" strike="noStrike" cap="none" spc="0" normalizeH="0" baseline="0">
                <a:ln>
                  <a:noFill/>
                </a:ln>
                <a:solidFill>
                  <a:srgbClr val="282828"/>
                </a:solidFill>
                <a:effectLst/>
                <a:uFillTx/>
                <a:latin typeface="+mj-lt"/>
                <a:ea typeface="+mj-ea"/>
                <a:cs typeface="+mj-cs"/>
                <a:sym typeface="Arial"/>
              </a:rPr>
              <a:t>Lack of proper supervision</a:t>
            </a:r>
            <a:endParaRPr lang="en-US" sz="1800" i="0" u="none" strike="noStrike" cap="none" spc="0" normalizeH="0" baseline="0">
              <a:ln>
                <a:noFill/>
              </a:ln>
              <a:solidFill>
                <a:srgbClr val="282828"/>
              </a:solidFill>
              <a:effectLst/>
              <a:uFillTx/>
              <a:latin typeface="+mj-lt"/>
              <a:ea typeface="+mj-ea"/>
              <a:cs typeface="Calibri"/>
            </a:endParaRPr>
          </a:p>
          <a:p>
            <a:pPr marL="800100" lvl="1" indent="-342900" hangingPunct="0">
              <a:buFontTx/>
              <a:buAutoNum type="arabicPeriod"/>
            </a:pPr>
            <a:r>
              <a:rPr kumimoji="0" lang="en-US" sz="1800" i="0" u="none" strike="noStrike" cap="none" spc="0" normalizeH="0" baseline="0">
                <a:ln>
                  <a:noFill/>
                </a:ln>
                <a:solidFill>
                  <a:srgbClr val="282828"/>
                </a:solidFill>
                <a:effectLst/>
                <a:uFillTx/>
                <a:latin typeface="+mj-lt"/>
                <a:ea typeface="+mj-ea"/>
                <a:cs typeface="+mj-cs"/>
                <a:sym typeface="Arial"/>
              </a:rPr>
              <a:t>Lack of </a:t>
            </a:r>
            <a:r>
              <a:rPr lang="en-US" sz="1800">
                <a:solidFill>
                  <a:srgbClr val="282828"/>
                </a:solidFill>
                <a:latin typeface="+mj-lt"/>
                <a:ea typeface="+mj-ea"/>
                <a:cs typeface="+mj-cs"/>
                <a:sym typeface="Arial"/>
              </a:rPr>
              <a:t>consistent training</a:t>
            </a:r>
            <a:endParaRPr lang="en-US" sz="1800" i="0" u="none" strike="noStrike" cap="none" spc="0" normalizeH="0" baseline="0">
              <a:ln>
                <a:noFill/>
              </a:ln>
              <a:solidFill>
                <a:srgbClr val="282828"/>
              </a:solidFill>
              <a:effectLst/>
              <a:uFillTx/>
              <a:latin typeface="+mj-lt"/>
              <a:ea typeface="+mj-ea"/>
              <a:cs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i="0" u="none" strike="noStrike" cap="none" spc="0" normalizeH="0" baseline="0">
              <a:ln>
                <a:noFill/>
              </a:ln>
              <a:solidFill>
                <a:srgbClr val="282828"/>
              </a:solidFill>
              <a:effectLst/>
              <a:uFillTx/>
              <a:latin typeface="+mj-lt"/>
              <a:ea typeface="+mj-ea"/>
              <a:cs typeface="+mj-cs"/>
              <a:sym typeface="Arial"/>
            </a:endParaRPr>
          </a:p>
        </p:txBody>
      </p:sp>
      <p:sp>
        <p:nvSpPr>
          <p:cNvPr id="6" name="TextBox 5">
            <a:extLst>
              <a:ext uri="{FF2B5EF4-FFF2-40B4-BE49-F238E27FC236}">
                <a16:creationId xmlns:a16="http://schemas.microsoft.com/office/drawing/2014/main" id="{A1E862B9-FD93-470C-407F-4E40187BC0BB}"/>
              </a:ext>
            </a:extLst>
          </p:cNvPr>
          <p:cNvSpPr txBox="1"/>
          <p:nvPr/>
        </p:nvSpPr>
        <p:spPr>
          <a:xfrm>
            <a:off x="6355478" y="3833370"/>
            <a:ext cx="5348842"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lang="en-US" dirty="0">
                <a:ln w="0"/>
                <a:latin typeface="+mj-lt"/>
                <a:ea typeface="+mj-ea"/>
                <a:cs typeface="+mj-cs"/>
                <a:sym typeface="Arial"/>
              </a:rPr>
              <a:t>Reviewing policies, practices, and program design with respect to the above issues can help you identify opportunities to improve support for CHWs.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dirty="0">
              <a:ln w="0"/>
              <a:solidFill>
                <a:srgbClr val="FF0000"/>
              </a:solidFill>
              <a:latin typeface="+mj-lt"/>
              <a:ea typeface="+mj-ea"/>
              <a:cs typeface="+mj-cs"/>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i="1" u="none" strike="noStrike" normalizeH="0" baseline="0" dirty="0">
                <a:ln w="0"/>
                <a:solidFill>
                  <a:srgbClr val="282828"/>
                </a:solidFill>
                <a:effectLst/>
                <a:uFillTx/>
                <a:latin typeface="+mj-lt"/>
                <a:ea typeface="+mj-ea"/>
                <a:cs typeface="+mj-cs"/>
                <a:sym typeface="Arial"/>
              </a:rPr>
              <a:t>Examples of </a:t>
            </a:r>
            <a:r>
              <a:rPr lang="en-US" i="1" dirty="0">
                <a:ln w="0"/>
                <a:solidFill>
                  <a:srgbClr val="282828"/>
                </a:solidFill>
                <a:latin typeface="+mj-lt"/>
                <a:ea typeface="+mj-ea"/>
                <a:cs typeface="+mj-cs"/>
                <a:sym typeface="Arial"/>
              </a:rPr>
              <a:t>S</a:t>
            </a:r>
            <a:r>
              <a:rPr kumimoji="0" lang="en-US" i="1" u="none" strike="noStrike" normalizeH="0" baseline="0" dirty="0">
                <a:ln w="0"/>
                <a:solidFill>
                  <a:srgbClr val="282828"/>
                </a:solidFill>
                <a:effectLst/>
                <a:uFillTx/>
                <a:latin typeface="+mj-lt"/>
                <a:ea typeface="+mj-ea"/>
                <a:cs typeface="+mj-cs"/>
                <a:sym typeface="Arial"/>
              </a:rPr>
              <a:t>upports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i="0" u="none" strike="noStrike" normalizeH="0" baseline="0" dirty="0">
                <a:ln w="0"/>
                <a:solidFill>
                  <a:srgbClr val="282828"/>
                </a:solidFill>
                <a:effectLst/>
                <a:uFillTx/>
                <a:latin typeface="+mj-lt"/>
                <a:ea typeface="+mj-ea"/>
                <a:cs typeface="+mj-cs"/>
                <a:sym typeface="Arial"/>
              </a:rPr>
              <a:t>What supports and benefits are in place for CHWs?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dirty="0">
                <a:ln w="0"/>
                <a:solidFill>
                  <a:srgbClr val="282828"/>
                </a:solidFill>
                <a:latin typeface="+mj-lt"/>
                <a:ea typeface="+mj-ea"/>
                <a:cs typeface="+mj-cs"/>
                <a:sym typeface="Arial"/>
              </a:rPr>
              <a:t>I</a:t>
            </a:r>
            <a:r>
              <a:rPr kumimoji="0" lang="en-US" i="0" u="none" strike="noStrike" normalizeH="0" baseline="0" dirty="0">
                <a:ln w="0"/>
                <a:solidFill>
                  <a:srgbClr val="282828"/>
                </a:solidFill>
                <a:effectLst/>
                <a:uFillTx/>
                <a:latin typeface="+mj-lt"/>
                <a:ea typeface="+mj-ea"/>
                <a:cs typeface="+mj-cs"/>
                <a:sym typeface="Arial"/>
              </a:rPr>
              <a:t>s there a </a:t>
            </a:r>
            <a:r>
              <a:rPr lang="en-US" dirty="0">
                <a:ln w="0"/>
                <a:solidFill>
                  <a:srgbClr val="282828"/>
                </a:solidFill>
                <a:latin typeface="+mj-lt"/>
                <a:ea typeface="+mj-ea"/>
                <a:cs typeface="+mj-cs"/>
                <a:sym typeface="Arial"/>
              </a:rPr>
              <a:t>pathway to promotion?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dirty="0">
                <a:ln w="0"/>
                <a:solidFill>
                  <a:srgbClr val="282828"/>
                </a:solidFill>
                <a:latin typeface="+mj-lt"/>
                <a:ea typeface="+mj-ea"/>
                <a:cs typeface="+mj-cs"/>
                <a:sym typeface="Arial"/>
              </a:rPr>
              <a:t>Do CHWs get adequate time off?</a:t>
            </a:r>
          </a:p>
        </p:txBody>
      </p:sp>
    </p:spTree>
    <p:extLst>
      <p:ext uri="{BB962C8B-B14F-4D97-AF65-F5344CB8AC3E}">
        <p14:creationId xmlns:p14="http://schemas.microsoft.com/office/powerpoint/2010/main" val="220503040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337BA-62CB-5AB4-6895-40491CA0912E}"/>
              </a:ext>
            </a:extLst>
          </p:cNvPr>
          <p:cNvSpPr>
            <a:spLocks noGrp="1"/>
          </p:cNvSpPr>
          <p:nvPr>
            <p:ph type="title"/>
          </p:nvPr>
        </p:nvSpPr>
        <p:spPr>
          <a:xfrm>
            <a:off x="609599" y="261738"/>
            <a:ext cx="10972800" cy="549275"/>
          </a:xfrm>
        </p:spPr>
        <p:txBody>
          <a:bodyPr/>
          <a:lstStyle/>
          <a:p>
            <a:r>
              <a:rPr lang="en-US" dirty="0"/>
              <a:t>Organizational Factor: Work Overload</a:t>
            </a:r>
          </a:p>
        </p:txBody>
      </p:sp>
      <p:sp>
        <p:nvSpPr>
          <p:cNvPr id="4" name="TextBox 3">
            <a:extLst>
              <a:ext uri="{FF2B5EF4-FFF2-40B4-BE49-F238E27FC236}">
                <a16:creationId xmlns:a16="http://schemas.microsoft.com/office/drawing/2014/main" id="{81D3DD70-6ED0-CB10-1932-56F2EECCFE7A}"/>
              </a:ext>
            </a:extLst>
          </p:cNvPr>
          <p:cNvSpPr txBox="1"/>
          <p:nvPr/>
        </p:nvSpPr>
        <p:spPr>
          <a:xfrm>
            <a:off x="609599" y="1377349"/>
            <a:ext cx="5196313"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hangingPunct="0">
              <a:buFont typeface="Arial" panose="020B0604020202020204" pitchFamily="34" charset="0"/>
              <a:buChar char="•"/>
            </a:pPr>
            <a:r>
              <a:rPr lang="en-US" dirty="0">
                <a:solidFill>
                  <a:srgbClr val="282828"/>
                </a:solidFill>
                <a:latin typeface="+mj-lt"/>
                <a:ea typeface="+mj-ea"/>
                <a:cs typeface="Calibri"/>
              </a:rPr>
              <a:t>Work overload </a:t>
            </a:r>
            <a:r>
              <a:rPr lang="en-US" b="1" dirty="0">
                <a:solidFill>
                  <a:srgbClr val="282828"/>
                </a:solidFill>
                <a:latin typeface="+mj-lt"/>
                <a:ea typeface="+mj-ea"/>
                <a:cs typeface="Calibri"/>
                <a:hlinkClick r:id="rId3"/>
              </a:rPr>
              <a:t>triples</a:t>
            </a:r>
            <a:r>
              <a:rPr lang="en-US" dirty="0">
                <a:solidFill>
                  <a:srgbClr val="282828"/>
                </a:solidFill>
                <a:latin typeface="+mj-lt"/>
                <a:ea typeface="+mj-ea"/>
                <a:cs typeface="Calibri"/>
              </a:rPr>
              <a:t> the risk of burnout.</a:t>
            </a:r>
            <a:endParaRPr lang="en-US" dirty="0">
              <a:solidFill>
                <a:srgbClr val="282828"/>
              </a:solidFill>
              <a:latin typeface="+mj-lt"/>
              <a:ea typeface="+mj-ea"/>
              <a:cs typeface="+mj-cs"/>
              <a:sym typeface="Arial"/>
            </a:endParaRPr>
          </a:p>
          <a:p>
            <a:pPr marL="342900" indent="-342900" hangingPunct="0">
              <a:buFont typeface="Arial" panose="020B0604020202020204" pitchFamily="34" charset="0"/>
              <a:buChar char="•"/>
            </a:pPr>
            <a:r>
              <a:rPr lang="en-US" dirty="0">
                <a:latin typeface="+mj-lt"/>
                <a:ea typeface="+mj-ea"/>
                <a:cs typeface="+mj-cs"/>
                <a:sym typeface="Arial"/>
              </a:rPr>
              <a:t>It subjects CHWs to psychological, social, and spiritual injury, also known as “moral injury,” by forcing CHWs to choose between their patients and themselves.</a:t>
            </a:r>
          </a:p>
          <a:p>
            <a:pPr marL="342900" indent="-342900" hangingPunct="0">
              <a:buFont typeface="Arial" panose="020B0604020202020204" pitchFamily="34" charset="0"/>
              <a:buChar char="•"/>
            </a:pPr>
            <a:r>
              <a:rPr lang="en-US" dirty="0">
                <a:latin typeface="+mj-lt"/>
                <a:ea typeface="+mj-ea"/>
                <a:cs typeface="+mj-cs"/>
                <a:sym typeface="Arial"/>
              </a:rPr>
              <a:t>It leads to reduced flexibility, autonomy, time to learn and progress, and time to share and connect with others.</a:t>
            </a:r>
            <a:endParaRPr lang="en-US" dirty="0">
              <a:latin typeface="+mj-lt"/>
              <a:ea typeface="+mj-ea"/>
              <a:cs typeface="Calibri"/>
            </a:endParaRPr>
          </a:p>
        </p:txBody>
      </p:sp>
      <p:sp>
        <p:nvSpPr>
          <p:cNvPr id="11" name="TextBox 10">
            <a:extLst>
              <a:ext uri="{FF2B5EF4-FFF2-40B4-BE49-F238E27FC236}">
                <a16:creationId xmlns:a16="http://schemas.microsoft.com/office/drawing/2014/main" id="{7C1D91DB-7769-2E4E-53D7-186C3FBC0CE1}"/>
              </a:ext>
            </a:extLst>
          </p:cNvPr>
          <p:cNvSpPr txBox="1"/>
          <p:nvPr/>
        </p:nvSpPr>
        <p:spPr>
          <a:xfrm>
            <a:off x="314265" y="6339416"/>
            <a:ext cx="10425779"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hlinkClick r:id="rId4"/>
              </a:rPr>
              <a:t>https://healthleadsusa.org/communications-center/resources/battling-burnout-self-care-and-organizational-tools-to-increase-community-health-worker-retention-and-satisfaction/</a:t>
            </a: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sp>
        <p:nvSpPr>
          <p:cNvPr id="12" name="Rectangle 11">
            <a:extLst>
              <a:ext uri="{FF2B5EF4-FFF2-40B4-BE49-F238E27FC236}">
                <a16:creationId xmlns:a16="http://schemas.microsoft.com/office/drawing/2014/main" id="{4A65A581-6FD5-3F08-14C3-149835758665}"/>
              </a:ext>
            </a:extLst>
          </p:cNvPr>
          <p:cNvSpPr/>
          <p:nvPr/>
        </p:nvSpPr>
        <p:spPr>
          <a:xfrm>
            <a:off x="314265" y="3960966"/>
            <a:ext cx="11630395" cy="2037389"/>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3B77CF5E-B05F-F33A-1665-B2DC5FAF9C18}"/>
              </a:ext>
            </a:extLst>
          </p:cNvPr>
          <p:cNvSpPr txBox="1"/>
          <p:nvPr/>
        </p:nvSpPr>
        <p:spPr>
          <a:xfrm>
            <a:off x="479408" y="4067072"/>
            <a:ext cx="888311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latin typeface="+mj-lt"/>
                <a:ea typeface="+mj-ea"/>
                <a:cs typeface="+mj-cs"/>
                <a:sym typeface="Arial"/>
              </a:rPr>
              <a:t>Highlighted Resources</a:t>
            </a:r>
            <a:endParaRPr kumimoji="0" lang="en-US" sz="2000" b="1" i="0" u="none" strike="noStrike" cap="none" spc="0" normalizeH="0" baseline="0" dirty="0">
              <a:ln>
                <a:noFill/>
              </a:ln>
              <a:effectLst/>
              <a:uFillTx/>
              <a:latin typeface="+mj-lt"/>
              <a:ea typeface="+mj-ea"/>
              <a:cs typeface="+mj-cs"/>
              <a:sym typeface="Arial"/>
            </a:endParaRPr>
          </a:p>
        </p:txBody>
      </p:sp>
      <p:sp>
        <p:nvSpPr>
          <p:cNvPr id="14" name="TextBox 13">
            <a:extLst>
              <a:ext uri="{FF2B5EF4-FFF2-40B4-BE49-F238E27FC236}">
                <a16:creationId xmlns:a16="http://schemas.microsoft.com/office/drawing/2014/main" id="{2A95DC0C-4BA0-F41A-EC14-91B5F1C89591}"/>
              </a:ext>
            </a:extLst>
          </p:cNvPr>
          <p:cNvSpPr txBox="1"/>
          <p:nvPr/>
        </p:nvSpPr>
        <p:spPr>
          <a:xfrm>
            <a:off x="544503" y="4511556"/>
            <a:ext cx="11102991" cy="15542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600"/>
              </a:spcAft>
              <a:buClrTx/>
              <a:buSzTx/>
              <a:tabLst/>
            </a:pPr>
            <a:r>
              <a:rPr lang="en-US" dirty="0">
                <a:solidFill>
                  <a:srgbClr val="282828"/>
                </a:solidFill>
                <a:latin typeface="+mj-lt"/>
                <a:ea typeface="+mj-ea"/>
                <a:cs typeface="+mj-cs"/>
                <a:sym typeface="Arial"/>
              </a:rPr>
              <a:t>It is an important role of supervisors to carefully protect CHW time. There are numerous tools and resources available to equip supervisors to effectively support and protect CHWs.</a:t>
            </a:r>
            <a:endParaRPr lang="en-US" dirty="0">
              <a:latin typeface="+mj-lt"/>
              <a:ea typeface="+mj-ea"/>
              <a:cs typeface="+mj-cs"/>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latin typeface="+mj-lt"/>
                <a:ea typeface="+mj-ea"/>
                <a:cs typeface="+mj-cs"/>
                <a:sym typeface="Arial"/>
              </a:rPr>
              <a:t>MHP </a:t>
            </a:r>
            <a:r>
              <a:rPr lang="en-US" dirty="0" err="1">
                <a:latin typeface="+mj-lt"/>
                <a:ea typeface="+mj-ea"/>
                <a:cs typeface="+mj-cs"/>
                <a:sym typeface="Arial"/>
              </a:rPr>
              <a:t>Salud’s</a:t>
            </a:r>
            <a:r>
              <a:rPr lang="en-US" dirty="0">
                <a:latin typeface="+mj-lt"/>
                <a:ea typeface="+mj-ea"/>
                <a:cs typeface="+mj-cs"/>
                <a:sym typeface="Arial"/>
              </a:rPr>
              <a:t> “</a:t>
            </a:r>
            <a:r>
              <a:rPr lang="en-US" dirty="0">
                <a:latin typeface="+mj-lt"/>
                <a:ea typeface="+mj-ea"/>
                <a:cs typeface="+mj-cs"/>
                <a:sym typeface="Arial"/>
                <a:hlinkClick r:id="rId5"/>
              </a:rPr>
              <a:t>Six Tips for CHW Supervision Success</a:t>
            </a:r>
            <a:r>
              <a:rPr lang="en-US" dirty="0">
                <a:latin typeface="+mj-lt"/>
                <a:ea typeface="+mj-ea"/>
                <a:cs typeface="+mj-cs"/>
                <a:sym typeface="Arial"/>
              </a:rPr>
              <a:t>” and </a:t>
            </a:r>
            <a:r>
              <a:rPr lang="en-US" i="1" dirty="0">
                <a:latin typeface="+mj-lt"/>
                <a:ea typeface="+mj-ea"/>
                <a:cs typeface="+mj-cs"/>
                <a:sym typeface="Arial"/>
                <a:hlinkClick r:id="rId6"/>
              </a:rPr>
              <a:t>Supervision Manual</a:t>
            </a:r>
            <a:endParaRPr lang="en-US" i="1" dirty="0">
              <a:latin typeface="+mj-lt"/>
              <a:ea typeface="+mj-ea"/>
              <a:cs typeface="+mj-cs"/>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i="0" u="none" strike="noStrike" cap="none" spc="0" normalizeH="0" baseline="0" dirty="0">
                <a:ln>
                  <a:noFill/>
                </a:ln>
                <a:effectLst/>
                <a:uFillTx/>
                <a:latin typeface="+mj-lt"/>
                <a:ea typeface="+mj-ea"/>
                <a:cs typeface="+mj-cs"/>
                <a:sym typeface="Arial"/>
              </a:rPr>
              <a:t>The National Academy of Medicine’s “</a:t>
            </a:r>
            <a:r>
              <a:rPr kumimoji="0" lang="en-US" i="0" u="none" strike="noStrike" cap="none" spc="0" normalizeH="0" baseline="0" dirty="0">
                <a:ln>
                  <a:noFill/>
                </a:ln>
                <a:effectLst/>
                <a:uFillTx/>
                <a:latin typeface="+mj-lt"/>
                <a:ea typeface="+mj-ea"/>
                <a:cs typeface="+mj-cs"/>
                <a:sym typeface="Arial"/>
                <a:hlinkClick r:id="rId7"/>
              </a:rPr>
              <a:t>Supervision Strategies and Community Health Worker Effectiveness in Health Care Settings</a:t>
            </a:r>
            <a:r>
              <a:rPr lang="en-US" dirty="0">
                <a:latin typeface="+mj-lt"/>
                <a:ea typeface="+mj-ea"/>
                <a:cs typeface="+mj-cs"/>
                <a:sym typeface="Arial"/>
              </a:rPr>
              <a:t>”</a:t>
            </a:r>
            <a:endParaRPr kumimoji="0" lang="en-US" i="0" u="none" strike="noStrike" cap="none" spc="0" normalizeH="0" baseline="0" dirty="0">
              <a:ln>
                <a:noFill/>
              </a:ln>
              <a:effectLst/>
              <a:uFillTx/>
              <a:latin typeface="+mj-lt"/>
              <a:ea typeface="+mj-ea"/>
              <a:cs typeface="+mj-cs"/>
              <a:sym typeface="Arial"/>
            </a:endParaRPr>
          </a:p>
        </p:txBody>
      </p:sp>
      <p:sp>
        <p:nvSpPr>
          <p:cNvPr id="6" name="TextBox 5">
            <a:extLst>
              <a:ext uri="{FF2B5EF4-FFF2-40B4-BE49-F238E27FC236}">
                <a16:creationId xmlns:a16="http://schemas.microsoft.com/office/drawing/2014/main" id="{ED32022E-F5CE-23FB-8F75-F8D1FD40095C}"/>
              </a:ext>
            </a:extLst>
          </p:cNvPr>
          <p:cNvSpPr txBox="1"/>
          <p:nvPr/>
        </p:nvSpPr>
        <p:spPr>
          <a:xfrm>
            <a:off x="5992110" y="1311581"/>
            <a:ext cx="5952550"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b="1" dirty="0">
                <a:ea typeface="+mj-ea"/>
                <a:cs typeface="Calibri" panose="020F0502020204030204"/>
              </a:rPr>
              <a:t>Organizational Actions to Reduce Work Overload:</a:t>
            </a:r>
          </a:p>
          <a:p>
            <a:pPr marL="457200" indent="-457200" hangingPunct="0">
              <a:buFont typeface="Arial"/>
              <a:buChar char="•"/>
            </a:pPr>
            <a:r>
              <a:rPr lang="en-US" dirty="0">
                <a:ea typeface="+mj-ea"/>
                <a:cs typeface="Calibri" panose="020F0502020204030204"/>
              </a:rPr>
              <a:t>Ensure all team members are aware of the CHW job description, which should include a set number of tasks.</a:t>
            </a:r>
            <a:endParaRPr lang="en-US" dirty="0">
              <a:ea typeface="+mj-ea"/>
            </a:endParaRPr>
          </a:p>
          <a:p>
            <a:pPr marL="457200" indent="-457200">
              <a:buFont typeface="Arial"/>
              <a:buChar char="•"/>
            </a:pPr>
            <a:r>
              <a:rPr lang="en-US" dirty="0">
                <a:ea typeface="+mj-ea"/>
                <a:cs typeface="Calibri" panose="020F0502020204030204"/>
              </a:rPr>
              <a:t>Systematize routine aspects of the job (such as screening processes) to help streamline and save time.</a:t>
            </a:r>
          </a:p>
          <a:p>
            <a:pPr marL="457200" indent="-457200">
              <a:buFont typeface="Arial"/>
              <a:buChar char="•"/>
            </a:pPr>
            <a:r>
              <a:rPr lang="en-US" dirty="0">
                <a:ea typeface="+mj-ea"/>
                <a:cs typeface="Calibri" panose="020F0502020204030204"/>
              </a:rPr>
              <a:t>Critically evaluate staffing: Is there more work than the current team should take on?</a:t>
            </a:r>
          </a:p>
          <a:p>
            <a:pPr marL="457200" indent="-457200">
              <a:buFont typeface="Arial"/>
              <a:buChar char="•"/>
            </a:pPr>
            <a:r>
              <a:rPr lang="en-US" dirty="0">
                <a:ea typeface="+mj-ea"/>
                <a:cs typeface="Calibri" panose="020F0502020204030204"/>
              </a:rPr>
              <a:t>Find </a:t>
            </a:r>
            <a:r>
              <a:rPr lang="en-US" dirty="0">
                <a:ea typeface="+mn-lt"/>
                <a:cs typeface="+mn-lt"/>
              </a:rPr>
              <a:t>ways to track evidence of overwork and burnout. </a:t>
            </a:r>
            <a:endParaRPr lang="en-US" dirty="0">
              <a:solidFill>
                <a:srgbClr val="282828"/>
              </a:solidFill>
              <a:latin typeface="+mj-lt"/>
              <a:ea typeface="+mj-ea"/>
              <a:cs typeface="Calibri"/>
              <a:sym typeface="Arial"/>
            </a:endParaRPr>
          </a:p>
        </p:txBody>
      </p:sp>
    </p:spTree>
    <p:extLst>
      <p:ext uri="{BB962C8B-B14F-4D97-AF65-F5344CB8AC3E}">
        <p14:creationId xmlns:p14="http://schemas.microsoft.com/office/powerpoint/2010/main" val="65900967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337BA-62CB-5AB4-6895-40491CA0912E}"/>
              </a:ext>
            </a:extLst>
          </p:cNvPr>
          <p:cNvSpPr>
            <a:spLocks noGrp="1"/>
          </p:cNvSpPr>
          <p:nvPr>
            <p:ph type="title"/>
          </p:nvPr>
        </p:nvSpPr>
        <p:spPr>
          <a:xfrm>
            <a:off x="609599" y="261738"/>
            <a:ext cx="10972800" cy="549275"/>
          </a:xfrm>
        </p:spPr>
        <p:txBody>
          <a:bodyPr/>
          <a:lstStyle/>
          <a:p>
            <a:r>
              <a:rPr lang="en-US"/>
              <a:t>Organizational Factor: Lack of Care Team Integration</a:t>
            </a:r>
          </a:p>
        </p:txBody>
      </p:sp>
      <p:sp>
        <p:nvSpPr>
          <p:cNvPr id="4" name="TextBox 3">
            <a:extLst>
              <a:ext uri="{FF2B5EF4-FFF2-40B4-BE49-F238E27FC236}">
                <a16:creationId xmlns:a16="http://schemas.microsoft.com/office/drawing/2014/main" id="{81D3DD70-6ED0-CB10-1932-56F2EECCFE7A}"/>
              </a:ext>
            </a:extLst>
          </p:cNvPr>
          <p:cNvSpPr txBox="1"/>
          <p:nvPr/>
        </p:nvSpPr>
        <p:spPr>
          <a:xfrm>
            <a:off x="377717" y="1274695"/>
            <a:ext cx="4832040"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Lack of team integration contributes to reduced sense of </a:t>
            </a:r>
            <a:r>
              <a:rPr lang="en-US" b="1" dirty="0">
                <a:solidFill>
                  <a:srgbClr val="282828"/>
                </a:solidFill>
                <a:latin typeface="+mj-lt"/>
                <a:ea typeface="+mj-ea"/>
                <a:cs typeface="+mj-cs"/>
                <a:sym typeface="Arial"/>
              </a:rPr>
              <a:t>belonging, dignity, meaning, and autonomy.</a:t>
            </a:r>
          </a:p>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CHWs need to be recognized for their </a:t>
            </a:r>
            <a:r>
              <a:rPr lang="en-US" b="1" dirty="0">
                <a:solidFill>
                  <a:srgbClr val="282828"/>
                </a:solidFill>
                <a:latin typeface="+mj-lt"/>
                <a:ea typeface="+mj-ea"/>
                <a:cs typeface="+mj-cs"/>
                <a:sym typeface="Arial"/>
              </a:rPr>
              <a:t>unique</a:t>
            </a:r>
            <a:r>
              <a:rPr lang="en-US" dirty="0">
                <a:solidFill>
                  <a:srgbClr val="282828"/>
                </a:solidFill>
                <a:latin typeface="+mj-lt"/>
                <a:ea typeface="+mj-ea"/>
                <a:cs typeface="+mj-cs"/>
                <a:sym typeface="Arial"/>
              </a:rPr>
              <a:t> role and as </a:t>
            </a:r>
            <a:r>
              <a:rPr lang="en-US" b="1" dirty="0">
                <a:solidFill>
                  <a:srgbClr val="282828"/>
                </a:solidFill>
                <a:latin typeface="+mj-lt"/>
                <a:ea typeface="+mj-ea"/>
                <a:cs typeface="+mj-cs"/>
                <a:sym typeface="Arial"/>
              </a:rPr>
              <a:t>part of a larger health team</a:t>
            </a:r>
            <a:r>
              <a:rPr lang="en-US" dirty="0">
                <a:solidFill>
                  <a:srgbClr val="282828"/>
                </a:solidFill>
                <a:latin typeface="+mj-lt"/>
                <a:ea typeface="+mj-ea"/>
                <a:cs typeface="+mj-cs"/>
                <a:sym typeface="Arial"/>
              </a:rPr>
              <a:t>, rather than just serving as an extension of or substitute for other health professional roles.</a:t>
            </a:r>
            <a:endParaRPr lang="en-US" dirty="0">
              <a:solidFill>
                <a:srgbClr val="282828"/>
              </a:solidFill>
              <a:latin typeface="+mj-lt"/>
              <a:ea typeface="Calibri"/>
              <a:cs typeface="Calibri"/>
            </a:endParaRPr>
          </a:p>
          <a:p>
            <a:pPr marL="285750" indent="-285750" hangingPunct="0">
              <a:buFont typeface="Arial" panose="020B0604020202020204" pitchFamily="34" charset="0"/>
              <a:buChar char="•"/>
            </a:pPr>
            <a:endParaRPr lang="en-US" dirty="0">
              <a:solidFill>
                <a:srgbClr val="282828"/>
              </a:solidFill>
              <a:latin typeface="+mj-lt"/>
              <a:ea typeface="+mj-ea"/>
              <a:cs typeface="+mj-cs"/>
              <a:sym typeface="Arial"/>
            </a:endParaRPr>
          </a:p>
        </p:txBody>
      </p:sp>
      <p:pic>
        <p:nvPicPr>
          <p:cNvPr id="15" name="Picture 2">
            <a:extLst>
              <a:ext uri="{FF2B5EF4-FFF2-40B4-BE49-F238E27FC236}">
                <a16:creationId xmlns:a16="http://schemas.microsoft.com/office/drawing/2014/main" id="{1946DDC2-4C3E-A9AB-79CC-5D071AC874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63"/>
          <a:stretch/>
        </p:blipFill>
        <p:spPr bwMode="auto">
          <a:xfrm>
            <a:off x="307713" y="3583017"/>
            <a:ext cx="4902044" cy="29359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3FE0196-57DA-2A70-3EEC-019133518C14}"/>
              </a:ext>
            </a:extLst>
          </p:cNvPr>
          <p:cNvSpPr txBox="1"/>
          <p:nvPr/>
        </p:nvSpPr>
        <p:spPr>
          <a:xfrm>
            <a:off x="304217" y="5981991"/>
            <a:ext cx="4902044" cy="536927"/>
          </a:xfrm>
          <a:prstGeom prst="rect">
            <a:avLst/>
          </a:prstGeom>
          <a:solidFill>
            <a:schemeClr val="bg1">
              <a:alpha val="76078"/>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en-US" sz="1400" dirty="0">
                <a:latin typeface="+mj-lt"/>
                <a:ea typeface="+mj-ea"/>
                <a:cs typeface="+mj-cs"/>
                <a:sym typeface="Arial"/>
              </a:rPr>
              <a:t>Photo credit to the Massachusetts Association of CHWs (MACHW) – read more about their integration efforts </a:t>
            </a:r>
            <a:r>
              <a:rPr lang="en-US" sz="1400" dirty="0">
                <a:latin typeface="+mj-lt"/>
                <a:ea typeface="+mj-ea"/>
                <a:cs typeface="+mj-cs"/>
                <a:sym typeface="Arial"/>
                <a:hlinkClick r:id="rId4">
                  <a:extLst>
                    <a:ext uri="{A12FA001-AC4F-418D-AE19-62706E023703}">
                      <ahyp:hlinkClr xmlns:ahyp="http://schemas.microsoft.com/office/drawing/2018/hyperlinkcolor" val="tx"/>
                    </a:ext>
                  </a:extLst>
                </a:hlinkClick>
              </a:rPr>
              <a:t>here</a:t>
            </a:r>
            <a:endParaRPr kumimoji="0" lang="en-US" sz="1400" b="0" i="0" u="none" strike="noStrike" cap="none" spc="0" normalizeH="0" baseline="0" dirty="0">
              <a:ln>
                <a:noFill/>
              </a:ln>
              <a:effectLst/>
              <a:uFillTx/>
              <a:latin typeface="+mj-lt"/>
              <a:ea typeface="+mj-ea"/>
              <a:cs typeface="+mj-cs"/>
              <a:sym typeface="Arial"/>
            </a:endParaRPr>
          </a:p>
        </p:txBody>
      </p:sp>
      <p:sp>
        <p:nvSpPr>
          <p:cNvPr id="11" name="Rectangle 10">
            <a:extLst>
              <a:ext uri="{FF2B5EF4-FFF2-40B4-BE49-F238E27FC236}">
                <a16:creationId xmlns:a16="http://schemas.microsoft.com/office/drawing/2014/main" id="{D0894E1C-B47F-3784-1735-EBD938C5F013}"/>
              </a:ext>
            </a:extLst>
          </p:cNvPr>
          <p:cNvSpPr/>
          <p:nvPr/>
        </p:nvSpPr>
        <p:spPr>
          <a:xfrm>
            <a:off x="5407180" y="4508948"/>
            <a:ext cx="6407103" cy="1982750"/>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76A997DD-6239-D71D-5B6A-FB495CA52663}"/>
              </a:ext>
            </a:extLst>
          </p:cNvPr>
          <p:cNvSpPr txBox="1"/>
          <p:nvPr/>
        </p:nvSpPr>
        <p:spPr>
          <a:xfrm>
            <a:off x="5523558" y="4594077"/>
            <a:ext cx="4634595" cy="363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latin typeface="+mj-lt"/>
                <a:ea typeface="+mj-ea"/>
                <a:cs typeface="+mj-cs"/>
                <a:sym typeface="Arial"/>
              </a:rPr>
              <a:t>Spotlight: </a:t>
            </a:r>
            <a:r>
              <a:rPr kumimoji="0" lang="en-US" sz="2000" b="1" i="0" u="none" strike="noStrike" cap="none" spc="0" normalizeH="0" baseline="0" dirty="0">
                <a:ln>
                  <a:noFill/>
                </a:ln>
                <a:effectLst/>
                <a:uFillTx/>
                <a:latin typeface="+mj-lt"/>
                <a:ea typeface="+mj-ea"/>
                <a:cs typeface="+mj-cs"/>
                <a:sym typeface="Arial"/>
              </a:rPr>
              <a:t>Improving Care Team Integration</a:t>
            </a:r>
          </a:p>
        </p:txBody>
      </p:sp>
      <p:sp>
        <p:nvSpPr>
          <p:cNvPr id="14" name="TextBox 13">
            <a:extLst>
              <a:ext uri="{FF2B5EF4-FFF2-40B4-BE49-F238E27FC236}">
                <a16:creationId xmlns:a16="http://schemas.microsoft.com/office/drawing/2014/main" id="{5ACB486D-EB37-5ED9-6C2A-561D832D585C}"/>
              </a:ext>
            </a:extLst>
          </p:cNvPr>
          <p:cNvSpPr txBox="1"/>
          <p:nvPr/>
        </p:nvSpPr>
        <p:spPr>
          <a:xfrm>
            <a:off x="5539887" y="5040081"/>
            <a:ext cx="605884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dirty="0">
                <a:solidFill>
                  <a:srgbClr val="282828"/>
                </a:solidFill>
                <a:latin typeface="Calibri"/>
                <a:ea typeface="+mj-ea"/>
                <a:cs typeface="Arial"/>
                <a:sym typeface="Arial"/>
              </a:rPr>
              <a:t>In </a:t>
            </a:r>
            <a:r>
              <a:rPr lang="en-US" dirty="0">
                <a:solidFill>
                  <a:srgbClr val="282828"/>
                </a:solidFill>
                <a:latin typeface="Calibri"/>
                <a:ea typeface="+mj-ea"/>
                <a:cs typeface="Arial"/>
                <a:sym typeface="Arial"/>
                <a:hlinkClick r:id="rId5"/>
              </a:rPr>
              <a:t>Benton County, OR</a:t>
            </a:r>
            <a:r>
              <a:rPr lang="en-US" dirty="0">
                <a:solidFill>
                  <a:srgbClr val="282828"/>
                </a:solidFill>
                <a:latin typeface="Calibri"/>
                <a:ea typeface="+mj-ea"/>
                <a:cs typeface="Arial"/>
                <a:sym typeface="Arial"/>
              </a:rPr>
              <a:t>, CHWs participate in daily care team huddles, where they contribute to shared understanding of patients’ health statuses, needs, and goals. </a:t>
            </a:r>
          </a:p>
        </p:txBody>
      </p:sp>
      <p:sp>
        <p:nvSpPr>
          <p:cNvPr id="5" name="TextBox 4">
            <a:extLst>
              <a:ext uri="{FF2B5EF4-FFF2-40B4-BE49-F238E27FC236}">
                <a16:creationId xmlns:a16="http://schemas.microsoft.com/office/drawing/2014/main" id="{C4FC06DC-0765-67ED-69B7-0F9FC9ABEF3E}"/>
              </a:ext>
            </a:extLst>
          </p:cNvPr>
          <p:cNvSpPr txBox="1"/>
          <p:nvPr/>
        </p:nvSpPr>
        <p:spPr>
          <a:xfrm>
            <a:off x="5542094" y="6035170"/>
            <a:ext cx="6040306"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hlinkClick r:id="rId6"/>
              </a:rPr>
              <a:t>https://healthleadsusa.org/communications-center/resources/battling-burnout-self-care-and-organizational-tools-to-increase-community-health-worker-retention-and-satisfaction/</a:t>
            </a:r>
            <a:r>
              <a:rPr kumimoji="0" lang="en-US" sz="1100" b="0" i="0" u="none" strike="noStrike" cap="none" spc="0" normalizeH="0" baseline="0" dirty="0">
                <a:ln>
                  <a:noFill/>
                </a:ln>
                <a:solidFill>
                  <a:srgbClr val="282828"/>
                </a:solidFill>
                <a:effectLst/>
                <a:uFillTx/>
                <a:latin typeface="+mj-lt"/>
                <a:ea typeface="+mj-ea"/>
                <a:cs typeface="+mj-cs"/>
                <a:sym typeface="Arial"/>
              </a:rPr>
              <a:t> </a:t>
            </a:r>
          </a:p>
        </p:txBody>
      </p:sp>
      <p:sp>
        <p:nvSpPr>
          <p:cNvPr id="7" name="TextBox 6">
            <a:extLst>
              <a:ext uri="{FF2B5EF4-FFF2-40B4-BE49-F238E27FC236}">
                <a16:creationId xmlns:a16="http://schemas.microsoft.com/office/drawing/2014/main" id="{89AADF39-2C80-29B6-CFE8-93C9DBFD5063}"/>
              </a:ext>
            </a:extLst>
          </p:cNvPr>
          <p:cNvSpPr txBox="1"/>
          <p:nvPr/>
        </p:nvSpPr>
        <p:spPr>
          <a:xfrm>
            <a:off x="5407180" y="1292406"/>
            <a:ext cx="6407103"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lnSpc>
                <a:spcPts val="2060"/>
              </a:lnSpc>
            </a:pPr>
            <a:r>
              <a:rPr lang="en-US" b="1" dirty="0">
                <a:ea typeface="+mj-ea"/>
                <a:cs typeface="Calibri" panose="020F0502020204030204"/>
              </a:rPr>
              <a:t>Organizational Actions to Help Integrate the Care Team:</a:t>
            </a:r>
            <a:endParaRPr lang="en-US" b="1" dirty="0">
              <a:latin typeface="+mj-lt"/>
              <a:ea typeface="+mj-ea"/>
              <a:cs typeface="+mj-cs"/>
              <a:sym typeface="Arial"/>
            </a:endParaRPr>
          </a:p>
          <a:p>
            <a:pPr marL="285750" indent="-285750" hangingPunct="0">
              <a:lnSpc>
                <a:spcPts val="2060"/>
              </a:lnSpc>
              <a:buFont typeface="Arial" panose="020B0604020202020204" pitchFamily="34" charset="0"/>
              <a:buChar char="•"/>
            </a:pPr>
            <a:r>
              <a:rPr lang="en-US" dirty="0">
                <a:latin typeface="+mj-lt"/>
                <a:ea typeface="+mj-ea"/>
                <a:cs typeface="+mj-cs"/>
                <a:sym typeface="Arial"/>
              </a:rPr>
              <a:t>Ensure ways for CHWs to share expertise and influence decisions made on care delivery and organizational practice.</a:t>
            </a:r>
            <a:endParaRPr lang="en-US" dirty="0">
              <a:latin typeface="+mj-lt"/>
              <a:ea typeface="Calibri"/>
              <a:cs typeface="Calibri"/>
            </a:endParaRPr>
          </a:p>
          <a:p>
            <a:pPr marL="742950" lvl="1" indent="-285750" hangingPunct="0">
              <a:lnSpc>
                <a:spcPts val="2060"/>
              </a:lnSpc>
              <a:buFont typeface="Wingdings" pitchFamily="2" charset="2"/>
              <a:buChar char="Ø"/>
            </a:pPr>
            <a:r>
              <a:rPr lang="en-US" dirty="0">
                <a:latin typeface="+mj-lt"/>
                <a:ea typeface="+mj-ea"/>
                <a:cs typeface="+mj-cs"/>
                <a:sym typeface="Arial"/>
              </a:rPr>
              <a:t>Supervisors: Ask CHWs to present patient and community updates in meetings and workgroups.</a:t>
            </a:r>
            <a:endParaRPr lang="en-US" dirty="0">
              <a:latin typeface="+mj-lt"/>
              <a:ea typeface="Calibri"/>
              <a:cs typeface="Calibri"/>
            </a:endParaRPr>
          </a:p>
          <a:p>
            <a:pPr marL="285750" indent="-285750" hangingPunct="0">
              <a:lnSpc>
                <a:spcPts val="2060"/>
              </a:lnSpc>
              <a:buFont typeface="Arial" panose="020B0604020202020204" pitchFamily="34" charset="0"/>
              <a:buChar char="•"/>
            </a:pPr>
            <a:r>
              <a:rPr lang="en-US" dirty="0">
                <a:latin typeface="+mj-lt"/>
                <a:ea typeface="+mj-ea"/>
                <a:cs typeface="+mj-cs"/>
                <a:sym typeface="Arial"/>
              </a:rPr>
              <a:t>Find ways to increase CHW visibility and power </a:t>
            </a:r>
            <a:r>
              <a:rPr lang="en-US" dirty="0">
                <a:solidFill>
                  <a:srgbClr val="282828"/>
                </a:solidFill>
                <a:latin typeface="+mj-lt"/>
                <a:ea typeface="+mj-ea"/>
                <a:cs typeface="+mj-cs"/>
                <a:sym typeface="Arial"/>
              </a:rPr>
              <a:t>within the organization.</a:t>
            </a:r>
          </a:p>
          <a:p>
            <a:pPr marL="742950" lvl="1" indent="-285750">
              <a:lnSpc>
                <a:spcPts val="2060"/>
              </a:lnSpc>
              <a:buFont typeface="Wingdings" pitchFamily="2" charset="2"/>
              <a:buChar char="Ø"/>
            </a:pPr>
            <a:r>
              <a:rPr lang="en-US" dirty="0">
                <a:solidFill>
                  <a:srgbClr val="282828"/>
                </a:solidFill>
                <a:latin typeface="+mj-lt"/>
                <a:ea typeface="+mj-ea"/>
                <a:cs typeface="+mj-cs"/>
                <a:sym typeface="Arial"/>
              </a:rPr>
              <a:t>Encourage CHWs to keep </a:t>
            </a:r>
            <a:r>
              <a:rPr lang="en-US" dirty="0">
                <a:solidFill>
                  <a:srgbClr val="282828"/>
                </a:solidFill>
                <a:latin typeface="Calibri"/>
                <a:ea typeface="+mj-ea"/>
                <a:cs typeface="Arial"/>
                <a:sym typeface="Arial"/>
              </a:rPr>
              <a:t>reflection logs to promote processing and story sharing. However, it is critical to ensure there is a balance of effort, so that the process alleviates rather than increases work burden.</a:t>
            </a:r>
            <a:endParaRPr lang="en-US" dirty="0">
              <a:solidFill>
                <a:srgbClr val="282828"/>
              </a:solidFill>
              <a:latin typeface="+mj-lt"/>
              <a:ea typeface="+mj-ea"/>
              <a:cs typeface="+mj-cs"/>
              <a:sym typeface="Arial"/>
            </a:endParaRPr>
          </a:p>
        </p:txBody>
      </p:sp>
    </p:spTree>
    <p:extLst>
      <p:ext uri="{BB962C8B-B14F-4D97-AF65-F5344CB8AC3E}">
        <p14:creationId xmlns:p14="http://schemas.microsoft.com/office/powerpoint/2010/main" val="40961917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B889-FDBB-F74B-0C74-5314DBB39A2C}"/>
              </a:ext>
            </a:extLst>
          </p:cNvPr>
          <p:cNvSpPr>
            <a:spLocks noGrp="1"/>
          </p:cNvSpPr>
          <p:nvPr>
            <p:ph type="title"/>
          </p:nvPr>
        </p:nvSpPr>
        <p:spPr>
          <a:xfrm>
            <a:off x="609600" y="260349"/>
            <a:ext cx="10972800" cy="549275"/>
          </a:xfrm>
        </p:spPr>
        <p:txBody>
          <a:bodyPr/>
          <a:lstStyle/>
          <a:p>
            <a:r>
              <a:rPr lang="en-US" dirty="0"/>
              <a:t>Purpose</a:t>
            </a:r>
          </a:p>
        </p:txBody>
      </p:sp>
      <p:sp>
        <p:nvSpPr>
          <p:cNvPr id="3" name="TextBox 2">
            <a:extLst>
              <a:ext uri="{FF2B5EF4-FFF2-40B4-BE49-F238E27FC236}">
                <a16:creationId xmlns:a16="http://schemas.microsoft.com/office/drawing/2014/main" id="{468116EF-6F63-BAF1-1783-7AD1166F57A6}"/>
              </a:ext>
            </a:extLst>
          </p:cNvPr>
          <p:cNvSpPr txBox="1"/>
          <p:nvPr/>
        </p:nvSpPr>
        <p:spPr>
          <a:xfrm>
            <a:off x="509889" y="954445"/>
            <a:ext cx="1129133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endParaRPr lang="en-US" sz="2400">
              <a:solidFill>
                <a:srgbClr val="282828"/>
              </a:solidFill>
              <a:latin typeface="+mj-lt"/>
              <a:ea typeface="Calibri" panose="020F0502020204030204"/>
              <a:cs typeface="Calibri" panose="020F0502020204030204"/>
            </a:endParaRPr>
          </a:p>
          <a:p>
            <a:pPr marL="742950" lvl="1" indent="-285750">
              <a:buFont typeface="Arial"/>
              <a:buChar char="•"/>
            </a:pPr>
            <a:endParaRPr lang="en-US" sz="2400">
              <a:solidFill>
                <a:srgbClr val="282828"/>
              </a:solidFill>
              <a:latin typeface="+mj-lt"/>
              <a:ea typeface="Calibri" panose="020F0502020204030204"/>
              <a:cs typeface="Calibri" panose="020F0502020204030204"/>
            </a:endParaRPr>
          </a:p>
          <a:p>
            <a:pPr marL="285750" indent="-285750">
              <a:buFont typeface="Arial"/>
              <a:buChar char="•"/>
            </a:pPr>
            <a:endParaRPr lang="en-US" sz="2400">
              <a:solidFill>
                <a:srgbClr val="282828"/>
              </a:solidFill>
              <a:latin typeface="+mj-lt"/>
              <a:ea typeface="Calibri" panose="020F0502020204030204"/>
              <a:cs typeface="Calibri" panose="020F0502020204030204"/>
            </a:endParaRPr>
          </a:p>
        </p:txBody>
      </p:sp>
      <p:sp>
        <p:nvSpPr>
          <p:cNvPr id="5" name="Rectangle 4">
            <a:extLst>
              <a:ext uri="{FF2B5EF4-FFF2-40B4-BE49-F238E27FC236}">
                <a16:creationId xmlns:a16="http://schemas.microsoft.com/office/drawing/2014/main" id="{33554A35-559F-928C-6731-7BBEA9A31DB1}"/>
              </a:ext>
            </a:extLst>
          </p:cNvPr>
          <p:cNvSpPr/>
          <p:nvPr/>
        </p:nvSpPr>
        <p:spPr>
          <a:xfrm>
            <a:off x="609600" y="1393700"/>
            <a:ext cx="10829925" cy="1935284"/>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81744C-8511-FF1C-62FD-E0DCF578F682}"/>
              </a:ext>
            </a:extLst>
          </p:cNvPr>
          <p:cNvSpPr txBox="1"/>
          <p:nvPr/>
        </p:nvSpPr>
        <p:spPr>
          <a:xfrm>
            <a:off x="785270" y="1509945"/>
            <a:ext cx="10310270" cy="50475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r>
              <a:rPr kumimoji="0" lang="en-US" sz="2400" b="1" u="none" strike="noStrike" kern="1200" cap="none" spc="0" normalizeH="0" baseline="0" noProof="0" dirty="0">
                <a:ln>
                  <a:noFill/>
                </a:ln>
                <a:effectLst/>
                <a:uLnTx/>
                <a:uFillTx/>
                <a:latin typeface="Calibri" panose="020F0502020204030204"/>
                <a:ea typeface="+mn-ea"/>
                <a:cs typeface="Calibri"/>
              </a:rPr>
              <a:t>Are you a community </a:t>
            </a:r>
            <a:r>
              <a:rPr lang="en-US" sz="2400" b="1" dirty="0">
                <a:latin typeface="Calibri" panose="020F0502020204030204"/>
                <a:cs typeface="Calibri"/>
              </a:rPr>
              <a:t>h</a:t>
            </a:r>
            <a:r>
              <a:rPr kumimoji="0" lang="en-US" sz="2400" b="1" u="none" strike="noStrike" kern="1200" cap="none" spc="0" normalizeH="0" baseline="0" noProof="0" dirty="0" err="1">
                <a:ln>
                  <a:noFill/>
                </a:ln>
                <a:effectLst/>
                <a:uLnTx/>
                <a:uFillTx/>
                <a:latin typeface="Calibri" panose="020F0502020204030204"/>
                <a:ea typeface="+mn-ea"/>
                <a:cs typeface="Calibri"/>
              </a:rPr>
              <a:t>ealth</a:t>
            </a:r>
            <a:r>
              <a:rPr kumimoji="0" lang="en-US" sz="2400" b="1" u="none" strike="noStrike" kern="1200" cap="none" spc="0" normalizeH="0" baseline="0" noProof="0" dirty="0">
                <a:ln>
                  <a:noFill/>
                </a:ln>
                <a:effectLst/>
                <a:uLnTx/>
                <a:uFillTx/>
                <a:latin typeface="Calibri" panose="020F0502020204030204"/>
                <a:ea typeface="+mn-ea"/>
                <a:cs typeface="Calibri"/>
              </a:rPr>
              <a:t> </a:t>
            </a:r>
            <a:r>
              <a:rPr lang="en-US" sz="2400" b="1" dirty="0">
                <a:latin typeface="Calibri" panose="020F0502020204030204"/>
                <a:cs typeface="Calibri"/>
              </a:rPr>
              <a:t>w</a:t>
            </a:r>
            <a:r>
              <a:rPr kumimoji="0" lang="en-US" sz="2400" b="1" u="none" strike="noStrike" kern="1200" cap="none" spc="0" normalizeH="0" baseline="0" noProof="0" dirty="0" err="1">
                <a:ln>
                  <a:noFill/>
                </a:ln>
                <a:effectLst/>
                <a:uLnTx/>
                <a:uFillTx/>
                <a:latin typeface="Calibri" panose="020F0502020204030204"/>
                <a:ea typeface="+mn-ea"/>
                <a:cs typeface="Calibri"/>
              </a:rPr>
              <a:t>orker</a:t>
            </a:r>
            <a:r>
              <a:rPr kumimoji="0" lang="en-US" sz="2400" b="1" u="none" strike="noStrike" kern="1200" cap="none" spc="0" normalizeH="0" baseline="0" noProof="0" dirty="0">
                <a:ln>
                  <a:noFill/>
                </a:ln>
                <a:effectLst/>
                <a:uLnTx/>
                <a:uFillTx/>
                <a:latin typeface="Calibri" panose="020F0502020204030204"/>
                <a:ea typeface="+mn-ea"/>
                <a:cs typeface="Calibri"/>
              </a:rPr>
              <a:t> (CHW), CHW supervisor, program </a:t>
            </a:r>
            <a:r>
              <a:rPr lang="en-US" sz="2400" b="1" dirty="0">
                <a:latin typeface="Calibri" panose="020F0502020204030204"/>
                <a:cs typeface="Calibri"/>
              </a:rPr>
              <a:t>m</a:t>
            </a:r>
            <a:r>
              <a:rPr kumimoji="0" lang="en-US" sz="2400" b="1" u="none" strike="noStrike" kern="1200" cap="none" spc="0" normalizeH="0" baseline="0" noProof="0" dirty="0" err="1">
                <a:ln>
                  <a:noFill/>
                </a:ln>
                <a:effectLst/>
                <a:uLnTx/>
                <a:uFillTx/>
                <a:latin typeface="Calibri" panose="020F0502020204030204"/>
                <a:ea typeface="+mn-ea"/>
                <a:cs typeface="Calibri"/>
              </a:rPr>
              <a:t>anager</a:t>
            </a:r>
            <a:r>
              <a:rPr kumimoji="0" lang="en-US" sz="2400" b="1" u="none" strike="noStrike" kern="1200" cap="none" spc="0" normalizeH="0" baseline="0" noProof="0" dirty="0">
                <a:ln>
                  <a:noFill/>
                </a:ln>
                <a:effectLst/>
                <a:uLnTx/>
                <a:uFillTx/>
                <a:latin typeface="Calibri" panose="020F0502020204030204"/>
                <a:ea typeface="+mn-ea"/>
                <a:cs typeface="Calibri"/>
              </a:rPr>
              <a:t>, or clinic administrator </a:t>
            </a:r>
            <a:r>
              <a:rPr lang="en-US" sz="2400" b="1" dirty="0">
                <a:latin typeface="Calibri" panose="020F0502020204030204"/>
                <a:cs typeface="Calibri"/>
              </a:rPr>
              <a:t>seeking to 1) facilitate honest, reflective conversations about workforce burnout and support, and 2) take concrete actions that elevate CHWs and promote their well-being?</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400" b="0" i="1" u="none" strike="noStrike" kern="1200" cap="none" spc="0" normalizeH="0" baseline="0" noProof="0" dirty="0">
              <a:ln>
                <a:noFill/>
              </a:ln>
              <a:solidFill>
                <a:srgbClr val="242424"/>
              </a:solidFill>
              <a:effectLst/>
              <a:uLnTx/>
              <a:uFillTx/>
              <a:latin typeface="Calibri" panose="020F0502020204030204"/>
              <a:ea typeface="+mn-ea"/>
              <a:cs typeface="Calibri"/>
            </a:endParaRPr>
          </a:p>
          <a:p>
            <a:r>
              <a:rPr kumimoji="0" lang="en-US" sz="2000" b="0" i="0" u="none" strike="noStrike" kern="1200" cap="none" spc="0" normalizeH="0" baseline="0" noProof="0" dirty="0">
                <a:ln>
                  <a:noFill/>
                </a:ln>
                <a:solidFill>
                  <a:srgbClr val="242424"/>
                </a:solidFill>
                <a:effectLst/>
                <a:uLnTx/>
                <a:uFillTx/>
                <a:latin typeface="Calibri" panose="020F0502020204030204"/>
                <a:ea typeface="+mn-ea"/>
                <a:cs typeface="Calibri"/>
              </a:rPr>
              <a:t>You’re in the right place. </a:t>
            </a:r>
            <a:r>
              <a:rPr lang="en-US" sz="2000" dirty="0">
                <a:solidFill>
                  <a:srgbClr val="242424"/>
                </a:solidFill>
                <a:latin typeface="Calibri" panose="020F0502020204030204"/>
                <a:cs typeface="Calibri"/>
              </a:rPr>
              <a:t>During this training, we will:</a:t>
            </a:r>
            <a:br>
              <a:rPr lang="en-US" sz="2000" dirty="0">
                <a:solidFill>
                  <a:srgbClr val="242424"/>
                </a:solidFill>
                <a:latin typeface="Calibri" panose="020F0502020204030204"/>
                <a:cs typeface="Calibri"/>
              </a:rPr>
            </a:br>
            <a:endParaRPr lang="en-US" sz="2000" dirty="0">
              <a:solidFill>
                <a:srgbClr val="242424"/>
              </a:solidFill>
              <a:latin typeface="Calibri" panose="020F0502020204030204"/>
              <a:cs typeface="Calibri"/>
            </a:endParaRPr>
          </a:p>
          <a:p>
            <a:pPr marL="342900" indent="-342900">
              <a:buFont typeface="Arial" panose="020B0604020202020204" pitchFamily="34" charset="0"/>
              <a:buChar char="•"/>
            </a:pPr>
            <a:r>
              <a:rPr lang="en-US" sz="2000" dirty="0">
                <a:ea typeface="Calibri"/>
                <a:cs typeface="Calibri"/>
              </a:rPr>
              <a:t>Lay out basic terms related to burnout and workplace well-being</a:t>
            </a:r>
          </a:p>
          <a:p>
            <a:pPr marL="342900" indent="-342900">
              <a:buFont typeface="Arial" panose="020B0604020202020204" pitchFamily="34" charset="0"/>
              <a:buChar char="•"/>
            </a:pPr>
            <a:r>
              <a:rPr lang="en-US" sz="2000" dirty="0">
                <a:ea typeface="Calibri"/>
                <a:cs typeface="Calibri"/>
              </a:rPr>
              <a:t>Outline the complex factors that shape and influence burnout and workplace well-being</a:t>
            </a:r>
          </a:p>
          <a:p>
            <a:pPr marL="342900" indent="-342900">
              <a:buFont typeface="Arial" panose="020B0604020202020204" pitchFamily="34" charset="0"/>
              <a:buChar char="•"/>
            </a:pPr>
            <a:r>
              <a:rPr lang="en-US" sz="2000" dirty="0">
                <a:ea typeface="Calibri"/>
                <a:cs typeface="Calibri"/>
              </a:rPr>
              <a:t>Identify steps various players can take to improve well-being in the workplace</a:t>
            </a:r>
            <a:br>
              <a:rPr lang="en-US" sz="2000" dirty="0">
                <a:ea typeface="Calibri"/>
                <a:cs typeface="Calibri"/>
              </a:rPr>
            </a:br>
            <a:endParaRPr lang="en-US" sz="2000" dirty="0">
              <a:ea typeface="Calibri"/>
              <a:cs typeface="Calibri"/>
            </a:endParaRPr>
          </a:p>
          <a:p>
            <a:r>
              <a:rPr lang="en-US" dirty="0">
                <a:ea typeface="Calibri"/>
                <a:cs typeface="Calibri"/>
              </a:rPr>
              <a:t>This resource </a:t>
            </a:r>
            <a:r>
              <a:rPr lang="en-US" dirty="0">
                <a:solidFill>
                  <a:srgbClr val="282828"/>
                </a:solidFill>
                <a:latin typeface="+mj-lt"/>
                <a:ea typeface="Calibri" panose="020F0502020204030204"/>
                <a:cs typeface="Calibri" panose="020F0502020204030204"/>
              </a:rPr>
              <a:t>is intended as a general guide that may simplify complex matters for the purpose of discussion. Not every section may be exactly relevant to your work or context, but the general concepts and strategies are important in a variety of settings, for a wide range of actors. </a:t>
            </a:r>
            <a:r>
              <a:rPr lang="en-US" i="1" dirty="0">
                <a:solidFill>
                  <a:srgbClr val="282828"/>
                </a:solidFill>
                <a:latin typeface="+mj-lt"/>
                <a:ea typeface="Calibri" panose="020F0502020204030204"/>
                <a:cs typeface="Calibri" panose="020F0502020204030204"/>
              </a:rPr>
              <a:t>This presentation will be shared with you– feel free to adapt and use in your own workplaces to facilitate further conversation on these important topics.</a:t>
            </a:r>
            <a:endParaRPr lang="en-US" dirty="0">
              <a:solidFill>
                <a:srgbClr val="282828"/>
              </a:solidFill>
              <a:latin typeface="+mj-lt"/>
              <a:ea typeface="Calibri" panose="020F0502020204030204"/>
              <a:cs typeface="Calibri" panose="020F0502020204030204"/>
            </a:endParaRPr>
          </a:p>
        </p:txBody>
      </p:sp>
    </p:spTree>
    <p:extLst>
      <p:ext uri="{BB962C8B-B14F-4D97-AF65-F5344CB8AC3E}">
        <p14:creationId xmlns:p14="http://schemas.microsoft.com/office/powerpoint/2010/main" val="370661488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7FA15D-54C5-A5E5-FD19-F882A49D7718}"/>
              </a:ext>
            </a:extLst>
          </p:cNvPr>
          <p:cNvSpPr/>
          <p:nvPr/>
        </p:nvSpPr>
        <p:spPr>
          <a:xfrm>
            <a:off x="0" y="4794835"/>
            <a:ext cx="12179549" cy="2174935"/>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CB8337BA-62CB-5AB4-6895-40491CA0912E}"/>
              </a:ext>
            </a:extLst>
          </p:cNvPr>
          <p:cNvSpPr>
            <a:spLocks noGrp="1"/>
          </p:cNvSpPr>
          <p:nvPr>
            <p:ph type="title"/>
          </p:nvPr>
        </p:nvSpPr>
        <p:spPr>
          <a:xfrm>
            <a:off x="609599" y="261738"/>
            <a:ext cx="10972800" cy="549275"/>
          </a:xfrm>
        </p:spPr>
        <p:txBody>
          <a:bodyPr/>
          <a:lstStyle/>
          <a:p>
            <a:r>
              <a:rPr lang="en-US"/>
              <a:t>Organizational Factor: Supervision</a:t>
            </a:r>
          </a:p>
        </p:txBody>
      </p:sp>
      <p:sp>
        <p:nvSpPr>
          <p:cNvPr id="4" name="TextBox 3">
            <a:extLst>
              <a:ext uri="{FF2B5EF4-FFF2-40B4-BE49-F238E27FC236}">
                <a16:creationId xmlns:a16="http://schemas.microsoft.com/office/drawing/2014/main" id="{81D3DD70-6ED0-CB10-1932-56F2EECCFE7A}"/>
              </a:ext>
            </a:extLst>
          </p:cNvPr>
          <p:cNvSpPr txBox="1"/>
          <p:nvPr/>
        </p:nvSpPr>
        <p:spPr>
          <a:xfrm>
            <a:off x="341535" y="1310910"/>
            <a:ext cx="5330756"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Supervision is a critical part of CHW training and ongoing work, </a:t>
            </a:r>
            <a:r>
              <a:rPr lang="en-US" b="1" dirty="0">
                <a:solidFill>
                  <a:srgbClr val="282828"/>
                </a:solidFill>
                <a:latin typeface="+mj-lt"/>
                <a:ea typeface="+mj-ea"/>
                <a:cs typeface="+mj-cs"/>
                <a:sym typeface="Arial"/>
              </a:rPr>
              <a:t>promoting skill development, supporting problem solving, and increasing motivation and engagement</a:t>
            </a:r>
            <a:r>
              <a:rPr lang="en-US" dirty="0">
                <a:solidFill>
                  <a:srgbClr val="282828"/>
                </a:solidFill>
                <a:latin typeface="+mj-lt"/>
                <a:ea typeface="+mj-ea"/>
                <a:cs typeface="+mj-cs"/>
                <a:sym typeface="Arial"/>
              </a:rPr>
              <a:t>, among other things.</a:t>
            </a:r>
            <a:br>
              <a:rPr lang="en-US" dirty="0">
                <a:solidFill>
                  <a:srgbClr val="282828"/>
                </a:solidFill>
                <a:latin typeface="+mj-lt"/>
                <a:ea typeface="+mj-ea"/>
                <a:cs typeface="+mj-cs"/>
                <a:sym typeface="Arial"/>
              </a:rPr>
            </a:br>
            <a:endParaRPr lang="en-US" dirty="0">
              <a:solidFill>
                <a:srgbClr val="282828"/>
              </a:solidFill>
              <a:latin typeface="+mj-lt"/>
              <a:ea typeface="+mj-ea"/>
              <a:cs typeface="+mj-cs"/>
              <a:sym typeface="Arial"/>
            </a:endParaRPr>
          </a:p>
          <a:p>
            <a:pPr marL="285750" indent="-285750" hangingPunct="0">
              <a:buFont typeface="Arial" panose="020B0604020202020204" pitchFamily="34" charset="0"/>
              <a:buChar char="•"/>
            </a:pPr>
            <a:r>
              <a:rPr kumimoji="0" lang="en-US" b="0" i="0" u="none" strike="noStrike" cap="none" spc="0" normalizeH="0" baseline="0" dirty="0">
                <a:ln>
                  <a:noFill/>
                </a:ln>
                <a:solidFill>
                  <a:srgbClr val="282828"/>
                </a:solidFill>
                <a:effectLst/>
                <a:uFillTx/>
                <a:latin typeface="+mj-lt"/>
                <a:ea typeface="+mj-ea"/>
                <a:cs typeface="+mj-cs"/>
                <a:sym typeface="Arial"/>
              </a:rPr>
              <a:t>Effective supervision enhances CHWs' abilities, promotes quality care, and contributes to </a:t>
            </a:r>
            <a:r>
              <a:rPr kumimoji="0" lang="en-US" b="1" i="0" u="none" strike="noStrike" cap="none" spc="0" normalizeH="0" baseline="0" dirty="0">
                <a:ln>
                  <a:noFill/>
                </a:ln>
                <a:solidFill>
                  <a:srgbClr val="282828"/>
                </a:solidFill>
                <a:effectLst/>
                <a:uFillTx/>
                <a:latin typeface="+mj-lt"/>
                <a:ea typeface="+mj-ea"/>
                <a:cs typeface="+mj-cs"/>
                <a:sym typeface="Arial"/>
              </a:rPr>
              <a:t>better health outcomes</a:t>
            </a:r>
            <a:r>
              <a:rPr kumimoji="0" lang="en-US" b="0" i="0" u="none" strike="noStrike" cap="none" spc="0" normalizeH="0" baseline="0" dirty="0">
                <a:ln>
                  <a:noFill/>
                </a:ln>
                <a:solidFill>
                  <a:srgbClr val="282828"/>
                </a:solidFill>
                <a:effectLst/>
                <a:uFillTx/>
                <a:latin typeface="+mj-lt"/>
                <a:ea typeface="+mj-ea"/>
                <a:cs typeface="+mj-cs"/>
                <a:sym typeface="Arial"/>
              </a:rPr>
              <a:t> within the communities they serve.</a:t>
            </a:r>
          </a:p>
        </p:txBody>
      </p:sp>
      <p:sp>
        <p:nvSpPr>
          <p:cNvPr id="14" name="TextBox 13">
            <a:extLst>
              <a:ext uri="{FF2B5EF4-FFF2-40B4-BE49-F238E27FC236}">
                <a16:creationId xmlns:a16="http://schemas.microsoft.com/office/drawing/2014/main" id="{DB571DF9-5A04-271A-1CCE-1B43F620E6B9}"/>
              </a:ext>
            </a:extLst>
          </p:cNvPr>
          <p:cNvSpPr txBox="1"/>
          <p:nvPr/>
        </p:nvSpPr>
        <p:spPr>
          <a:xfrm>
            <a:off x="341535" y="4946142"/>
            <a:ext cx="492868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atin typeface="+mj-lt"/>
                <a:ea typeface="+mj-ea"/>
                <a:cs typeface="+mj-cs"/>
                <a:sym typeface="Arial"/>
              </a:rPr>
              <a:t>Spotlight: Supportive</a:t>
            </a:r>
            <a:r>
              <a:rPr kumimoji="0" lang="en-US" b="1" i="0" u="none" strike="noStrike" cap="none" spc="0" normalizeH="0" baseline="0" dirty="0">
                <a:ln>
                  <a:noFill/>
                </a:ln>
                <a:effectLst/>
                <a:uFillTx/>
                <a:latin typeface="+mj-lt"/>
                <a:ea typeface="+mj-ea"/>
                <a:cs typeface="+mj-cs"/>
                <a:sym typeface="Arial"/>
              </a:rPr>
              <a:t> </a:t>
            </a:r>
            <a:r>
              <a:rPr lang="en-US" b="1" dirty="0">
                <a:latin typeface="+mj-lt"/>
                <a:ea typeface="+mj-ea"/>
                <a:cs typeface="+mj-cs"/>
                <a:sym typeface="Arial"/>
              </a:rPr>
              <a:t>Supervision</a:t>
            </a:r>
            <a:endParaRPr kumimoji="0" lang="en-US" b="1" i="0" u="none" strike="noStrike" cap="none" spc="0" normalizeH="0" baseline="0" dirty="0">
              <a:ln>
                <a:noFill/>
              </a:ln>
              <a:effectLst/>
              <a:uFillTx/>
              <a:latin typeface="+mj-lt"/>
              <a:ea typeface="+mj-ea"/>
              <a:cs typeface="+mj-cs"/>
              <a:sym typeface="Arial"/>
            </a:endParaRPr>
          </a:p>
        </p:txBody>
      </p:sp>
      <p:sp>
        <p:nvSpPr>
          <p:cNvPr id="15" name="TextBox 14">
            <a:extLst>
              <a:ext uri="{FF2B5EF4-FFF2-40B4-BE49-F238E27FC236}">
                <a16:creationId xmlns:a16="http://schemas.microsoft.com/office/drawing/2014/main" id="{3068BF28-00CC-F9FA-7934-9897047349E3}"/>
              </a:ext>
            </a:extLst>
          </p:cNvPr>
          <p:cNvSpPr txBox="1"/>
          <p:nvPr/>
        </p:nvSpPr>
        <p:spPr>
          <a:xfrm>
            <a:off x="330200" y="5385236"/>
            <a:ext cx="11636627" cy="1354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sz="1600" b="1" i="1" dirty="0">
                <a:latin typeface="+mj-lt"/>
                <a:ea typeface="+mj-ea"/>
                <a:cs typeface="+mj-cs"/>
                <a:sym typeface="Arial"/>
              </a:rPr>
              <a:t>“Practicing supportive supervision with community health workers is a mutual process where both the supervisor and the CHW have an opportunity to grow, change, and learn. Engaging in this process with CHWs has been one of the supreme joys of my career.” </a:t>
            </a:r>
            <a:r>
              <a:rPr lang="en-US" sz="1600" dirty="0">
                <a:latin typeface="+mj-lt"/>
                <a:ea typeface="+mj-ea"/>
                <a:cs typeface="+mj-cs"/>
                <a:sym typeface="Arial"/>
              </a:rPr>
              <a:t>— Noelle Wiggins, Community Health Worker Supervisor and </a:t>
            </a:r>
            <a:r>
              <a:rPr lang="en-US" sz="1600" dirty="0">
                <a:latin typeface="+mj-lt"/>
                <a:ea typeface="+mj-ea"/>
                <a:cs typeface="+mj-cs"/>
                <a:sym typeface="Arial"/>
                <a:hlinkClick r:id="rId3"/>
              </a:rPr>
              <a:t>CHW Common Indicators Project</a:t>
            </a:r>
            <a:r>
              <a:rPr lang="en-US" sz="1600" dirty="0">
                <a:latin typeface="+mj-lt"/>
                <a:ea typeface="+mj-ea"/>
                <a:cs typeface="+mj-cs"/>
                <a:sym typeface="Arial"/>
              </a:rPr>
              <a:t>* </a:t>
            </a:r>
          </a:p>
          <a:p>
            <a:pPr hangingPunct="0"/>
            <a:endParaRPr lang="en-US" dirty="0">
              <a:latin typeface="+mj-lt"/>
              <a:ea typeface="+mj-ea"/>
              <a:cs typeface="+mj-cs"/>
              <a:sym typeface="Arial"/>
            </a:endParaRPr>
          </a:p>
          <a:p>
            <a:pPr hangingPunct="0"/>
            <a:r>
              <a:rPr lang="en-US" sz="1600" i="1" dirty="0">
                <a:latin typeface="+mj-lt"/>
                <a:ea typeface="+mj-ea"/>
                <a:cs typeface="+mj-cs"/>
                <a:sym typeface="Arial"/>
              </a:rPr>
              <a:t>*Note: “</a:t>
            </a:r>
            <a:r>
              <a:rPr lang="en-US" sz="1600" b="0" i="1" dirty="0">
                <a:solidFill>
                  <a:srgbClr val="282828"/>
                </a:solidFill>
                <a:effectLst/>
                <a:latin typeface="MuseoSans"/>
              </a:rPr>
              <a:t>Supportive and Reflective Supervision” has been identified by the Project as an important indicator of program functioning</a:t>
            </a:r>
            <a:endParaRPr lang="en-US" sz="1600" i="1" dirty="0">
              <a:latin typeface="+mj-lt"/>
              <a:ea typeface="+mj-ea"/>
              <a:cs typeface="+mj-cs"/>
              <a:sym typeface="Arial"/>
            </a:endParaRPr>
          </a:p>
        </p:txBody>
      </p:sp>
      <p:sp>
        <p:nvSpPr>
          <p:cNvPr id="6" name="TextBox 5">
            <a:extLst>
              <a:ext uri="{FF2B5EF4-FFF2-40B4-BE49-F238E27FC236}">
                <a16:creationId xmlns:a16="http://schemas.microsoft.com/office/drawing/2014/main" id="{8FBCA605-85A9-FFBF-2E39-4336302455A7}"/>
              </a:ext>
            </a:extLst>
          </p:cNvPr>
          <p:cNvSpPr txBox="1"/>
          <p:nvPr/>
        </p:nvSpPr>
        <p:spPr>
          <a:xfrm>
            <a:off x="5827285" y="1310910"/>
            <a:ext cx="6139542"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hangingPunct="0">
              <a:buFont typeface="Arial" panose="020B0604020202020204" pitchFamily="34" charset="0"/>
              <a:buChar char="•"/>
            </a:pPr>
            <a:r>
              <a:rPr lang="en-US" dirty="0">
                <a:solidFill>
                  <a:srgbClr val="282828"/>
                </a:solidFill>
                <a:latin typeface="+mj-lt"/>
                <a:ea typeface="+mj-ea"/>
                <a:cs typeface="+mj-cs"/>
                <a:sym typeface="Arial"/>
              </a:rPr>
              <a:t>Organizations: Pay attention to supervisor/leadership </a:t>
            </a:r>
            <a:r>
              <a:rPr kumimoji="0" lang="en-US" b="0" i="0" u="none" strike="noStrike" cap="none" spc="0" normalizeH="0" baseline="0" dirty="0">
                <a:ln>
                  <a:noFill/>
                </a:ln>
                <a:solidFill>
                  <a:srgbClr val="282828"/>
                </a:solidFill>
                <a:effectLst/>
                <a:uFillTx/>
                <a:latin typeface="+mj-lt"/>
                <a:ea typeface="+mj-ea"/>
                <a:cs typeface="+mj-cs"/>
                <a:sym typeface="Arial"/>
              </a:rPr>
              <a:t>trainings and ongoing skills development. </a:t>
            </a:r>
            <a:r>
              <a:rPr lang="en-US" dirty="0">
                <a:solidFill>
                  <a:srgbClr val="282828"/>
                </a:solidFill>
                <a:latin typeface="+mj-lt"/>
                <a:ea typeface="+mj-ea"/>
                <a:cs typeface="+mj-cs"/>
                <a:sym typeface="Arial"/>
              </a:rPr>
              <a:t>C</a:t>
            </a:r>
            <a:r>
              <a:rPr kumimoji="0" lang="en-US" b="0" i="0" u="none" strike="noStrike" cap="none" spc="0" normalizeH="0" baseline="0" dirty="0">
                <a:ln>
                  <a:noFill/>
                </a:ln>
                <a:solidFill>
                  <a:srgbClr val="282828"/>
                </a:solidFill>
                <a:effectLst/>
                <a:uFillTx/>
                <a:latin typeface="+mj-lt"/>
                <a:ea typeface="+mj-ea"/>
                <a:cs typeface="+mj-cs"/>
                <a:sym typeface="Arial"/>
              </a:rPr>
              <a:t>linical expertise and experience do not</a:t>
            </a:r>
            <a:r>
              <a:rPr lang="en-US" dirty="0">
                <a:solidFill>
                  <a:srgbClr val="282828"/>
                </a:solidFill>
                <a:latin typeface="+mj-lt"/>
                <a:ea typeface="+mj-ea"/>
                <a:cs typeface="+mj-cs"/>
                <a:sym typeface="Arial"/>
              </a:rPr>
              <a:t> automatically</a:t>
            </a:r>
            <a:r>
              <a:rPr kumimoji="0" lang="en-US" b="0" i="0" u="none" strike="noStrike" cap="none" spc="0" normalizeH="0" baseline="0" dirty="0">
                <a:ln>
                  <a:noFill/>
                </a:ln>
                <a:solidFill>
                  <a:srgbClr val="282828"/>
                </a:solidFill>
                <a:effectLst/>
                <a:uFillTx/>
                <a:latin typeface="+mj-lt"/>
                <a:ea typeface="+mj-ea"/>
                <a:cs typeface="+mj-cs"/>
                <a:sym typeface="Arial"/>
              </a:rPr>
              <a:t> translate into supervisory skills.</a:t>
            </a:r>
            <a:endParaRPr lang="en-US" b="0" i="0" u="none" strike="noStrike" cap="none" spc="0" normalizeH="0" baseline="0" dirty="0">
              <a:ln>
                <a:noFill/>
              </a:ln>
              <a:solidFill>
                <a:srgbClr val="282828"/>
              </a:solidFill>
              <a:effectLst/>
              <a:uFillTx/>
              <a:latin typeface="+mj-lt"/>
              <a:ea typeface="Calibri"/>
              <a:cs typeface="Calibri"/>
            </a:endParaRPr>
          </a:p>
          <a:p>
            <a:pPr marL="342900" indent="-342900" hangingPunct="0">
              <a:buFont typeface="Arial" panose="020B0604020202020204" pitchFamily="34" charset="0"/>
              <a:buChar char="•"/>
            </a:pPr>
            <a:r>
              <a:rPr lang="en-US" dirty="0">
                <a:solidFill>
                  <a:srgbClr val="282828"/>
                </a:solidFill>
                <a:latin typeface="+mj-lt"/>
                <a:ea typeface="+mj-ea"/>
                <a:cs typeface="+mj-cs"/>
                <a:sym typeface="Arial"/>
              </a:rPr>
              <a:t>Encourage supervisors to: </a:t>
            </a:r>
          </a:p>
          <a:p>
            <a:pPr marL="800100" lvl="1" indent="-342900" hangingPunct="0">
              <a:buFont typeface="Wingdings" pitchFamily="2" charset="2"/>
              <a:buChar char="Ø"/>
            </a:pPr>
            <a:r>
              <a:rPr lang="en-US" dirty="0">
                <a:solidFill>
                  <a:srgbClr val="282828"/>
                </a:solidFill>
                <a:latin typeface="+mj-lt"/>
                <a:ea typeface="+mj-ea"/>
                <a:cs typeface="+mj-cs"/>
                <a:sym typeface="Arial"/>
              </a:rPr>
              <a:t>Have regular check-ins with CHWs and encourage open, honest communication.</a:t>
            </a:r>
            <a:endParaRPr lang="en-US" dirty="0">
              <a:solidFill>
                <a:srgbClr val="282828"/>
              </a:solidFill>
              <a:latin typeface="+mj-lt"/>
              <a:ea typeface="Calibri"/>
              <a:cs typeface="Calibri"/>
            </a:endParaRPr>
          </a:p>
          <a:p>
            <a:pPr marL="800100" lvl="1" indent="-342900" hangingPunct="0">
              <a:buFont typeface="Wingdings" pitchFamily="2" charset="2"/>
              <a:buChar char="Ø"/>
            </a:pPr>
            <a:r>
              <a:rPr lang="en-US" dirty="0">
                <a:solidFill>
                  <a:srgbClr val="282828"/>
                </a:solidFill>
                <a:latin typeface="+mj-lt"/>
                <a:ea typeface="+mj-ea"/>
                <a:cs typeface="+mj-cs"/>
                <a:sym typeface="Arial"/>
              </a:rPr>
              <a:t>Protect CHW boundaries, guarding against overload, “underload,” or underappreciation.</a:t>
            </a:r>
            <a:endParaRPr lang="en-US" dirty="0">
              <a:solidFill>
                <a:srgbClr val="282828"/>
              </a:solidFill>
              <a:latin typeface="+mj-lt"/>
              <a:ea typeface="Calibri"/>
              <a:cs typeface="Calibri"/>
            </a:endParaRPr>
          </a:p>
          <a:p>
            <a:pPr marL="342900" indent="-342900" hangingPunct="0">
              <a:buFont typeface="Arial" panose="020B0604020202020204" pitchFamily="34" charset="0"/>
              <a:buChar char="•"/>
            </a:pPr>
            <a:r>
              <a:rPr kumimoji="0" lang="en-US" b="0" i="0" u="none" strike="noStrike" cap="none" spc="0" normalizeH="0" baseline="0" dirty="0">
                <a:ln>
                  <a:noFill/>
                </a:ln>
                <a:solidFill>
                  <a:srgbClr val="282828"/>
                </a:solidFill>
                <a:effectLst/>
                <a:uFillTx/>
                <a:latin typeface="+mj-lt"/>
                <a:ea typeface="+mj-ea"/>
                <a:cs typeface="+mj-cs"/>
                <a:sym typeface="Arial"/>
              </a:rPr>
              <a:t>Cultivate a supportive work environment where challenges are raised and discussed, and where CHWs feel supported</a:t>
            </a:r>
            <a:r>
              <a:rPr lang="en-US" dirty="0">
                <a:solidFill>
                  <a:srgbClr val="282828"/>
                </a:solidFill>
                <a:latin typeface="+mj-lt"/>
                <a:ea typeface="+mj-ea"/>
                <a:cs typeface="+mj-cs"/>
                <a:sym typeface="Arial"/>
              </a:rPr>
              <a:t>.</a:t>
            </a:r>
            <a:endParaRPr kumimoji="0" lang="en-US" b="0" i="0" u="none" strike="noStrike" cap="none" spc="0" normalizeH="0" baseline="0" dirty="0">
              <a:ln>
                <a:noFill/>
              </a:ln>
              <a:solidFill>
                <a:srgbClr val="282828"/>
              </a:solidFill>
              <a:effectLst/>
              <a:uFillTx/>
              <a:latin typeface="+mj-lt"/>
              <a:ea typeface="+mj-ea"/>
              <a:cs typeface="+mj-cs"/>
              <a:sym typeface="Arial"/>
            </a:endParaRPr>
          </a:p>
        </p:txBody>
      </p:sp>
    </p:spTree>
    <p:extLst>
      <p:ext uri="{BB962C8B-B14F-4D97-AF65-F5344CB8AC3E}">
        <p14:creationId xmlns:p14="http://schemas.microsoft.com/office/powerpoint/2010/main" val="53091738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A44DCA-1D48-CBD1-2EB8-CC6B99030F55}"/>
              </a:ext>
            </a:extLst>
          </p:cNvPr>
          <p:cNvSpPr/>
          <p:nvPr/>
        </p:nvSpPr>
        <p:spPr>
          <a:xfrm>
            <a:off x="350048" y="3943544"/>
            <a:ext cx="5230655" cy="2647333"/>
          </a:xfrm>
          <a:prstGeom prst="rect">
            <a:avLst/>
          </a:prstGeom>
          <a:solidFill>
            <a:schemeClr val="accent2">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CB8337BA-62CB-5AB4-6895-40491CA0912E}"/>
              </a:ext>
            </a:extLst>
          </p:cNvPr>
          <p:cNvSpPr>
            <a:spLocks noGrp="1"/>
          </p:cNvSpPr>
          <p:nvPr>
            <p:ph type="title"/>
          </p:nvPr>
        </p:nvSpPr>
        <p:spPr>
          <a:xfrm>
            <a:off x="609599" y="261738"/>
            <a:ext cx="10972800" cy="549275"/>
          </a:xfrm>
        </p:spPr>
        <p:txBody>
          <a:bodyPr/>
          <a:lstStyle/>
          <a:p>
            <a:r>
              <a:rPr lang="en-US"/>
              <a:t>Organizational Factor: Training</a:t>
            </a:r>
          </a:p>
        </p:txBody>
      </p:sp>
      <p:sp>
        <p:nvSpPr>
          <p:cNvPr id="4" name="TextBox 3">
            <a:extLst>
              <a:ext uri="{FF2B5EF4-FFF2-40B4-BE49-F238E27FC236}">
                <a16:creationId xmlns:a16="http://schemas.microsoft.com/office/drawing/2014/main" id="{81D3DD70-6ED0-CB10-1932-56F2EECCFE7A}"/>
              </a:ext>
            </a:extLst>
          </p:cNvPr>
          <p:cNvSpPr txBox="1"/>
          <p:nvPr/>
        </p:nvSpPr>
        <p:spPr>
          <a:xfrm>
            <a:off x="350048" y="1288206"/>
            <a:ext cx="5174452"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Comprehensive and well-designed training has a profound impact on CHWs’ ability to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stay safe, deliver high-quality services, establish trust, and contribute to improved health outcomes</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a:t>
            </a:r>
          </a:p>
          <a:p>
            <a:pPr marL="285750" indent="-285750" hangingPunct="0">
              <a:buFont typeface="Arial" panose="020B0604020202020204" pitchFamily="34" charset="0"/>
              <a:buChar char="•"/>
            </a:pPr>
            <a:r>
              <a:rPr lang="en-US" dirty="0">
                <a:solidFill>
                  <a:srgbClr val="282828"/>
                </a:solidFill>
                <a:latin typeface="+mj-lt"/>
                <a:ea typeface="Calibri" panose="020F0502020204030204"/>
                <a:cs typeface="Calibri" panose="020F0502020204030204"/>
              </a:rPr>
              <a:t>Training is </a:t>
            </a:r>
            <a:r>
              <a:rPr lang="en-US" b="1" dirty="0">
                <a:solidFill>
                  <a:srgbClr val="282828"/>
                </a:solidFill>
                <a:latin typeface="+mj-lt"/>
                <a:ea typeface="Calibri" panose="020F0502020204030204"/>
                <a:cs typeface="Calibri" panose="020F0502020204030204"/>
              </a:rPr>
              <a:t>not a one-time occurrence </a:t>
            </a:r>
            <a:r>
              <a:rPr lang="en-US" dirty="0">
                <a:solidFill>
                  <a:srgbClr val="282828"/>
                </a:solidFill>
                <a:latin typeface="+mj-lt"/>
                <a:ea typeface="Calibri" panose="020F0502020204030204"/>
                <a:cs typeface="Calibri" panose="020F0502020204030204"/>
              </a:rPr>
              <a:t>and requires attention to content as well as methods to promote knowledge retention and skill building.</a:t>
            </a:r>
          </a:p>
          <a:p>
            <a:pPr marL="285750" indent="-285750" hangingPunct="0">
              <a:buFont typeface="Arial" panose="020B0604020202020204" pitchFamily="34" charset="0"/>
              <a:buChar char="•"/>
            </a:pPr>
            <a:r>
              <a:rPr lang="en-US" dirty="0">
                <a:solidFill>
                  <a:srgbClr val="282828"/>
                </a:solidFill>
                <a:latin typeface="+mj-lt"/>
                <a:ea typeface="Calibri" panose="020F0502020204030204"/>
                <a:cs typeface="Calibri" panose="020F0502020204030204"/>
              </a:rPr>
              <a:t>Training i</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mproves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connection</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 and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autonomy</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 instills sense of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accomplishment</a:t>
            </a:r>
            <a:r>
              <a:rPr lang="en-US" b="0" i="0" u="none" strike="noStrike" cap="none" spc="0" normalizeH="0" baseline="0" dirty="0">
                <a:ln>
                  <a:noFill/>
                </a:ln>
                <a:solidFill>
                  <a:srgbClr val="282828"/>
                </a:solidFill>
                <a:effectLst/>
                <a:uFillTx/>
                <a:latin typeface="+mj-lt"/>
                <a:ea typeface="Calibri" panose="020F0502020204030204"/>
                <a:cs typeface="Calibri" panose="020F0502020204030204"/>
              </a:rPr>
              <a:t> and </a:t>
            </a:r>
            <a:r>
              <a:rPr lang="en-US" b="1" i="0" u="none" strike="noStrike" cap="none" spc="0" normalizeH="0" baseline="0" dirty="0">
                <a:ln>
                  <a:noFill/>
                </a:ln>
                <a:solidFill>
                  <a:srgbClr val="282828"/>
                </a:solidFill>
                <a:effectLst/>
                <a:uFillTx/>
                <a:latin typeface="+mj-lt"/>
                <a:ea typeface="Calibri" panose="020F0502020204030204"/>
                <a:cs typeface="Calibri" panose="020F0502020204030204"/>
              </a:rPr>
              <a:t>growth</a:t>
            </a:r>
            <a:r>
              <a:rPr lang="en-US" b="1" dirty="0">
                <a:solidFill>
                  <a:srgbClr val="282828"/>
                </a:solidFill>
                <a:latin typeface="+mj-lt"/>
                <a:ea typeface="Calibri" panose="020F0502020204030204"/>
                <a:cs typeface="Calibri" panose="020F0502020204030204"/>
              </a:rPr>
              <a:t>.</a:t>
            </a:r>
            <a:endParaRPr lang="en-US" b="1" i="0" u="none" strike="noStrike" cap="none" spc="0" normalizeH="0" baseline="0" dirty="0">
              <a:ln>
                <a:noFill/>
              </a:ln>
              <a:solidFill>
                <a:srgbClr val="282828"/>
              </a:solidFill>
              <a:effectLst/>
              <a:uFillTx/>
              <a:latin typeface="+mj-lt"/>
              <a:ea typeface="Calibri" panose="020F0502020204030204"/>
              <a:cs typeface="Calibri" panose="020F0502020204030204"/>
            </a:endParaRPr>
          </a:p>
        </p:txBody>
      </p:sp>
      <p:sp>
        <p:nvSpPr>
          <p:cNvPr id="13" name="TextBox 12">
            <a:extLst>
              <a:ext uri="{FF2B5EF4-FFF2-40B4-BE49-F238E27FC236}">
                <a16:creationId xmlns:a16="http://schemas.microsoft.com/office/drawing/2014/main" id="{14074623-2B6D-FC0B-2A5A-782EDE5756EC}"/>
              </a:ext>
            </a:extLst>
          </p:cNvPr>
          <p:cNvSpPr txBox="1"/>
          <p:nvPr/>
        </p:nvSpPr>
        <p:spPr>
          <a:xfrm>
            <a:off x="472933" y="4072627"/>
            <a:ext cx="492868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atin typeface="+mj-lt"/>
                <a:ea typeface="+mj-ea"/>
                <a:cs typeface="+mj-cs"/>
                <a:sym typeface="Arial"/>
              </a:rPr>
              <a:t>Highlighted Resource: Enhancing</a:t>
            </a:r>
            <a:r>
              <a:rPr kumimoji="0" lang="en-US" b="1" i="0" u="none" strike="noStrike" cap="none" spc="0" normalizeH="0" baseline="0" dirty="0">
                <a:ln>
                  <a:noFill/>
                </a:ln>
                <a:effectLst/>
                <a:uFillTx/>
                <a:latin typeface="+mj-lt"/>
                <a:ea typeface="+mj-ea"/>
                <a:cs typeface="+mj-cs"/>
                <a:sym typeface="Arial"/>
              </a:rPr>
              <a:t> Training</a:t>
            </a:r>
          </a:p>
        </p:txBody>
      </p:sp>
      <p:sp>
        <p:nvSpPr>
          <p:cNvPr id="14" name="TextBox 13">
            <a:extLst>
              <a:ext uri="{FF2B5EF4-FFF2-40B4-BE49-F238E27FC236}">
                <a16:creationId xmlns:a16="http://schemas.microsoft.com/office/drawing/2014/main" id="{D30FE6B9-6DF5-D885-9DC6-231BD17EC48F}"/>
              </a:ext>
            </a:extLst>
          </p:cNvPr>
          <p:cNvSpPr txBox="1"/>
          <p:nvPr/>
        </p:nvSpPr>
        <p:spPr>
          <a:xfrm>
            <a:off x="472932" y="4465480"/>
            <a:ext cx="4928681"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dirty="0">
                <a:latin typeface="+mj-lt"/>
                <a:ea typeface="+mj-ea"/>
                <a:cs typeface="+mj-cs"/>
                <a:sym typeface="Arial"/>
              </a:rPr>
              <a:t>Training is an art and a skill. High-quality training can equip CHWs to be more comfortable and confident in day-to-day work. There are numerous resources and courses available on ways to make learning interactive, participatory, collaborative, and fun. This resource from CHW Central, initially developed by CDC, is full of ideas that can be quickly implemented for lasting impact.</a:t>
            </a:r>
            <a:endParaRPr kumimoji="0" lang="en-US" sz="1600" i="0" u="none" strike="noStrike" cap="none" spc="0" normalizeH="0" baseline="0" dirty="0">
              <a:ln>
                <a:noFill/>
              </a:ln>
              <a:effectLst/>
              <a:uFillTx/>
              <a:latin typeface="+mj-lt"/>
              <a:ea typeface="+mj-ea"/>
              <a:cs typeface="+mj-cs"/>
              <a:sym typeface="Arial"/>
            </a:endParaRPr>
          </a:p>
        </p:txBody>
      </p:sp>
      <p:pic>
        <p:nvPicPr>
          <p:cNvPr id="15" name="Picture 14" descr="A screenshot of a computer&#10;&#10;Description automatically generated">
            <a:extLst>
              <a:ext uri="{FF2B5EF4-FFF2-40B4-BE49-F238E27FC236}">
                <a16:creationId xmlns:a16="http://schemas.microsoft.com/office/drawing/2014/main" id="{8D9FBB56-C0E0-4AB0-D73F-68992E4B955E}"/>
              </a:ext>
            </a:extLst>
          </p:cNvPr>
          <p:cNvPicPr>
            <a:picLocks noChangeAspect="1"/>
          </p:cNvPicPr>
          <p:nvPr/>
        </p:nvPicPr>
        <p:blipFill rotWithShape="1">
          <a:blip r:embed="rId3"/>
          <a:srcRect l="14423" r="6563"/>
          <a:stretch/>
        </p:blipFill>
        <p:spPr>
          <a:xfrm>
            <a:off x="5870797" y="4805263"/>
            <a:ext cx="3119054" cy="3025399"/>
          </a:xfrm>
          <a:prstGeom prst="rect">
            <a:avLst/>
          </a:prstGeom>
          <a:ln>
            <a:solidFill>
              <a:schemeClr val="accent1"/>
            </a:solidFill>
          </a:ln>
        </p:spPr>
      </p:pic>
      <p:pic>
        <p:nvPicPr>
          <p:cNvPr id="16" name="Picture 15" descr="A screenshot of a document&#10;&#10;Description automatically generated">
            <a:extLst>
              <a:ext uri="{FF2B5EF4-FFF2-40B4-BE49-F238E27FC236}">
                <a16:creationId xmlns:a16="http://schemas.microsoft.com/office/drawing/2014/main" id="{307C5C0E-0ECF-191D-AADA-8FFDE550EAA1}"/>
              </a:ext>
            </a:extLst>
          </p:cNvPr>
          <p:cNvPicPr>
            <a:picLocks noChangeAspect="1"/>
          </p:cNvPicPr>
          <p:nvPr/>
        </p:nvPicPr>
        <p:blipFill rotWithShape="1">
          <a:blip r:embed="rId4"/>
          <a:srcRect l="17416" r="5996"/>
          <a:stretch/>
        </p:blipFill>
        <p:spPr>
          <a:xfrm>
            <a:off x="9391973" y="4542970"/>
            <a:ext cx="3059132" cy="3116267"/>
          </a:xfrm>
          <a:prstGeom prst="rect">
            <a:avLst/>
          </a:prstGeom>
          <a:ln>
            <a:solidFill>
              <a:schemeClr val="accent1"/>
            </a:solidFill>
          </a:ln>
        </p:spPr>
      </p:pic>
      <p:pic>
        <p:nvPicPr>
          <p:cNvPr id="17" name="Picture 16" descr="A screenshot of a document&#10;&#10;Description automatically generated">
            <a:extLst>
              <a:ext uri="{FF2B5EF4-FFF2-40B4-BE49-F238E27FC236}">
                <a16:creationId xmlns:a16="http://schemas.microsoft.com/office/drawing/2014/main" id="{0A66417B-8622-FADA-CEB4-0E0973D88090}"/>
              </a:ext>
            </a:extLst>
          </p:cNvPr>
          <p:cNvPicPr>
            <a:picLocks noChangeAspect="1"/>
          </p:cNvPicPr>
          <p:nvPr/>
        </p:nvPicPr>
        <p:blipFill rotWithShape="1">
          <a:blip r:embed="rId5"/>
          <a:srcRect l="18217" r="2519"/>
          <a:stretch/>
        </p:blipFill>
        <p:spPr>
          <a:xfrm>
            <a:off x="7956660" y="5395763"/>
            <a:ext cx="2964879" cy="2924474"/>
          </a:xfrm>
          <a:prstGeom prst="rect">
            <a:avLst/>
          </a:prstGeom>
          <a:ln>
            <a:solidFill>
              <a:schemeClr val="accent1"/>
            </a:solidFill>
          </a:ln>
        </p:spPr>
      </p:pic>
      <p:sp>
        <p:nvSpPr>
          <p:cNvPr id="18" name="TextBox 17">
            <a:extLst>
              <a:ext uri="{FF2B5EF4-FFF2-40B4-BE49-F238E27FC236}">
                <a16:creationId xmlns:a16="http://schemas.microsoft.com/office/drawing/2014/main" id="{BAD829EF-09D3-C38E-A57E-8C2BFD9DDB72}"/>
              </a:ext>
            </a:extLst>
          </p:cNvPr>
          <p:cNvSpPr txBox="1"/>
          <p:nvPr/>
        </p:nvSpPr>
        <p:spPr>
          <a:xfrm>
            <a:off x="425147" y="6268145"/>
            <a:ext cx="612140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cs typeface="Calibri" panose="020F0502020204030204"/>
                <a:hlinkClick r:id="rId6"/>
              </a:rPr>
              <a:t>https://chwcentral.org/wp-content/uploads/2013/09/tp-section1_1.pdf</a:t>
            </a:r>
            <a:endParaRPr lang="en-US" sz="1200" dirty="0">
              <a:cs typeface="Calibri" panose="020F0502020204030204"/>
            </a:endParaRPr>
          </a:p>
        </p:txBody>
      </p:sp>
      <p:sp>
        <p:nvSpPr>
          <p:cNvPr id="5" name="TextBox 4">
            <a:extLst>
              <a:ext uri="{FF2B5EF4-FFF2-40B4-BE49-F238E27FC236}">
                <a16:creationId xmlns:a16="http://schemas.microsoft.com/office/drawing/2014/main" id="{C799FAD0-9E65-D771-F0AA-B5A690FAB182}"/>
              </a:ext>
            </a:extLst>
          </p:cNvPr>
          <p:cNvSpPr txBox="1"/>
          <p:nvPr/>
        </p:nvSpPr>
        <p:spPr>
          <a:xfrm>
            <a:off x="5951349" y="1288206"/>
            <a:ext cx="5890603"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hangingPunct="0">
              <a:buFont typeface="Arial" panose="020B0604020202020204" pitchFamily="34" charset="0"/>
              <a:buChar char="•"/>
            </a:pPr>
            <a:r>
              <a:rPr lang="en-US" spc="-20" dirty="0">
                <a:solidFill>
                  <a:srgbClr val="282828"/>
                </a:solidFill>
                <a:latin typeface="+mj-lt"/>
                <a:ea typeface="+mj-ea"/>
                <a:cs typeface="+mj-cs"/>
                <a:sym typeface="Arial"/>
              </a:rPr>
              <a:t>Initial trainings should include knowledge-based and health promotion components as well as build core CHW strengths in relationship-building and social interaction (often called “soft skills”).</a:t>
            </a:r>
          </a:p>
          <a:p>
            <a:pPr marL="742950" lvl="1" indent="-285750" hangingPunct="0">
              <a:buFont typeface="Wingdings" pitchFamily="2" charset="2"/>
              <a:buChar char="Ø"/>
            </a:pPr>
            <a:r>
              <a:rPr lang="en-US" dirty="0">
                <a:solidFill>
                  <a:srgbClr val="282828"/>
                </a:solidFill>
                <a:latin typeface="+mj-lt"/>
                <a:ea typeface="+mj-ea"/>
                <a:cs typeface="+mj-cs"/>
                <a:sym typeface="Arial"/>
              </a:rPr>
              <a:t>Include time for teambuilding and connection with peers, ensuring trainings are interactive and participatory.</a:t>
            </a:r>
            <a:endParaRPr lang="en-US" dirty="0">
              <a:solidFill>
                <a:srgbClr val="282828"/>
              </a:solidFill>
              <a:latin typeface="+mj-lt"/>
              <a:ea typeface="+mj-ea"/>
              <a:cs typeface="Calibri"/>
            </a:endParaRPr>
          </a:p>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Organize education days for team bonding, learning, case discussions.</a:t>
            </a:r>
            <a:endParaRPr lang="en-US" dirty="0">
              <a:solidFill>
                <a:srgbClr val="282828"/>
              </a:solidFill>
              <a:latin typeface="+mj-lt"/>
              <a:ea typeface="+mj-ea"/>
              <a:cs typeface="Calibri"/>
            </a:endParaRPr>
          </a:p>
          <a:p>
            <a:pPr marL="285750" indent="-285750" hangingPunct="0">
              <a:buFont typeface="Arial" panose="020B0604020202020204" pitchFamily="34" charset="0"/>
              <a:buChar char="•"/>
            </a:pPr>
            <a:r>
              <a:rPr lang="en-US" dirty="0">
                <a:solidFill>
                  <a:srgbClr val="282828"/>
                </a:solidFill>
                <a:latin typeface="+mj-lt"/>
                <a:ea typeface="+mj-ea"/>
                <a:cs typeface="+mj-cs"/>
                <a:sym typeface="Arial"/>
              </a:rPr>
              <a:t>Cultivate opportunities for growth and skill development. </a:t>
            </a:r>
          </a:p>
          <a:p>
            <a:pPr marL="285750" indent="-285750" hangingPunct="0">
              <a:buFont typeface="Arial" panose="020B0604020202020204" pitchFamily="34" charset="0"/>
              <a:buChar char="•"/>
            </a:pPr>
            <a:r>
              <a:rPr lang="en-US" dirty="0">
                <a:solidFill>
                  <a:srgbClr val="282828"/>
                </a:solidFill>
                <a:latin typeface="+mj-lt"/>
                <a:ea typeface="Calibri" panose="020F0502020204030204"/>
                <a:cs typeface="Calibri" panose="020F0502020204030204"/>
              </a:rPr>
              <a:t>Ensure protected time for learning and skill building after initial training.</a:t>
            </a:r>
            <a:endParaRPr lang="en-US" b="0" i="0" u="none" strike="noStrike" cap="none" spc="0" normalizeH="0" baseline="0" dirty="0">
              <a:ln>
                <a:noFill/>
              </a:ln>
              <a:solidFill>
                <a:srgbClr val="282828"/>
              </a:solidFill>
              <a:effectLst/>
              <a:uFillTx/>
              <a:latin typeface="+mj-lt"/>
              <a:ea typeface="Calibri" panose="020F0502020204030204"/>
              <a:cs typeface="Calibri" panose="020F0502020204030204"/>
            </a:endParaRPr>
          </a:p>
        </p:txBody>
      </p:sp>
    </p:spTree>
    <p:extLst>
      <p:ext uri="{BB962C8B-B14F-4D97-AF65-F5344CB8AC3E}">
        <p14:creationId xmlns:p14="http://schemas.microsoft.com/office/powerpoint/2010/main" val="339757276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757-A4CF-6923-93DC-E00DF3CD3644}"/>
              </a:ext>
            </a:extLst>
          </p:cNvPr>
          <p:cNvSpPr>
            <a:spLocks noGrp="1"/>
          </p:cNvSpPr>
          <p:nvPr>
            <p:ph type="title"/>
          </p:nvPr>
        </p:nvSpPr>
        <p:spPr/>
        <p:txBody>
          <a:bodyPr/>
          <a:lstStyle/>
          <a:p>
            <a:r>
              <a:rPr lang="en-US" dirty="0"/>
              <a:t>Interpersonal Factors Related to Burnout: What Are They?</a:t>
            </a:r>
          </a:p>
        </p:txBody>
      </p:sp>
      <p:graphicFrame>
        <p:nvGraphicFramePr>
          <p:cNvPr id="9" name="Diagram 8">
            <a:extLst>
              <a:ext uri="{FF2B5EF4-FFF2-40B4-BE49-F238E27FC236}">
                <a16:creationId xmlns:a16="http://schemas.microsoft.com/office/drawing/2014/main" id="{8BBC38EF-F71A-A4D5-33E9-B44232178666}"/>
              </a:ext>
            </a:extLst>
          </p:cNvPr>
          <p:cNvGraphicFramePr/>
          <p:nvPr>
            <p:extLst>
              <p:ext uri="{D42A27DB-BD31-4B8C-83A1-F6EECF244321}">
                <p14:modId xmlns:p14="http://schemas.microsoft.com/office/powerpoint/2010/main" val="3155024903"/>
              </p:ext>
            </p:extLst>
          </p:nvPr>
        </p:nvGraphicFramePr>
        <p:xfrm>
          <a:off x="-2493870" y="1438853"/>
          <a:ext cx="11264275" cy="4927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A244E52-E41F-99EA-D90B-DB4C8AFF1A9F}"/>
              </a:ext>
            </a:extLst>
          </p:cNvPr>
          <p:cNvSpPr txBox="1"/>
          <p:nvPr/>
        </p:nvSpPr>
        <p:spPr>
          <a:xfrm>
            <a:off x="6242957" y="2187004"/>
            <a:ext cx="4699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defRPr/>
            </a:pPr>
            <a:r>
              <a:rPr kumimoji="0" lang="en-US" b="1" i="0" u="none" strike="noStrike" kern="1200" normalizeH="0" baseline="0" noProof="0" dirty="0">
                <a:ln w="0"/>
                <a:effectLst/>
                <a:uLnTx/>
                <a:uFillTx/>
                <a:latin typeface="Calibri" panose="020F0502020204030204"/>
                <a:ea typeface="+mn-ea"/>
                <a:cs typeface="+mn-cs"/>
                <a:sym typeface="Arial"/>
              </a:rPr>
              <a:t>Interpersonal factors:</a:t>
            </a:r>
            <a:r>
              <a:rPr lang="en-US" b="1" dirty="0">
                <a:ln w="0"/>
                <a:latin typeface="Calibri" panose="020F0502020204030204"/>
                <a:sym typeface="Arial"/>
              </a:rPr>
              <a:t> </a:t>
            </a:r>
            <a:r>
              <a:rPr lang="en-US" kern="1200" noProof="0" dirty="0">
                <a:uLnTx/>
                <a:latin typeface="+mj-lt"/>
                <a:ea typeface="+mj-ea"/>
                <a:cs typeface="+mj-cs"/>
                <a:sym typeface="Arial"/>
              </a:rPr>
              <a:t>Increasing</a:t>
            </a:r>
            <a:r>
              <a:rPr kumimoji="0" lang="en-US" i="0" u="none" strike="noStrike" cap="none" spc="0" normalizeH="0" baseline="0" dirty="0">
                <a:ln>
                  <a:noFill/>
                </a:ln>
                <a:effectLst/>
                <a:uFillTx/>
                <a:latin typeface="+mj-lt"/>
                <a:ea typeface="+mj-ea"/>
                <a:cs typeface="+mj-cs"/>
                <a:sym typeface="Arial"/>
              </a:rPr>
              <a:t> human interactions and strengthening relationships </a:t>
            </a:r>
            <a:endParaRPr lang="en-US" dirty="0">
              <a:ln w="0"/>
              <a:latin typeface="+mj-lt"/>
              <a:ea typeface="+mj-ea"/>
              <a:cs typeface="+mj-cs"/>
              <a:sym typeface="Arial"/>
            </a:endParaRPr>
          </a:p>
        </p:txBody>
      </p:sp>
      <p:sp>
        <p:nvSpPr>
          <p:cNvPr id="5" name="TextBox 4">
            <a:extLst>
              <a:ext uri="{FF2B5EF4-FFF2-40B4-BE49-F238E27FC236}">
                <a16:creationId xmlns:a16="http://schemas.microsoft.com/office/drawing/2014/main" id="{7579A573-944D-5C13-01E9-EE529939406B}"/>
              </a:ext>
            </a:extLst>
          </p:cNvPr>
          <p:cNvSpPr txBox="1"/>
          <p:nvPr/>
        </p:nvSpPr>
        <p:spPr>
          <a:xfrm>
            <a:off x="6242957" y="3029178"/>
            <a:ext cx="5486400"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0"/>
            <a:r>
              <a:rPr lang="en-US" sz="1800" dirty="0">
                <a:solidFill>
                  <a:srgbClr val="282828"/>
                </a:solidFill>
                <a:latin typeface="+mj-lt"/>
                <a:ea typeface="+mj-ea"/>
                <a:cs typeface="Calibri" panose="020F0502020204030204"/>
              </a:rPr>
              <a:t>Relationships and social connections are key to managing adversity, stress, and day-to-day well-being. Our safety, dignity, and meaning are all shaped and enabled through our relationships.</a:t>
            </a:r>
          </a:p>
          <a:p>
            <a:pPr hangingPunct="0"/>
            <a:endParaRPr lang="en-US" dirty="0">
              <a:solidFill>
                <a:srgbClr val="282828"/>
              </a:solidFill>
              <a:latin typeface="+mj-lt"/>
              <a:ea typeface="+mj-ea"/>
              <a:cs typeface="Calibri" panose="020F0502020204030204"/>
            </a:endParaRPr>
          </a:p>
          <a:p>
            <a:pPr hangingPunct="0"/>
            <a:r>
              <a:rPr lang="en-US" dirty="0"/>
              <a:t>Organizations and supervisors play a role in structuring spaces for interpersonal connection as a way of working, but individual CHWs can also cultivate connections.</a:t>
            </a:r>
          </a:p>
        </p:txBody>
      </p:sp>
    </p:spTree>
    <p:extLst>
      <p:ext uri="{BB962C8B-B14F-4D97-AF65-F5344CB8AC3E}">
        <p14:creationId xmlns:p14="http://schemas.microsoft.com/office/powerpoint/2010/main" val="175834354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76A75-E3CB-DF05-7A1D-88E82172DE47}"/>
              </a:ext>
            </a:extLst>
          </p:cNvPr>
          <p:cNvSpPr/>
          <p:nvPr/>
        </p:nvSpPr>
        <p:spPr>
          <a:xfrm>
            <a:off x="5816599" y="1208284"/>
            <a:ext cx="6375401" cy="5649716"/>
          </a:xfrm>
          <a:prstGeom prst="rect">
            <a:avLst/>
          </a:prstGeom>
          <a:solidFill>
            <a:schemeClr val="accent5">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A70EB80D-2B3F-8E2F-FF03-1DD57D2A87D4}"/>
              </a:ext>
            </a:extLst>
          </p:cNvPr>
          <p:cNvSpPr>
            <a:spLocks noGrp="1"/>
          </p:cNvSpPr>
          <p:nvPr>
            <p:ph type="title"/>
          </p:nvPr>
        </p:nvSpPr>
        <p:spPr/>
        <p:txBody>
          <a:bodyPr/>
          <a:lstStyle/>
          <a:p>
            <a:r>
              <a:rPr lang="en-US" dirty="0"/>
              <a:t>Interpersonal Factors: What Can We Do to Support Strong Relationships?</a:t>
            </a:r>
          </a:p>
        </p:txBody>
      </p:sp>
      <p:sp>
        <p:nvSpPr>
          <p:cNvPr id="4" name="TextBox 3">
            <a:extLst>
              <a:ext uri="{FF2B5EF4-FFF2-40B4-BE49-F238E27FC236}">
                <a16:creationId xmlns:a16="http://schemas.microsoft.com/office/drawing/2014/main" id="{D9DC7663-75F0-B306-9317-11D3DC5DC2C7}"/>
              </a:ext>
            </a:extLst>
          </p:cNvPr>
          <p:cNvSpPr txBox="1"/>
          <p:nvPr/>
        </p:nvSpPr>
        <p:spPr>
          <a:xfrm>
            <a:off x="628878" y="1329543"/>
            <a:ext cx="4777158"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a:buChar char="•"/>
            </a:pPr>
            <a:r>
              <a:rPr lang="en-US" dirty="0">
                <a:ea typeface="+mj-ea"/>
                <a:cs typeface="Calibri"/>
              </a:rPr>
              <a:t>Supervisors and Organizations: </a:t>
            </a:r>
          </a:p>
          <a:p>
            <a:pPr marL="742950" lvl="1" indent="-285750">
              <a:buFont typeface="Wingdings" pitchFamily="2" charset="2"/>
              <a:buChar char="Ø"/>
            </a:pPr>
            <a:r>
              <a:rPr lang="en-US" dirty="0">
                <a:ea typeface="+mj-ea"/>
                <a:cs typeface="Calibri"/>
              </a:rPr>
              <a:t>Organize peer support groups to ensure a workplace forum for bonding and support.</a:t>
            </a:r>
            <a:endParaRPr lang="en-US" dirty="0">
              <a:ea typeface="Calibri"/>
              <a:cs typeface="Calibri"/>
            </a:endParaRPr>
          </a:p>
          <a:p>
            <a:pPr marL="742950" lvl="1" indent="-285750">
              <a:buFont typeface="Wingdings" pitchFamily="2" charset="2"/>
              <a:buChar char="Ø"/>
            </a:pPr>
            <a:r>
              <a:rPr lang="en-US" dirty="0">
                <a:ea typeface="+mj-ea"/>
                <a:cs typeface="Calibri"/>
              </a:rPr>
              <a:t>Ensure confidential emotional support outlets for CHWs to discuss relationship stressors or isolation.</a:t>
            </a:r>
            <a:endParaRPr lang="en-US" dirty="0">
              <a:ea typeface="Calibri"/>
              <a:cs typeface="Calibri"/>
            </a:endParaRPr>
          </a:p>
          <a:p>
            <a:pPr marL="742950" lvl="1" indent="-285750">
              <a:buFont typeface="Wingdings" pitchFamily="2" charset="2"/>
              <a:buChar char="Ø"/>
            </a:pPr>
            <a:r>
              <a:rPr lang="en-US" dirty="0">
                <a:ea typeface="+mj-ea"/>
                <a:cs typeface="Calibri"/>
              </a:rPr>
              <a:t>Organize regular team huddles and informal gatherings.</a:t>
            </a:r>
            <a:endParaRPr lang="en-US" dirty="0">
              <a:ea typeface="Calibri"/>
              <a:cs typeface="Calibri"/>
            </a:endParaRPr>
          </a:p>
          <a:p>
            <a:pPr marL="285750" indent="-285750">
              <a:buFont typeface="Arial"/>
              <a:buChar char="•"/>
            </a:pPr>
            <a:r>
              <a:rPr lang="en-US" dirty="0">
                <a:ea typeface="+mj-ea"/>
                <a:cs typeface="Calibri"/>
              </a:rPr>
              <a:t>CHWs:</a:t>
            </a:r>
          </a:p>
          <a:p>
            <a:pPr marL="742950" lvl="1" indent="-285750">
              <a:buFont typeface="Wingdings" pitchFamily="2" charset="2"/>
              <a:buChar char="Ø"/>
            </a:pPr>
            <a:r>
              <a:rPr lang="en-US" dirty="0">
                <a:ea typeface="+mj-ea"/>
                <a:cs typeface="Calibri"/>
              </a:rPr>
              <a:t>Connect with one another, recognizing your peer relationships as a critical tool in your work and well-being.</a:t>
            </a:r>
            <a:endParaRPr lang="en-US" dirty="0">
              <a:ea typeface="Calibri"/>
              <a:cs typeface="Calibri"/>
            </a:endParaRPr>
          </a:p>
          <a:p>
            <a:pPr marL="742950" lvl="1" indent="-285750">
              <a:buFont typeface="Wingdings" pitchFamily="2" charset="2"/>
              <a:buChar char="Ø"/>
            </a:pPr>
            <a:r>
              <a:rPr lang="en-US" dirty="0">
                <a:ea typeface="+mj-ea"/>
                <a:cs typeface="Calibri"/>
              </a:rPr>
              <a:t>Pay attention to changes in your colleagues and signs of burnout or increased stress.</a:t>
            </a:r>
            <a:endParaRPr lang="en-US" dirty="0">
              <a:ea typeface="Calibri"/>
              <a:cs typeface="Calibri"/>
            </a:endParaRPr>
          </a:p>
        </p:txBody>
      </p:sp>
      <p:sp>
        <p:nvSpPr>
          <p:cNvPr id="8" name="TextBox 7">
            <a:extLst>
              <a:ext uri="{FF2B5EF4-FFF2-40B4-BE49-F238E27FC236}">
                <a16:creationId xmlns:a16="http://schemas.microsoft.com/office/drawing/2014/main" id="{8418A37A-A195-FCEE-9AB3-AFE598278C89}"/>
              </a:ext>
            </a:extLst>
          </p:cNvPr>
          <p:cNvSpPr txBox="1"/>
          <p:nvPr/>
        </p:nvSpPr>
        <p:spPr>
          <a:xfrm>
            <a:off x="6763698" y="1329543"/>
            <a:ext cx="492868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a:solidFill>
                  <a:schemeClr val="accent5"/>
                </a:solidFill>
                <a:latin typeface="+mj-lt"/>
                <a:ea typeface="+mj-ea"/>
                <a:cs typeface="+mj-cs"/>
                <a:sym typeface="Arial"/>
              </a:rPr>
              <a:t>Spotlight: </a:t>
            </a:r>
            <a:r>
              <a:rPr kumimoji="0" lang="en-US" sz="2000" b="1" i="0" u="none" strike="noStrike" cap="none" spc="0" normalizeH="0" baseline="0">
                <a:ln>
                  <a:noFill/>
                </a:ln>
                <a:solidFill>
                  <a:schemeClr val="accent5"/>
                </a:solidFill>
                <a:effectLst/>
                <a:uFillTx/>
                <a:latin typeface="+mj-lt"/>
                <a:ea typeface="+mj-ea"/>
                <a:cs typeface="+mj-cs"/>
                <a:sym typeface="Arial"/>
              </a:rPr>
              <a:t>Interpersonal Connections</a:t>
            </a:r>
          </a:p>
        </p:txBody>
      </p:sp>
      <p:sp>
        <p:nvSpPr>
          <p:cNvPr id="10" name="TextBox 9">
            <a:extLst>
              <a:ext uri="{FF2B5EF4-FFF2-40B4-BE49-F238E27FC236}">
                <a16:creationId xmlns:a16="http://schemas.microsoft.com/office/drawing/2014/main" id="{963328E8-16EC-650A-67A0-2CA9A2FC265A}"/>
              </a:ext>
            </a:extLst>
          </p:cNvPr>
          <p:cNvSpPr txBox="1"/>
          <p:nvPr/>
        </p:nvSpPr>
        <p:spPr>
          <a:xfrm>
            <a:off x="6096001" y="1860934"/>
            <a:ext cx="5834436"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kumimoji="0" lang="en-US" sz="1600" i="0" u="none" strike="noStrike" cap="none" spc="0" normalizeH="0" baseline="0" dirty="0">
                <a:ln>
                  <a:noFill/>
                </a:ln>
                <a:effectLst/>
                <a:uFillTx/>
                <a:latin typeface="+mj-lt"/>
                <a:ea typeface="+mj-ea"/>
                <a:cs typeface="+mj-cs"/>
                <a:sym typeface="Arial"/>
              </a:rPr>
              <a:t>The </a:t>
            </a:r>
            <a:r>
              <a:rPr kumimoji="0" lang="en-US" sz="1600" i="0" u="none" strike="noStrike" cap="none" spc="0" normalizeH="0" baseline="0" dirty="0" err="1">
                <a:ln>
                  <a:noFill/>
                </a:ln>
                <a:effectLst/>
                <a:uFillTx/>
                <a:latin typeface="+mj-lt"/>
                <a:ea typeface="+mj-ea"/>
                <a:cs typeface="+mj-cs"/>
                <a:sym typeface="Arial"/>
                <a:hlinkClick r:id="rId3">
                  <a:extLst>
                    <a:ext uri="{A12FA001-AC4F-418D-AE19-62706E023703}">
                      <ahyp:hlinkClr xmlns:ahyp="http://schemas.microsoft.com/office/drawing/2018/hyperlinkcolor" val="tx"/>
                    </a:ext>
                  </a:extLst>
                </a:hlinkClick>
              </a:rPr>
              <a:t>Kabeho</a:t>
            </a:r>
            <a:r>
              <a:rPr kumimoji="0" lang="en-US" sz="1600" i="0" u="none" strike="noStrike" cap="none" spc="0" normalizeH="0" baseline="0" dirty="0">
                <a:ln>
                  <a:noFill/>
                </a:ln>
                <a:effectLst/>
                <a:uFillTx/>
                <a:latin typeface="+mj-lt"/>
                <a:ea typeface="+mj-ea"/>
                <a:cs typeface="+mj-cs"/>
                <a:sym typeface="Arial"/>
                <a:hlinkClick r:id="rId3">
                  <a:extLst>
                    <a:ext uri="{A12FA001-AC4F-418D-AE19-62706E023703}">
                      <ahyp:hlinkClr xmlns:ahyp="http://schemas.microsoft.com/office/drawing/2018/hyperlinkcolor" val="tx"/>
                    </a:ext>
                  </a:extLst>
                </a:hlinkClick>
              </a:rPr>
              <a:t> Mwana </a:t>
            </a:r>
            <a:r>
              <a:rPr lang="en-US" sz="1600" dirty="0">
                <a:latin typeface="+mj-lt"/>
                <a:ea typeface="+mj-ea"/>
                <a:cs typeface="+mj-cs"/>
                <a:sym typeface="Arial"/>
                <a:hlinkClick r:id="rId3">
                  <a:extLst>
                    <a:ext uri="{A12FA001-AC4F-418D-AE19-62706E023703}">
                      <ahyp:hlinkClr xmlns:ahyp="http://schemas.microsoft.com/office/drawing/2018/hyperlinkcolor" val="tx"/>
                    </a:ext>
                  </a:extLst>
                </a:hlinkClick>
              </a:rPr>
              <a:t>Project, </a:t>
            </a:r>
            <a:r>
              <a:rPr lang="en-US" sz="1600" dirty="0">
                <a:latin typeface="+mj-lt"/>
                <a:ea typeface="+mj-ea"/>
                <a:cs typeface="+mj-cs"/>
                <a:sym typeface="Arial"/>
              </a:rPr>
              <a:t>operated from 2006-2011 in Rwanda, formed small peer support groups (PSGs) among CHWs working in case managers of child illness and health promotion. The PSGs supported problem solving and building of social capital; ultimately, the project saw improvements in performance, supervision, and motivation as well as care-seeking among catchment populations (</a:t>
            </a:r>
            <a:r>
              <a:rPr lang="en-US" sz="1600" dirty="0">
                <a:latin typeface="+mj-lt"/>
                <a:ea typeface="+mj-ea"/>
                <a:cs typeface="+mj-cs"/>
                <a:sym typeface="Arial"/>
                <a:hlinkClick r:id="rId4">
                  <a:extLst>
                    <a:ext uri="{A12FA001-AC4F-418D-AE19-62706E023703}">
                      <ahyp:hlinkClr xmlns:ahyp="http://schemas.microsoft.com/office/drawing/2018/hyperlinkcolor" val="tx"/>
                    </a:ext>
                  </a:extLst>
                </a:hlinkClick>
              </a:rPr>
              <a:t>Langston et al, 2014</a:t>
            </a:r>
            <a:r>
              <a:rPr lang="en-US" sz="1600" dirty="0">
                <a:latin typeface="+mj-lt"/>
                <a:ea typeface="+mj-ea"/>
                <a:cs typeface="+mj-cs"/>
                <a:sym typeface="Arial"/>
              </a:rPr>
              <a:t>)</a:t>
            </a:r>
            <a:endParaRPr kumimoji="0" lang="en-US" sz="1600" i="0" u="none" strike="noStrike" cap="none" spc="0" normalizeH="0" baseline="0" dirty="0">
              <a:ln>
                <a:noFill/>
              </a:ln>
              <a:effectLst/>
              <a:uFillTx/>
              <a:latin typeface="+mj-lt"/>
              <a:ea typeface="+mj-ea"/>
              <a:cs typeface="+mj-cs"/>
              <a:sym typeface="Arial"/>
            </a:endParaRPr>
          </a:p>
        </p:txBody>
      </p:sp>
      <p:pic>
        <p:nvPicPr>
          <p:cNvPr id="2050" name="Picture 2" descr="Figure1">
            <a:extLst>
              <a:ext uri="{FF2B5EF4-FFF2-40B4-BE49-F238E27FC236}">
                <a16:creationId xmlns:a16="http://schemas.microsoft.com/office/drawing/2014/main" id="{102B6A61-708F-898D-0EC2-F84DC8385A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213"/>
          <a:stretch/>
        </p:blipFill>
        <p:spPr bwMode="auto">
          <a:xfrm>
            <a:off x="6096001" y="3812054"/>
            <a:ext cx="5680270" cy="30459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76E15E-E4CE-79A8-4677-742A8E978FBD}"/>
              </a:ext>
            </a:extLst>
          </p:cNvPr>
          <p:cNvSpPr txBox="1"/>
          <p:nvPr/>
        </p:nvSpPr>
        <p:spPr>
          <a:xfrm>
            <a:off x="6096000" y="6037219"/>
            <a:ext cx="5486400" cy="646331"/>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i="0" dirty="0">
                <a:solidFill>
                  <a:srgbClr val="104459"/>
                </a:solidFill>
                <a:effectLst/>
                <a:latin typeface="Helvetica Neue" panose="02000503000000020004" pitchFamily="2" charset="0"/>
              </a:rPr>
              <a:t>The </a:t>
            </a:r>
            <a:r>
              <a:rPr lang="en-US" sz="1200" b="0" i="0" dirty="0" err="1">
                <a:solidFill>
                  <a:srgbClr val="104459"/>
                </a:solidFill>
                <a:effectLst/>
                <a:latin typeface="Helvetica Neue" panose="02000503000000020004" pitchFamily="2" charset="0"/>
              </a:rPr>
              <a:t>Bahomwana</a:t>
            </a:r>
            <a:r>
              <a:rPr lang="en-US" sz="1200" b="0" i="0" dirty="0">
                <a:solidFill>
                  <a:srgbClr val="104459"/>
                </a:solidFill>
                <a:effectLst/>
                <a:latin typeface="Helvetica Neue" panose="02000503000000020004" pitchFamily="2" charset="0"/>
              </a:rPr>
              <a:t> CHW Peer Support Group meets in </a:t>
            </a:r>
            <a:r>
              <a:rPr lang="en-US" sz="1200" b="0" i="0" dirty="0" err="1">
                <a:solidFill>
                  <a:srgbClr val="104459"/>
                </a:solidFill>
                <a:effectLst/>
                <a:latin typeface="Helvetica Neue" panose="02000503000000020004" pitchFamily="2" charset="0"/>
              </a:rPr>
              <a:t>Gasambu</a:t>
            </a:r>
            <a:r>
              <a:rPr lang="en-US" sz="1200" b="0" i="0" dirty="0">
                <a:solidFill>
                  <a:srgbClr val="104459"/>
                </a:solidFill>
                <a:effectLst/>
                <a:latin typeface="Helvetica Neue" panose="02000503000000020004" pitchFamily="2" charset="0"/>
              </a:rPr>
              <a:t> village, Rwanda, to exchange ideas and challenges in order to accomplish and improve their work.</a:t>
            </a:r>
            <a:endParaRPr lang="en-US" sz="1200" dirty="0">
              <a:solidFill>
                <a:srgbClr val="104459"/>
              </a:solidFill>
            </a:endParaRPr>
          </a:p>
        </p:txBody>
      </p:sp>
      <p:pic>
        <p:nvPicPr>
          <p:cNvPr id="3" name="Graphic 2" descr="Badge Question Mark with solid fill">
            <a:extLst>
              <a:ext uri="{FF2B5EF4-FFF2-40B4-BE49-F238E27FC236}">
                <a16:creationId xmlns:a16="http://schemas.microsoft.com/office/drawing/2014/main" id="{9B30E108-924B-6745-0FC3-697DE22FA4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124" y="5737156"/>
            <a:ext cx="1019632" cy="1019632"/>
          </a:xfrm>
          <a:prstGeom prst="rect">
            <a:avLst/>
          </a:prstGeom>
        </p:spPr>
      </p:pic>
      <p:sp>
        <p:nvSpPr>
          <p:cNvPr id="5" name="TextBox 4">
            <a:extLst>
              <a:ext uri="{FF2B5EF4-FFF2-40B4-BE49-F238E27FC236}">
                <a16:creationId xmlns:a16="http://schemas.microsoft.com/office/drawing/2014/main" id="{B6FAB7F8-64B2-E0B5-DC76-50416E688442}"/>
              </a:ext>
            </a:extLst>
          </p:cNvPr>
          <p:cNvSpPr txBox="1"/>
          <p:nvPr/>
        </p:nvSpPr>
        <p:spPr>
          <a:xfrm>
            <a:off x="1334707" y="5923807"/>
            <a:ext cx="33655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effectLst/>
                <a:uFillTx/>
                <a:latin typeface="+mj-lt"/>
                <a:ea typeface="+mj-ea"/>
                <a:cs typeface="+mj-cs"/>
                <a:sym typeface="Arial"/>
              </a:rPr>
              <a:t>How does your workplace support interpersonal connection?</a:t>
            </a:r>
          </a:p>
        </p:txBody>
      </p:sp>
    </p:spTree>
    <p:extLst>
      <p:ext uri="{BB962C8B-B14F-4D97-AF65-F5344CB8AC3E}">
        <p14:creationId xmlns:p14="http://schemas.microsoft.com/office/powerpoint/2010/main" val="5926504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757-A4CF-6923-93DC-E00DF3CD3644}"/>
              </a:ext>
            </a:extLst>
          </p:cNvPr>
          <p:cNvSpPr>
            <a:spLocks noGrp="1"/>
          </p:cNvSpPr>
          <p:nvPr>
            <p:ph type="title"/>
          </p:nvPr>
        </p:nvSpPr>
        <p:spPr/>
        <p:txBody>
          <a:bodyPr/>
          <a:lstStyle/>
          <a:p>
            <a:r>
              <a:rPr lang="en-US" dirty="0"/>
              <a:t>Individual Factors Related to Burnout: What Are They?</a:t>
            </a:r>
          </a:p>
        </p:txBody>
      </p:sp>
      <p:graphicFrame>
        <p:nvGraphicFramePr>
          <p:cNvPr id="3" name="Diagram 2">
            <a:extLst>
              <a:ext uri="{FF2B5EF4-FFF2-40B4-BE49-F238E27FC236}">
                <a16:creationId xmlns:a16="http://schemas.microsoft.com/office/drawing/2014/main" id="{772DE96C-DB26-618F-C8B6-BD2AACF34133}"/>
              </a:ext>
            </a:extLst>
          </p:cNvPr>
          <p:cNvGraphicFramePr/>
          <p:nvPr>
            <p:extLst>
              <p:ext uri="{D42A27DB-BD31-4B8C-83A1-F6EECF244321}">
                <p14:modId xmlns:p14="http://schemas.microsoft.com/office/powerpoint/2010/main" val="1248055030"/>
              </p:ext>
            </p:extLst>
          </p:nvPr>
        </p:nvGraphicFramePr>
        <p:xfrm>
          <a:off x="-2949316" y="1421287"/>
          <a:ext cx="11923843" cy="4905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BB8719E-1DDC-6DA7-83E2-76C21613A37D}"/>
              </a:ext>
            </a:extLst>
          </p:cNvPr>
          <p:cNvSpPr txBox="1"/>
          <p:nvPr/>
        </p:nvSpPr>
        <p:spPr>
          <a:xfrm>
            <a:off x="6281551" y="2148977"/>
            <a:ext cx="47434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b="1" i="0" u="none" strike="noStrike" kern="1200" normalizeH="0" baseline="0" noProof="0">
                <a:ln w="0"/>
                <a:effectLst/>
                <a:uLnTx/>
                <a:uFillTx/>
                <a:latin typeface="Calibri" panose="020F0502020204030204"/>
                <a:ea typeface="+mn-ea"/>
                <a:cs typeface="+mn-cs"/>
                <a:sym typeface="Arial"/>
              </a:rPr>
              <a:t>Individual factors:</a:t>
            </a:r>
            <a:r>
              <a:rPr lang="en-US" b="1">
                <a:ln w="0"/>
                <a:latin typeface="Calibri" panose="020F0502020204030204"/>
                <a:sym typeface="Arial"/>
              </a:rPr>
              <a:t> </a:t>
            </a:r>
            <a:r>
              <a:rPr lang="en-US" kern="1200" noProof="0">
                <a:solidFill>
                  <a:srgbClr val="282828"/>
                </a:solidFill>
                <a:uLnTx/>
                <a:latin typeface="+mj-lt"/>
                <a:ea typeface="+mj-ea"/>
                <a:cs typeface="+mj-cs"/>
                <a:sym typeface="Arial"/>
              </a:rPr>
              <a:t>Actions, habits, </a:t>
            </a:r>
            <a:r>
              <a:rPr lang="en-US" kern="1200" noProof="0" err="1">
                <a:solidFill>
                  <a:srgbClr val="282828"/>
                </a:solidFill>
                <a:uLnTx/>
                <a:latin typeface="+mj-lt"/>
                <a:ea typeface="+mj-ea"/>
                <a:cs typeface="+mj-cs"/>
                <a:sym typeface="Arial"/>
              </a:rPr>
              <a:t>beh</a:t>
            </a:r>
            <a:r>
              <a:rPr lang="en-US" err="1">
                <a:solidFill>
                  <a:srgbClr val="282828"/>
                </a:solidFill>
                <a:latin typeface="+mj-lt"/>
                <a:ea typeface="+mj-ea"/>
                <a:cs typeface="+mj-cs"/>
                <a:sym typeface="Arial"/>
              </a:rPr>
              <a:t>aviors</a:t>
            </a:r>
            <a:endParaRPr lang="en-US">
              <a:solidFill>
                <a:srgbClr val="282828"/>
              </a:solidFill>
              <a:latin typeface="+mj-lt"/>
              <a:ea typeface="+mj-ea"/>
              <a:cs typeface="+mj-cs"/>
              <a:sym typeface="Arial"/>
            </a:endParaRPr>
          </a:p>
        </p:txBody>
      </p:sp>
      <p:sp>
        <p:nvSpPr>
          <p:cNvPr id="6" name="TextBox 5">
            <a:extLst>
              <a:ext uri="{FF2B5EF4-FFF2-40B4-BE49-F238E27FC236}">
                <a16:creationId xmlns:a16="http://schemas.microsoft.com/office/drawing/2014/main" id="{304E30B0-E7DA-B1CE-A1BD-AF27D008D7E5}"/>
              </a:ext>
            </a:extLst>
          </p:cNvPr>
          <p:cNvSpPr txBox="1"/>
          <p:nvPr/>
        </p:nvSpPr>
        <p:spPr>
          <a:xfrm>
            <a:off x="6281551" y="2574391"/>
            <a:ext cx="5548822"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dirty="0">
                <a:solidFill>
                  <a:srgbClr val="282828"/>
                </a:solidFill>
                <a:latin typeface="+mj-lt"/>
                <a:ea typeface="+mj-ea"/>
                <a:cs typeface="+mj-cs"/>
                <a:sym typeface="Arial"/>
              </a:rPr>
              <a:t>As in any job, there are steps individuals can take to balance their work with their lives and to stay physically and mentally healthy.</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dirty="0">
              <a:solidFill>
                <a:srgbClr val="282828"/>
              </a:solidFill>
              <a:latin typeface="+mj-lt"/>
              <a:ea typeface="+mj-ea"/>
              <a:cs typeface="+mj-cs"/>
              <a:sym typeface="Arial"/>
            </a:endParaRPr>
          </a:p>
          <a:p>
            <a:pPr hangingPunct="0">
              <a:defRPr/>
            </a:pPr>
            <a:r>
              <a:rPr lang="en-US" dirty="0">
                <a:solidFill>
                  <a:srgbClr val="282828"/>
                </a:solidFill>
                <a:latin typeface="+mj-lt"/>
                <a:ea typeface="+mj-ea"/>
                <a:cs typeface="+mj-cs"/>
                <a:sym typeface="Arial"/>
              </a:rPr>
              <a:t>However, we must re-emphasize that w</a:t>
            </a:r>
            <a:r>
              <a:rPr kumimoji="0" lang="en-US" sz="1800" b="0" i="0" u="none" strike="noStrike" cap="none" spc="0" normalizeH="0" baseline="0" dirty="0">
                <a:ln>
                  <a:noFill/>
                </a:ln>
                <a:solidFill>
                  <a:srgbClr val="282828"/>
                </a:solidFill>
                <a:effectLst/>
                <a:uFillTx/>
                <a:latin typeface="+mj-lt"/>
                <a:ea typeface="+mj-ea"/>
                <a:cs typeface="+mj-cs"/>
                <a:sym typeface="Arial"/>
              </a:rPr>
              <a:t>hile self-care is crucial, it should not obscure the fact that most drivers of burnout are </a:t>
            </a:r>
            <a:r>
              <a:rPr kumimoji="0" lang="en-US" sz="1800" b="0" i="0" u="sng" strike="noStrike" cap="none" spc="0" normalizeH="0" baseline="0" dirty="0">
                <a:ln>
                  <a:noFill/>
                </a:ln>
                <a:solidFill>
                  <a:srgbClr val="282828"/>
                </a:solidFill>
                <a:effectLst/>
                <a:uFillTx/>
                <a:latin typeface="+mj-lt"/>
                <a:ea typeface="+mj-ea"/>
                <a:cs typeface="+mj-cs"/>
                <a:sym typeface="Arial"/>
              </a:rPr>
              <a:t>outside of CHWs’ direct control.</a:t>
            </a:r>
            <a:r>
              <a:rPr lang="en-US" sz="1800" dirty="0">
                <a:solidFill>
                  <a:srgbClr val="282828"/>
                </a:solidFill>
                <a:latin typeface="+mj-lt"/>
                <a:ea typeface="+mj-ea"/>
                <a:cs typeface="+mj-cs"/>
                <a:sym typeface="Arial"/>
              </a:rPr>
              <a:t> </a:t>
            </a:r>
          </a:p>
          <a:p>
            <a:pPr hangingPunct="0">
              <a:defRPr/>
            </a:pPr>
            <a:endParaRPr lang="en-US" dirty="0">
              <a:solidFill>
                <a:srgbClr val="282828"/>
              </a:solidFill>
              <a:latin typeface="+mj-lt"/>
              <a:ea typeface="+mj-ea"/>
              <a:cs typeface="+mj-cs"/>
              <a:sym typeface="Arial"/>
            </a:endParaRPr>
          </a:p>
          <a:p>
            <a:pPr hangingPunct="0">
              <a:defRPr/>
            </a:pPr>
            <a:r>
              <a:rPr lang="en-US" sz="1800" dirty="0">
                <a:solidFill>
                  <a:srgbClr val="282828"/>
                </a:solidFill>
                <a:latin typeface="+mj-lt"/>
                <a:ea typeface="+mj-ea"/>
                <a:cs typeface="+mj-cs"/>
                <a:sym typeface="Arial"/>
              </a:rPr>
              <a:t>Self-care cannot change workplace conditions or structural factors.</a:t>
            </a:r>
            <a:endParaRPr lang="en-US" sz="1800" b="0" i="0" u="sng" strike="noStrike" cap="none" spc="0" normalizeH="0" baseline="0" dirty="0">
              <a:ln>
                <a:noFill/>
              </a:ln>
              <a:solidFill>
                <a:srgbClr val="282828"/>
              </a:solidFill>
              <a:effectLst/>
              <a:uFillTx/>
              <a:latin typeface="+mj-lt"/>
              <a:ea typeface="+mj-ea"/>
              <a:cs typeface="Calibri"/>
            </a:endParaRPr>
          </a:p>
        </p:txBody>
      </p:sp>
    </p:spTree>
    <p:extLst>
      <p:ext uri="{BB962C8B-B14F-4D97-AF65-F5344CB8AC3E}">
        <p14:creationId xmlns:p14="http://schemas.microsoft.com/office/powerpoint/2010/main" val="4509071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76A75-E3CB-DF05-7A1D-88E82172DE47}"/>
              </a:ext>
            </a:extLst>
          </p:cNvPr>
          <p:cNvSpPr/>
          <p:nvPr/>
        </p:nvSpPr>
        <p:spPr>
          <a:xfrm>
            <a:off x="6096000" y="1145975"/>
            <a:ext cx="6096000" cy="5689600"/>
          </a:xfrm>
          <a:prstGeom prst="rect">
            <a:avLst/>
          </a:prstGeom>
          <a:solidFill>
            <a:schemeClr val="accent3">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A70EB80D-2B3F-8E2F-FF03-1DD57D2A87D4}"/>
              </a:ext>
            </a:extLst>
          </p:cNvPr>
          <p:cNvSpPr>
            <a:spLocks noGrp="1"/>
          </p:cNvSpPr>
          <p:nvPr>
            <p:ph type="title"/>
          </p:nvPr>
        </p:nvSpPr>
        <p:spPr/>
        <p:txBody>
          <a:bodyPr/>
          <a:lstStyle/>
          <a:p>
            <a:r>
              <a:rPr lang="en-US" dirty="0"/>
              <a:t>Individual Factors: What Can We Do to Take Care of Ourselves?</a:t>
            </a:r>
          </a:p>
        </p:txBody>
      </p:sp>
      <p:sp>
        <p:nvSpPr>
          <p:cNvPr id="4" name="TextBox 3">
            <a:extLst>
              <a:ext uri="{FF2B5EF4-FFF2-40B4-BE49-F238E27FC236}">
                <a16:creationId xmlns:a16="http://schemas.microsoft.com/office/drawing/2014/main" id="{D9DC7663-75F0-B306-9317-11D3DC5DC2C7}"/>
              </a:ext>
            </a:extLst>
          </p:cNvPr>
          <p:cNvSpPr txBox="1"/>
          <p:nvPr/>
        </p:nvSpPr>
        <p:spPr>
          <a:xfrm>
            <a:off x="459635" y="1534824"/>
            <a:ext cx="5330757" cy="25391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b="0" i="0" u="none" strike="noStrike" cap="none" spc="0" normalizeH="0" baseline="0" dirty="0">
                <a:ln>
                  <a:noFill/>
                </a:ln>
                <a:effectLst/>
                <a:uFillTx/>
                <a:ea typeface="+mj-ea"/>
                <a:cs typeface="+mj-cs"/>
                <a:sym typeface="Arial"/>
              </a:rPr>
              <a:t>Self-care</a:t>
            </a:r>
            <a:r>
              <a:rPr lang="en-US" dirty="0"/>
              <a:t> is “the practice of caring for your physical, emotional, and psychological well-being” </a:t>
            </a:r>
            <a:r>
              <a:rPr kumimoji="0" lang="en-US" b="0" i="0" u="none" strike="noStrike" cap="none" spc="0" normalizeH="0" baseline="0" dirty="0">
                <a:ln>
                  <a:noFill/>
                </a:ln>
                <a:effectLst/>
                <a:uFillTx/>
                <a:ea typeface="+mj-ea"/>
                <a:cs typeface="+mj-cs"/>
                <a:sym typeface="Arial"/>
              </a:rPr>
              <a:t>and requires you to be aware of your own needs</a:t>
            </a:r>
            <a:r>
              <a:rPr lang="en-US" dirty="0">
                <a:ea typeface="+mj-ea"/>
                <a:cs typeface="+mj-cs"/>
                <a:sym typeface="Arial"/>
              </a:rPr>
              <a:t>.</a:t>
            </a:r>
            <a:endParaRPr kumimoji="0" lang="en-US" b="0" i="0" u="none" strike="noStrike" cap="none" spc="0" normalizeH="0" baseline="0" dirty="0">
              <a:ln>
                <a:noFill/>
              </a:ln>
              <a:effectLst/>
              <a:uFillTx/>
              <a:ea typeface="+mj-ea"/>
              <a:cs typeface="+mj-cs"/>
              <a:sym typeface="Arial"/>
            </a:endParaRPr>
          </a:p>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lang="en-US" dirty="0">
                <a:solidFill>
                  <a:srgbClr val="282828"/>
                </a:solidFill>
                <a:latin typeface="+mj-lt"/>
                <a:ea typeface="+mj-ea"/>
                <a:cs typeface="+mj-cs"/>
                <a:sym typeface="Arial"/>
              </a:rPr>
              <a:t>Pay attention to what contributes to your own burnout and emotional disconnection from work.</a:t>
            </a:r>
            <a:endParaRPr lang="en-US" dirty="0">
              <a:solidFill>
                <a:srgbClr val="282828"/>
              </a:solidFill>
              <a:latin typeface="+mj-lt"/>
              <a:ea typeface="Calibri"/>
              <a:cs typeface="Calibri"/>
            </a:endParaRPr>
          </a:p>
          <a:p>
            <a:pPr marL="285750" marR="0" indent="-285750" algn="l" defTabSz="914400" rtl="0" fontAlgn="auto" latinLnBrk="0" hangingPunct="0">
              <a:lnSpc>
                <a:spcPct val="100000"/>
              </a:lnSpc>
              <a:spcBef>
                <a:spcPts val="0"/>
              </a:spcBef>
              <a:spcAft>
                <a:spcPts val="600"/>
              </a:spcAft>
              <a:buClrTx/>
              <a:buSzTx/>
              <a:buFont typeface="Arial" panose="020B0604020202020204" pitchFamily="34" charset="0"/>
              <a:buChar char="•"/>
              <a:tabLst/>
            </a:pPr>
            <a:r>
              <a:rPr kumimoji="0" lang="en-US" b="0" i="0" strike="noStrike" cap="none" spc="0" normalizeH="0" baseline="0" dirty="0">
                <a:ln>
                  <a:noFill/>
                </a:ln>
                <a:solidFill>
                  <a:srgbClr val="282828"/>
                </a:solidFill>
                <a:effectLst/>
                <a:uFillTx/>
                <a:latin typeface="+mj-lt"/>
                <a:ea typeface="+mj-ea"/>
                <a:cs typeface="+mj-cs"/>
                <a:sym typeface="Arial"/>
              </a:rPr>
              <a:t>Key components include healthy eating, exercise, quality sleep, strengthening social connections, mindfulness, and avoiding stress</a:t>
            </a:r>
            <a:r>
              <a:rPr lang="en-US" dirty="0">
                <a:solidFill>
                  <a:srgbClr val="282828"/>
                </a:solidFill>
                <a:latin typeface="+mj-lt"/>
                <a:ea typeface="+mj-ea"/>
                <a:cs typeface="+mj-cs"/>
                <a:sym typeface="Arial"/>
              </a:rPr>
              <a:t>.</a:t>
            </a:r>
            <a:endParaRPr lang="en-US" b="0" i="0" strike="noStrike" cap="none" spc="0" normalizeH="0" baseline="0" dirty="0">
              <a:ln>
                <a:noFill/>
              </a:ln>
              <a:solidFill>
                <a:srgbClr val="282828"/>
              </a:solidFill>
              <a:effectLst/>
              <a:uFillTx/>
              <a:latin typeface="+mj-lt"/>
              <a:ea typeface="Calibri"/>
              <a:cs typeface="Calibri"/>
            </a:endParaRPr>
          </a:p>
        </p:txBody>
      </p:sp>
      <p:sp>
        <p:nvSpPr>
          <p:cNvPr id="8" name="TextBox 7">
            <a:extLst>
              <a:ext uri="{FF2B5EF4-FFF2-40B4-BE49-F238E27FC236}">
                <a16:creationId xmlns:a16="http://schemas.microsoft.com/office/drawing/2014/main" id="{8418A37A-A195-FCEE-9AB3-AFE598278C89}"/>
              </a:ext>
            </a:extLst>
          </p:cNvPr>
          <p:cNvSpPr txBox="1"/>
          <p:nvPr/>
        </p:nvSpPr>
        <p:spPr>
          <a:xfrm>
            <a:off x="6317136" y="1265940"/>
            <a:ext cx="492868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1" dirty="0">
                <a:latin typeface="+mj-lt"/>
                <a:ea typeface="+mj-ea"/>
                <a:cs typeface="+mj-cs"/>
                <a:sym typeface="Arial"/>
              </a:rPr>
              <a:t>Spotlight: </a:t>
            </a:r>
            <a:r>
              <a:rPr kumimoji="0" lang="en-US" sz="2000" b="1" i="0" u="none" strike="noStrike" cap="none" spc="0" normalizeH="0" baseline="0" dirty="0">
                <a:ln>
                  <a:noFill/>
                </a:ln>
                <a:effectLst/>
                <a:uFillTx/>
                <a:latin typeface="+mj-lt"/>
                <a:ea typeface="+mj-ea"/>
                <a:cs typeface="+mj-cs"/>
                <a:sym typeface="Arial"/>
              </a:rPr>
              <a:t>Self-Care</a:t>
            </a:r>
          </a:p>
        </p:txBody>
      </p:sp>
      <p:sp>
        <p:nvSpPr>
          <p:cNvPr id="10" name="TextBox 9">
            <a:extLst>
              <a:ext uri="{FF2B5EF4-FFF2-40B4-BE49-F238E27FC236}">
                <a16:creationId xmlns:a16="http://schemas.microsoft.com/office/drawing/2014/main" id="{963328E8-16EC-650A-67A0-2CA9A2FC265A}"/>
              </a:ext>
            </a:extLst>
          </p:cNvPr>
          <p:cNvSpPr txBox="1"/>
          <p:nvPr/>
        </p:nvSpPr>
        <p:spPr>
          <a:xfrm>
            <a:off x="6319672" y="1702880"/>
            <a:ext cx="5707228"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mj-lt"/>
                <a:ea typeface="+mj-ea"/>
                <a:cs typeface="+mj-cs"/>
                <a:sym typeface="Arial"/>
              </a:rPr>
              <a:t>There are a range of resources freely available to promote CHW self-care. Our favorite is </a:t>
            </a:r>
            <a:r>
              <a:rPr lang="en-US" dirty="0">
                <a:latin typeface="+mj-lt"/>
                <a:ea typeface="+mj-ea"/>
                <a:cs typeface="+mj-cs"/>
                <a:sym typeface="Arial"/>
                <a:hlinkClick r:id="rId3"/>
              </a:rPr>
              <a:t>this self-care curriculum</a:t>
            </a:r>
            <a:r>
              <a:rPr lang="en-US" dirty="0">
                <a:latin typeface="+mj-lt"/>
                <a:ea typeface="+mj-ea"/>
                <a:cs typeface="+mj-cs"/>
                <a:sym typeface="Arial"/>
              </a:rPr>
              <a:t> developed by the National Resource Center for Refugees, Immigrants, and Migrants and CHW Solutions.</a:t>
            </a:r>
          </a:p>
          <a:p>
            <a:pPr marL="0" marR="0" indent="0" algn="l" defTabSz="914400" rtl="0" fontAlgn="auto" latinLnBrk="0" hangingPunct="0">
              <a:lnSpc>
                <a:spcPct val="100000"/>
              </a:lnSpc>
              <a:spcBef>
                <a:spcPts val="0"/>
              </a:spcBef>
              <a:spcAft>
                <a:spcPts val="0"/>
              </a:spcAft>
              <a:buClrTx/>
              <a:buSzTx/>
              <a:buFontTx/>
              <a:buNone/>
              <a:tabLst/>
            </a:pPr>
            <a:endParaRPr lang="en-US" dirty="0">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r>
              <a:rPr lang="en-US" dirty="0">
                <a:latin typeface="+mj-lt"/>
                <a:ea typeface="+mj-ea"/>
                <a:cs typeface="+mj-cs"/>
                <a:sym typeface="Arial"/>
              </a:rPr>
              <a:t>Available in English and Spanish, it provides an overview of self-care along with useful tools and frameworks that CHWs can work through together or independently.</a:t>
            </a:r>
          </a:p>
        </p:txBody>
      </p:sp>
      <p:pic>
        <p:nvPicPr>
          <p:cNvPr id="6" name="Picture 5" descr="A close-up of a curriculum&#10;&#10;Description automatically generated">
            <a:extLst>
              <a:ext uri="{FF2B5EF4-FFF2-40B4-BE49-F238E27FC236}">
                <a16:creationId xmlns:a16="http://schemas.microsoft.com/office/drawing/2014/main" id="{A5E24BAD-264D-EDD5-7197-158B1211F253}"/>
              </a:ext>
            </a:extLst>
          </p:cNvPr>
          <p:cNvPicPr>
            <a:picLocks noChangeAspect="1"/>
          </p:cNvPicPr>
          <p:nvPr/>
        </p:nvPicPr>
        <p:blipFill>
          <a:blip r:embed="rId4"/>
          <a:stretch>
            <a:fillRect/>
          </a:stretch>
        </p:blipFill>
        <p:spPr>
          <a:xfrm>
            <a:off x="7100755" y="4122685"/>
            <a:ext cx="4145062" cy="181010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4DFE5F1A-EDD5-99EB-AFB4-01B9017E7CC3}"/>
              </a:ext>
            </a:extLst>
          </p:cNvPr>
          <p:cNvSpPr txBox="1"/>
          <p:nvPr/>
        </p:nvSpPr>
        <p:spPr>
          <a:xfrm>
            <a:off x="6319672" y="6096025"/>
            <a:ext cx="5463599" cy="600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100" dirty="0">
                <a:latin typeface="+mj-lt"/>
                <a:ea typeface="+mj-ea"/>
                <a:cs typeface="+mj-cs"/>
                <a:sym typeface="Arial"/>
                <a:hlinkClick r:id="rId3"/>
              </a:rPr>
              <a:t>https://nrcrim.org/self-care-community-health-workers</a:t>
            </a:r>
            <a:endParaRPr lang="en-US" sz="1100" dirty="0">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282828"/>
                </a:solidFill>
                <a:effectLst/>
                <a:uFillTx/>
                <a:latin typeface="+mj-lt"/>
                <a:ea typeface="+mj-ea"/>
                <a:cs typeface="+mj-cs"/>
                <a:sym typeface="Arial"/>
                <a:hlinkClick r:id="rId5"/>
              </a:rPr>
              <a:t>https://chwtraining.org/wp-content/uploads/2019/04/CHWTrainingBurnoutPrevention2019-04-19.pdf</a:t>
            </a:r>
            <a:endParaRPr kumimoji="0" lang="en-US" sz="1100" b="0" i="0" u="none" strike="noStrike" cap="none" spc="0" normalizeH="0" baseline="0" dirty="0">
              <a:ln>
                <a:noFill/>
              </a:ln>
              <a:solidFill>
                <a:srgbClr val="282828"/>
              </a:solidFill>
              <a:effectLst/>
              <a:uFillTx/>
              <a:latin typeface="+mj-lt"/>
              <a:ea typeface="+mj-ea"/>
              <a:cs typeface="+mj-cs"/>
              <a:sym typeface="Arial"/>
            </a:endParaRPr>
          </a:p>
        </p:txBody>
      </p:sp>
      <p:pic>
        <p:nvPicPr>
          <p:cNvPr id="5" name="Graphic 4" descr="Badge Question Mark with solid fill">
            <a:extLst>
              <a:ext uri="{FF2B5EF4-FFF2-40B4-BE49-F238E27FC236}">
                <a16:creationId xmlns:a16="http://schemas.microsoft.com/office/drawing/2014/main" id="{BD7C0C8C-4FAE-4446-9847-E46E2B84C8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060" y="5376475"/>
            <a:ext cx="1019632" cy="1019632"/>
          </a:xfrm>
          <a:prstGeom prst="rect">
            <a:avLst/>
          </a:prstGeom>
        </p:spPr>
      </p:pic>
      <p:sp>
        <p:nvSpPr>
          <p:cNvPr id="11" name="TextBox 10">
            <a:extLst>
              <a:ext uri="{FF2B5EF4-FFF2-40B4-BE49-F238E27FC236}">
                <a16:creationId xmlns:a16="http://schemas.microsoft.com/office/drawing/2014/main" id="{4F17AAD6-A546-92BC-D076-BDC40D3D9EEC}"/>
              </a:ext>
            </a:extLst>
          </p:cNvPr>
          <p:cNvSpPr txBox="1"/>
          <p:nvPr/>
        </p:nvSpPr>
        <p:spPr>
          <a:xfrm>
            <a:off x="1326463" y="5335212"/>
            <a:ext cx="4330418"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latin typeface="+mj-lt"/>
                <a:ea typeface="+mj-ea"/>
                <a:cs typeface="+mj-cs"/>
                <a:sym typeface="Arial"/>
              </a:rPr>
              <a:t>How do you take care of yourself each day? </a:t>
            </a:r>
            <a:br>
              <a:rPr lang="en-US" b="1" dirty="0">
                <a:latin typeface="+mj-lt"/>
                <a:ea typeface="+mj-ea"/>
                <a:cs typeface="+mj-cs"/>
                <a:sym typeface="Arial"/>
              </a:rPr>
            </a:br>
            <a:br>
              <a:rPr lang="en-US" b="1" dirty="0">
                <a:latin typeface="+mj-lt"/>
                <a:ea typeface="+mj-ea"/>
                <a:cs typeface="+mj-cs"/>
                <a:sym typeface="Arial"/>
              </a:rPr>
            </a:br>
            <a:r>
              <a:rPr lang="en-US" b="1" dirty="0">
                <a:latin typeface="+mj-lt"/>
                <a:ea typeface="+mj-ea"/>
                <a:cs typeface="+mj-cs"/>
                <a:sym typeface="Arial"/>
              </a:rPr>
              <a:t>Supervisors, do you encourage team members to pay attention to self-care?</a:t>
            </a:r>
            <a:endParaRPr kumimoji="0" lang="en-US" b="1" i="0" u="none" strike="noStrike" cap="none" spc="0" normalizeH="0" baseline="0" dirty="0">
              <a:ln>
                <a:noFill/>
              </a:ln>
              <a:effectLst/>
              <a:uFillTx/>
              <a:latin typeface="+mj-lt"/>
              <a:ea typeface="+mj-ea"/>
              <a:cs typeface="+mj-cs"/>
              <a:sym typeface="Arial"/>
            </a:endParaRPr>
          </a:p>
        </p:txBody>
      </p:sp>
    </p:spTree>
    <p:extLst>
      <p:ext uri="{BB962C8B-B14F-4D97-AF65-F5344CB8AC3E}">
        <p14:creationId xmlns:p14="http://schemas.microsoft.com/office/powerpoint/2010/main" val="133204112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6FEFF8-EDEB-4B89-B36F-AC1BCC345ED5}"/>
              </a:ext>
            </a:extLst>
          </p:cNvPr>
          <p:cNvSpPr>
            <a:spLocks noGrp="1"/>
          </p:cNvSpPr>
          <p:nvPr>
            <p:ph type="sldNum" sz="quarter" idx="2"/>
          </p:nvPr>
        </p:nvSpPr>
        <p:spPr>
          <a:xfrm>
            <a:off x="11555562" y="6445370"/>
            <a:ext cx="2844800" cy="368301"/>
          </a:xfrm>
        </p:spPr>
        <p:txBody>
          <a:bodyPr/>
          <a:lstStyle/>
          <a:p>
            <a:pPr>
              <a:defRPr/>
            </a:pPr>
            <a:fld id="{C4CA3D15-2FDF-4B8B-A152-EE70842600B6}" type="slidenum">
              <a:rPr lang="en-US" altLang="en-US" dirty="0" smtClean="0"/>
              <a:pPr>
                <a:defRPr/>
              </a:pPr>
              <a:t>36</a:t>
            </a:fld>
            <a:endParaRPr lang="en-US" alt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6835A883-D897-4F4E-876F-7B919627D871}"/>
              </a:ext>
            </a:extLst>
          </p:cNvPr>
          <p:cNvCxnSpPr>
            <a:cxnSpLocks/>
          </p:cNvCxnSpPr>
          <p:nvPr/>
        </p:nvCxnSpPr>
        <p:spPr>
          <a:xfrm>
            <a:off x="2878152" y="631132"/>
            <a:ext cx="0" cy="5486400"/>
          </a:xfrm>
          <a:prstGeom prst="line">
            <a:avLst/>
          </a:prstGeom>
          <a:ln w="19050">
            <a:solidFill>
              <a:srgbClr val="555555"/>
            </a:solidFill>
          </a:ln>
        </p:spPr>
        <p:style>
          <a:lnRef idx="1">
            <a:schemeClr val="accent2"/>
          </a:lnRef>
          <a:fillRef idx="0">
            <a:schemeClr val="accent2"/>
          </a:fillRef>
          <a:effectRef idx="0">
            <a:schemeClr val="accent2"/>
          </a:effectRef>
          <a:fontRef idx="minor">
            <a:schemeClr val="tx1"/>
          </a:fontRef>
        </p:style>
      </p:cxnSp>
      <p:cxnSp>
        <p:nvCxnSpPr>
          <p:cNvPr id="22" name="AgendaSeparator3">
            <a:extLst>
              <a:ext uri="{FF2B5EF4-FFF2-40B4-BE49-F238E27FC236}">
                <a16:creationId xmlns:a16="http://schemas.microsoft.com/office/drawing/2014/main" id="{122689DB-B423-4AED-9F27-43293ACEB640}"/>
              </a:ext>
            </a:extLst>
          </p:cNvPr>
          <p:cNvCxnSpPr/>
          <p:nvPr/>
        </p:nvCxnSpPr>
        <p:spPr>
          <a:xfrm>
            <a:off x="3411552" y="13291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3EBE81E5-14C9-421B-8817-4C121E12FBC3}"/>
              </a:ext>
            </a:extLst>
          </p:cNvPr>
          <p:cNvCxnSpPr/>
          <p:nvPr/>
        </p:nvCxnSpPr>
        <p:spPr>
          <a:xfrm>
            <a:off x="3411552" y="1961829"/>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AgendaSeparator3">
            <a:extLst>
              <a:ext uri="{FF2B5EF4-FFF2-40B4-BE49-F238E27FC236}">
                <a16:creationId xmlns:a16="http://schemas.microsoft.com/office/drawing/2014/main" id="{DC3EBE43-CDC3-4921-8AE6-0FD321264DD7}"/>
              </a:ext>
            </a:extLst>
          </p:cNvPr>
          <p:cNvCxnSpPr/>
          <p:nvPr/>
        </p:nvCxnSpPr>
        <p:spPr>
          <a:xfrm>
            <a:off x="3411552" y="2620095"/>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AgendaSeparator3">
            <a:extLst>
              <a:ext uri="{FF2B5EF4-FFF2-40B4-BE49-F238E27FC236}">
                <a16:creationId xmlns:a16="http://schemas.microsoft.com/office/drawing/2014/main" id="{B5B63356-4994-4C23-8E91-0D112342916B}"/>
              </a:ext>
            </a:extLst>
          </p:cNvPr>
          <p:cNvCxnSpPr/>
          <p:nvPr/>
        </p:nvCxnSpPr>
        <p:spPr>
          <a:xfrm>
            <a:off x="3445799" y="3304877"/>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BBBA1DC1-0C2E-46FF-9131-F39D9C59196F}"/>
              </a:ext>
            </a:extLst>
          </p:cNvPr>
          <p:cNvSpPr txBox="1"/>
          <p:nvPr/>
        </p:nvSpPr>
        <p:spPr>
          <a:xfrm>
            <a:off x="3411551" y="857080"/>
            <a:ext cx="7347235"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Background on Burnout</a:t>
            </a:r>
          </a:p>
        </p:txBody>
      </p:sp>
      <p:sp>
        <p:nvSpPr>
          <p:cNvPr id="27" name="TextBox 8">
            <a:extLst>
              <a:ext uri="{FF2B5EF4-FFF2-40B4-BE49-F238E27FC236}">
                <a16:creationId xmlns:a16="http://schemas.microsoft.com/office/drawing/2014/main" id="{ED8689D6-49AD-425A-AD2A-2EBA08CD0AC2}"/>
              </a:ext>
            </a:extLst>
          </p:cNvPr>
          <p:cNvSpPr txBox="1"/>
          <p:nvPr/>
        </p:nvSpPr>
        <p:spPr>
          <a:xfrm>
            <a:off x="3703381" y="348024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Organizational Level</a:t>
            </a:r>
          </a:p>
        </p:txBody>
      </p:sp>
      <p:sp>
        <p:nvSpPr>
          <p:cNvPr id="28" name="TextBox 9">
            <a:extLst>
              <a:ext uri="{FF2B5EF4-FFF2-40B4-BE49-F238E27FC236}">
                <a16:creationId xmlns:a16="http://schemas.microsoft.com/office/drawing/2014/main" id="{4DEAF0A3-EB76-4DD3-B3A8-5BD564037873}"/>
              </a:ext>
            </a:extLst>
          </p:cNvPr>
          <p:cNvSpPr txBox="1"/>
          <p:nvPr/>
        </p:nvSpPr>
        <p:spPr>
          <a:xfrm>
            <a:off x="3703381" y="2760145"/>
            <a:ext cx="912363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Structural Level</a:t>
            </a:r>
            <a:endParaRPr lang="en-US"/>
          </a:p>
        </p:txBody>
      </p:sp>
      <p:cxnSp>
        <p:nvCxnSpPr>
          <p:cNvPr id="30" name="AgendaSeparator3">
            <a:extLst>
              <a:ext uri="{FF2B5EF4-FFF2-40B4-BE49-F238E27FC236}">
                <a16:creationId xmlns:a16="http://schemas.microsoft.com/office/drawing/2014/main" id="{C8087829-96C8-4C06-92B9-9E23D9159D38}"/>
              </a:ext>
            </a:extLst>
          </p:cNvPr>
          <p:cNvCxnSpPr/>
          <p:nvPr/>
        </p:nvCxnSpPr>
        <p:spPr>
          <a:xfrm>
            <a:off x="3497170" y="4031244"/>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12">
            <a:extLst>
              <a:ext uri="{FF2B5EF4-FFF2-40B4-BE49-F238E27FC236}">
                <a16:creationId xmlns:a16="http://schemas.microsoft.com/office/drawing/2014/main" id="{64A543BE-A6F5-44B3-BC0D-A6E5E2303F05}"/>
              </a:ext>
            </a:extLst>
          </p:cNvPr>
          <p:cNvSpPr txBox="1"/>
          <p:nvPr/>
        </p:nvSpPr>
        <p:spPr>
          <a:xfrm>
            <a:off x="3440908" y="5462265"/>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rgbClr val="282828"/>
              </a:solidFill>
              <a:latin typeface="Calibri"/>
              <a:cs typeface="Calibri"/>
            </a:endParaRPr>
          </a:p>
        </p:txBody>
      </p:sp>
      <p:sp>
        <p:nvSpPr>
          <p:cNvPr id="33" name="TextBox 32">
            <a:extLst>
              <a:ext uri="{FF2B5EF4-FFF2-40B4-BE49-F238E27FC236}">
                <a16:creationId xmlns:a16="http://schemas.microsoft.com/office/drawing/2014/main" id="{9CA24230-DE25-4577-96D4-34F78201299A}"/>
              </a:ext>
            </a:extLst>
          </p:cNvPr>
          <p:cNvSpPr txBox="1"/>
          <p:nvPr/>
        </p:nvSpPr>
        <p:spPr>
          <a:xfrm>
            <a:off x="1112904" y="856769"/>
            <a:ext cx="16194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9800"/>
                </a:solidFill>
                <a:latin typeface="Calibri"/>
              </a:rPr>
              <a:t>Topics</a:t>
            </a:r>
            <a:endParaRPr lang="en-US" sz="3200">
              <a:cs typeface="Calibri" panose="020F0502020204030204"/>
            </a:endParaRPr>
          </a:p>
        </p:txBody>
      </p:sp>
      <p:sp>
        <p:nvSpPr>
          <p:cNvPr id="5" name="TextBox 12">
            <a:extLst>
              <a:ext uri="{FF2B5EF4-FFF2-40B4-BE49-F238E27FC236}">
                <a16:creationId xmlns:a16="http://schemas.microsoft.com/office/drawing/2014/main" id="{041F0031-4DD0-458B-9924-06FD6DEE8BFA}"/>
              </a:ext>
            </a:extLst>
          </p:cNvPr>
          <p:cNvSpPr txBox="1"/>
          <p:nvPr/>
        </p:nvSpPr>
        <p:spPr>
          <a:xfrm>
            <a:off x="3440908" y="2127762"/>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ea typeface="+mn-lt"/>
                <a:cs typeface="+mn-lt"/>
              </a:rPr>
              <a:t>Levels of the Environment/System</a:t>
            </a:r>
          </a:p>
        </p:txBody>
      </p:sp>
      <p:cxnSp>
        <p:nvCxnSpPr>
          <p:cNvPr id="7" name="AgendaSeparator3">
            <a:extLst>
              <a:ext uri="{FF2B5EF4-FFF2-40B4-BE49-F238E27FC236}">
                <a16:creationId xmlns:a16="http://schemas.microsoft.com/office/drawing/2014/main" id="{29DCF4E0-9D1C-BE43-8030-8ED943233E23}"/>
              </a:ext>
            </a:extLst>
          </p:cNvPr>
          <p:cNvCxnSpPr/>
          <p:nvPr/>
        </p:nvCxnSpPr>
        <p:spPr>
          <a:xfrm>
            <a:off x="3459070" y="4748088"/>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658332-E0B2-3305-2002-8424C075532E}"/>
              </a:ext>
            </a:extLst>
          </p:cNvPr>
          <p:cNvSpPr txBox="1"/>
          <p:nvPr/>
        </p:nvSpPr>
        <p:spPr>
          <a:xfrm>
            <a:off x="3497170" y="1496296"/>
            <a:ext cx="335277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effectLst/>
                <a:uFillTx/>
                <a:latin typeface="+mj-lt"/>
                <a:ea typeface="+mj-ea"/>
                <a:cs typeface="+mj-cs"/>
                <a:sym typeface="Arial"/>
              </a:rPr>
              <a:t>What Is Workplace Well-</a:t>
            </a:r>
            <a:r>
              <a:rPr lang="en-US" sz="2000" dirty="0">
                <a:latin typeface="+mj-lt"/>
                <a:ea typeface="+mj-ea"/>
                <a:cs typeface="+mj-cs"/>
                <a:sym typeface="Arial"/>
              </a:rPr>
              <a:t>B</a:t>
            </a:r>
            <a:r>
              <a:rPr kumimoji="0" lang="en-US" sz="2000" i="0" u="none" strike="noStrike" cap="none" spc="0" normalizeH="0" baseline="0" dirty="0">
                <a:ln>
                  <a:noFill/>
                </a:ln>
                <a:effectLst/>
                <a:uFillTx/>
                <a:latin typeface="+mj-lt"/>
                <a:ea typeface="+mj-ea"/>
                <a:cs typeface="+mj-cs"/>
                <a:sym typeface="Arial"/>
              </a:rPr>
              <a:t>eing?</a:t>
            </a:r>
          </a:p>
        </p:txBody>
      </p:sp>
      <p:sp>
        <p:nvSpPr>
          <p:cNvPr id="6" name="TextBox 8">
            <a:extLst>
              <a:ext uri="{FF2B5EF4-FFF2-40B4-BE49-F238E27FC236}">
                <a16:creationId xmlns:a16="http://schemas.microsoft.com/office/drawing/2014/main" id="{4E3ED8F4-EC7D-0C05-4FE4-234DCD10D0E7}"/>
              </a:ext>
            </a:extLst>
          </p:cNvPr>
          <p:cNvSpPr txBox="1"/>
          <p:nvPr/>
        </p:nvSpPr>
        <p:spPr>
          <a:xfrm>
            <a:off x="3703381" y="4194464"/>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Interpersonal Level</a:t>
            </a:r>
            <a:endParaRPr lang="en-US"/>
          </a:p>
        </p:txBody>
      </p:sp>
      <p:cxnSp>
        <p:nvCxnSpPr>
          <p:cNvPr id="4" name="AgendaSeparator3">
            <a:extLst>
              <a:ext uri="{FF2B5EF4-FFF2-40B4-BE49-F238E27FC236}">
                <a16:creationId xmlns:a16="http://schemas.microsoft.com/office/drawing/2014/main" id="{E269B95A-A30B-7639-4E5A-44EBBC29C21A}"/>
              </a:ext>
            </a:extLst>
          </p:cNvPr>
          <p:cNvCxnSpPr/>
          <p:nvPr/>
        </p:nvCxnSpPr>
        <p:spPr>
          <a:xfrm>
            <a:off x="3497170" y="5464932"/>
            <a:ext cx="4267200" cy="0"/>
          </a:xfrm>
          <a:prstGeom prst="line">
            <a:avLst/>
          </a:prstGeom>
          <a:ln w="9525" cap="rnd">
            <a:solidFill>
              <a:srgbClr val="C4C4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8">
            <a:extLst>
              <a:ext uri="{FF2B5EF4-FFF2-40B4-BE49-F238E27FC236}">
                <a16:creationId xmlns:a16="http://schemas.microsoft.com/office/drawing/2014/main" id="{E3A0C726-E2C6-5AE8-FD70-228B0CD9ADD1}"/>
              </a:ext>
            </a:extLst>
          </p:cNvPr>
          <p:cNvSpPr txBox="1"/>
          <p:nvPr/>
        </p:nvSpPr>
        <p:spPr>
          <a:xfrm>
            <a:off x="3741481" y="4911308"/>
            <a:ext cx="75819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cs typeface="Calibri"/>
              </a:rPr>
              <a:t>Individual Level</a:t>
            </a:r>
            <a:endParaRPr lang="en-US"/>
          </a:p>
        </p:txBody>
      </p:sp>
      <p:sp>
        <p:nvSpPr>
          <p:cNvPr id="10" name="Rectangle 9">
            <a:extLst>
              <a:ext uri="{FF2B5EF4-FFF2-40B4-BE49-F238E27FC236}">
                <a16:creationId xmlns:a16="http://schemas.microsoft.com/office/drawing/2014/main" id="{3CAC2FE6-C95A-5CE1-DA66-D0CE69B180F2}"/>
              </a:ext>
            </a:extLst>
          </p:cNvPr>
          <p:cNvSpPr/>
          <p:nvPr/>
        </p:nvSpPr>
        <p:spPr>
          <a:xfrm>
            <a:off x="2878152" y="5430072"/>
            <a:ext cx="241406" cy="60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82828"/>
              </a:solidFill>
            </a:endParaRPr>
          </a:p>
        </p:txBody>
      </p:sp>
      <p:sp>
        <p:nvSpPr>
          <p:cNvPr id="11" name="TextBox 12">
            <a:extLst>
              <a:ext uri="{FF2B5EF4-FFF2-40B4-BE49-F238E27FC236}">
                <a16:creationId xmlns:a16="http://schemas.microsoft.com/office/drawing/2014/main" id="{6F582642-0ADC-3DCF-3D04-C688CA85CF22}"/>
              </a:ext>
            </a:extLst>
          </p:cNvPr>
          <p:cNvSpPr txBox="1"/>
          <p:nvPr/>
        </p:nvSpPr>
        <p:spPr>
          <a:xfrm>
            <a:off x="3411551" y="5582243"/>
            <a:ext cx="905831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accent3"/>
                </a:solidFill>
                <a:ea typeface="+mn-lt"/>
                <a:cs typeface="+mn-lt"/>
              </a:rPr>
              <a:t>Summary &amp; Key Takeaways, Additional Resources</a:t>
            </a:r>
          </a:p>
        </p:txBody>
      </p:sp>
    </p:spTree>
    <p:extLst>
      <p:ext uri="{BB962C8B-B14F-4D97-AF65-F5344CB8AC3E}">
        <p14:creationId xmlns:p14="http://schemas.microsoft.com/office/powerpoint/2010/main" val="169925925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B9F220-62A9-BBC7-59EA-6140011303C0}"/>
              </a:ext>
            </a:extLst>
          </p:cNvPr>
          <p:cNvSpPr/>
          <p:nvPr/>
        </p:nvSpPr>
        <p:spPr>
          <a:xfrm>
            <a:off x="5922798" y="1389981"/>
            <a:ext cx="6096001" cy="4801257"/>
          </a:xfrm>
          <a:prstGeom prst="rect">
            <a:avLst/>
          </a:prstGeom>
          <a:solidFill>
            <a:schemeClr val="accent3">
              <a:lumMod val="20000"/>
              <a:lumOff val="8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2" name="Title 1">
            <a:extLst>
              <a:ext uri="{FF2B5EF4-FFF2-40B4-BE49-F238E27FC236}">
                <a16:creationId xmlns:a16="http://schemas.microsoft.com/office/drawing/2014/main" id="{72D84666-B022-A378-7205-74B59184380F}"/>
              </a:ext>
            </a:extLst>
          </p:cNvPr>
          <p:cNvSpPr>
            <a:spLocks noGrp="1"/>
          </p:cNvSpPr>
          <p:nvPr>
            <p:ph type="title"/>
          </p:nvPr>
        </p:nvSpPr>
        <p:spPr/>
        <p:txBody>
          <a:bodyPr/>
          <a:lstStyle/>
          <a:p>
            <a:r>
              <a:rPr lang="en-US"/>
              <a:t>Summary &amp; Key Takeaways</a:t>
            </a:r>
          </a:p>
        </p:txBody>
      </p:sp>
      <p:sp>
        <p:nvSpPr>
          <p:cNvPr id="3" name="TextBox 2">
            <a:extLst>
              <a:ext uri="{FF2B5EF4-FFF2-40B4-BE49-F238E27FC236}">
                <a16:creationId xmlns:a16="http://schemas.microsoft.com/office/drawing/2014/main" id="{1AC25A56-085F-57C9-89D7-E1CCE347626E}"/>
              </a:ext>
            </a:extLst>
          </p:cNvPr>
          <p:cNvSpPr txBox="1"/>
          <p:nvPr/>
        </p:nvSpPr>
        <p:spPr>
          <a:xfrm>
            <a:off x="463933" y="1389981"/>
            <a:ext cx="5182681" cy="40780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285750" indent="-285750" hangingPunct="0">
              <a:spcAft>
                <a:spcPts val="600"/>
              </a:spcAft>
              <a:buFont typeface="Arial"/>
              <a:buChar char="•"/>
            </a:pPr>
            <a:r>
              <a:rPr lang="en-US" dirty="0">
                <a:solidFill>
                  <a:srgbClr val="282828"/>
                </a:solidFill>
                <a:latin typeface="+mj-lt"/>
                <a:ea typeface="+mj-ea"/>
                <a:cs typeface="Calibri" panose="020F0502020204030204"/>
              </a:rPr>
              <a:t>Burnout is one of the most significant threats to workplace well-being.</a:t>
            </a:r>
          </a:p>
          <a:p>
            <a:pPr marL="285750" indent="-285750">
              <a:spcAft>
                <a:spcPts val="600"/>
              </a:spcAft>
              <a:buFont typeface="Arial"/>
              <a:buChar char="•"/>
            </a:pPr>
            <a:r>
              <a:rPr lang="en-US" dirty="0">
                <a:solidFill>
                  <a:srgbClr val="282828"/>
                </a:solidFill>
                <a:latin typeface="+mj-lt"/>
                <a:ea typeface="+mj-ea"/>
                <a:cs typeface="Calibri" panose="020F0502020204030204"/>
              </a:rPr>
              <a:t>The drivers of burnout occur at structural, </a:t>
            </a:r>
            <a:r>
              <a:rPr lang="en-US" dirty="0">
                <a:latin typeface="+mj-lt"/>
                <a:ea typeface="+mj-ea"/>
                <a:cs typeface="Calibri" panose="020F0502020204030204"/>
              </a:rPr>
              <a:t>organizational, interpersonal, and individual levels of the environment/system.</a:t>
            </a:r>
          </a:p>
          <a:p>
            <a:pPr marL="285750" indent="-285750">
              <a:spcAft>
                <a:spcPts val="600"/>
              </a:spcAft>
              <a:buFont typeface="Arial"/>
              <a:buChar char="•"/>
            </a:pPr>
            <a:r>
              <a:rPr lang="en-US" dirty="0">
                <a:solidFill>
                  <a:srgbClr val="282828"/>
                </a:solidFill>
                <a:latin typeface="+mj-lt"/>
                <a:ea typeface="+mj-ea"/>
                <a:cs typeface="Calibri" panose="020F0502020204030204"/>
              </a:rPr>
              <a:t>While individual efforts (i.e., self-care) are important, coordinated efforts at the organizational level are also critical to prevent and address burnout. </a:t>
            </a:r>
          </a:p>
          <a:p>
            <a:pPr>
              <a:spcAft>
                <a:spcPts val="600"/>
              </a:spcAft>
            </a:pPr>
            <a:endParaRPr lang="en-US" dirty="0">
              <a:solidFill>
                <a:srgbClr val="282828"/>
              </a:solidFill>
              <a:latin typeface="+mj-lt"/>
              <a:ea typeface="+mj-ea"/>
              <a:cs typeface="Calibri" panose="020F0502020204030204"/>
            </a:endParaRPr>
          </a:p>
          <a:p>
            <a:pPr>
              <a:spcAft>
                <a:spcPts val="600"/>
              </a:spcAft>
            </a:pPr>
            <a:r>
              <a:rPr lang="en-US" dirty="0">
                <a:solidFill>
                  <a:srgbClr val="282828"/>
                </a:solidFill>
                <a:latin typeface="+mj-lt"/>
                <a:ea typeface="+mj-ea"/>
                <a:cs typeface="Calibri" panose="020F0502020204030204"/>
              </a:rPr>
              <a:t>We hope this is the start of more conversations and actions as we work together to improve workforce wellness.</a:t>
            </a:r>
          </a:p>
        </p:txBody>
      </p:sp>
      <p:sp>
        <p:nvSpPr>
          <p:cNvPr id="5" name="TextBox 4">
            <a:extLst>
              <a:ext uri="{FF2B5EF4-FFF2-40B4-BE49-F238E27FC236}">
                <a16:creationId xmlns:a16="http://schemas.microsoft.com/office/drawing/2014/main" id="{F694E69E-050F-DED7-BD39-76C7B706A20B}"/>
              </a:ext>
            </a:extLst>
          </p:cNvPr>
          <p:cNvSpPr txBox="1"/>
          <p:nvPr/>
        </p:nvSpPr>
        <p:spPr>
          <a:xfrm>
            <a:off x="6269201" y="2095933"/>
            <a:ext cx="5749598" cy="4001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hangingPunct="0"/>
            <a:r>
              <a:rPr lang="en-US" dirty="0">
                <a:solidFill>
                  <a:srgbClr val="282828"/>
                </a:solidFill>
                <a:latin typeface="+mj-lt"/>
                <a:ea typeface="+mj-ea"/>
                <a:cs typeface="Calibri" panose="020F0502020204030204"/>
              </a:rPr>
              <a:t>There’s no quick solution or easy fix to burnout in the workplace. However, there are things we can all do, regardless of our roles, to better position our workplaces as sources of well-being and to pay more attention to our energy and needs.</a:t>
            </a:r>
          </a:p>
          <a:p>
            <a:pPr hangingPunct="0"/>
            <a:endParaRPr lang="en-US" dirty="0">
              <a:solidFill>
                <a:srgbClr val="282828"/>
              </a:solidFill>
              <a:latin typeface="+mj-lt"/>
              <a:ea typeface="+mj-ea"/>
              <a:cs typeface="Calibri" panose="020F0502020204030204"/>
            </a:endParaRPr>
          </a:p>
          <a:p>
            <a:pPr hangingPunct="0">
              <a:spcAft>
                <a:spcPts val="600"/>
              </a:spcAft>
            </a:pPr>
            <a:r>
              <a:rPr lang="en-US" dirty="0">
                <a:solidFill>
                  <a:srgbClr val="282828"/>
                </a:solidFill>
                <a:latin typeface="+mj-lt"/>
                <a:ea typeface="+mj-ea"/>
                <a:cs typeface="Calibri" panose="020F0502020204030204"/>
              </a:rPr>
              <a:t>Reflect back on the information covered and commit:</a:t>
            </a:r>
          </a:p>
          <a:p>
            <a:pPr marL="342900" indent="-342900" hangingPunct="0">
              <a:spcAft>
                <a:spcPts val="600"/>
              </a:spcAft>
              <a:buFont typeface="+mj-lt"/>
              <a:buAutoNum type="arabicPeriod"/>
            </a:pPr>
            <a:r>
              <a:rPr lang="en-US" dirty="0">
                <a:solidFill>
                  <a:srgbClr val="282828"/>
                </a:solidFill>
                <a:latin typeface="+mj-lt"/>
                <a:ea typeface="+mj-ea"/>
                <a:cs typeface="Calibri" panose="020F0502020204030204"/>
              </a:rPr>
              <a:t>What is one action I can take today to promote my own well-being?</a:t>
            </a:r>
          </a:p>
          <a:p>
            <a:pPr marL="342900" indent="-342900" hangingPunct="0">
              <a:spcAft>
                <a:spcPts val="600"/>
              </a:spcAft>
              <a:buFont typeface="+mj-lt"/>
              <a:buAutoNum type="arabicPeriod"/>
            </a:pPr>
            <a:r>
              <a:rPr lang="en-US" dirty="0">
                <a:solidFill>
                  <a:srgbClr val="282828"/>
                </a:solidFill>
                <a:latin typeface="+mj-lt"/>
                <a:ea typeface="+mj-ea"/>
                <a:cs typeface="Calibri" panose="020F0502020204030204"/>
              </a:rPr>
              <a:t>What is one way I can support those around me to do the same?</a:t>
            </a:r>
          </a:p>
          <a:p>
            <a:pPr marL="342900" indent="-342900" hangingPunct="0">
              <a:spcAft>
                <a:spcPts val="600"/>
              </a:spcAft>
              <a:buFont typeface="+mj-lt"/>
              <a:buAutoNum type="arabicPeriod"/>
            </a:pPr>
            <a:r>
              <a:rPr lang="en-US" dirty="0">
                <a:solidFill>
                  <a:srgbClr val="282828"/>
                </a:solidFill>
                <a:latin typeface="+mj-lt"/>
                <a:ea typeface="+mj-ea"/>
                <a:cs typeface="Calibri" panose="020F0502020204030204"/>
              </a:rPr>
              <a:t>What is something that will require wider partnership to enact, and what is my next step to start that process?</a:t>
            </a:r>
          </a:p>
        </p:txBody>
      </p:sp>
      <p:sp>
        <p:nvSpPr>
          <p:cNvPr id="7" name="TextBox 6">
            <a:extLst>
              <a:ext uri="{FF2B5EF4-FFF2-40B4-BE49-F238E27FC236}">
                <a16:creationId xmlns:a16="http://schemas.microsoft.com/office/drawing/2014/main" id="{49315D2B-4F3D-806C-9139-C574BB22AAE9}"/>
              </a:ext>
            </a:extLst>
          </p:cNvPr>
          <p:cNvSpPr txBox="1"/>
          <p:nvPr/>
        </p:nvSpPr>
        <p:spPr>
          <a:xfrm>
            <a:off x="6269201" y="1572715"/>
            <a:ext cx="492868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b="1" dirty="0">
                <a:latin typeface="+mj-lt"/>
                <a:ea typeface="+mj-ea"/>
                <a:cs typeface="+mj-cs"/>
                <a:sym typeface="Arial"/>
              </a:rPr>
              <a:t>What Now?</a:t>
            </a:r>
            <a:endParaRPr kumimoji="0" lang="en-US" sz="2800" b="1" i="0" u="none" strike="noStrike" cap="none" spc="0" normalizeH="0" baseline="0" dirty="0">
              <a:ln>
                <a:noFill/>
              </a:ln>
              <a:effectLst/>
              <a:uFillTx/>
              <a:latin typeface="+mj-lt"/>
              <a:ea typeface="+mj-ea"/>
              <a:cs typeface="+mj-cs"/>
              <a:sym typeface="Arial"/>
            </a:endParaRPr>
          </a:p>
        </p:txBody>
      </p:sp>
    </p:spTree>
    <p:extLst>
      <p:ext uri="{BB962C8B-B14F-4D97-AF65-F5344CB8AC3E}">
        <p14:creationId xmlns:p14="http://schemas.microsoft.com/office/powerpoint/2010/main" val="193507990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9D40-199F-13F3-F6A9-C99F9E1B9CF6}"/>
              </a:ext>
            </a:extLst>
          </p:cNvPr>
          <p:cNvSpPr>
            <a:spLocks noGrp="1"/>
          </p:cNvSpPr>
          <p:nvPr>
            <p:ph type="title"/>
          </p:nvPr>
        </p:nvSpPr>
        <p:spPr/>
        <p:txBody>
          <a:bodyPr/>
          <a:lstStyle/>
          <a:p>
            <a:r>
              <a:rPr lang="en-US"/>
              <a:t>Additional Resources/Reference Materials</a:t>
            </a:r>
          </a:p>
        </p:txBody>
      </p:sp>
      <p:graphicFrame>
        <p:nvGraphicFramePr>
          <p:cNvPr id="8" name="Table 7">
            <a:extLst>
              <a:ext uri="{FF2B5EF4-FFF2-40B4-BE49-F238E27FC236}">
                <a16:creationId xmlns:a16="http://schemas.microsoft.com/office/drawing/2014/main" id="{254D25E4-B1CA-F683-5FDA-D0B128737E52}"/>
              </a:ext>
            </a:extLst>
          </p:cNvPr>
          <p:cNvGraphicFramePr>
            <a:graphicFrameLocks noGrp="1"/>
          </p:cNvGraphicFramePr>
          <p:nvPr>
            <p:extLst>
              <p:ext uri="{D42A27DB-BD31-4B8C-83A1-F6EECF244321}">
                <p14:modId xmlns:p14="http://schemas.microsoft.com/office/powerpoint/2010/main" val="2048637984"/>
              </p:ext>
            </p:extLst>
          </p:nvPr>
        </p:nvGraphicFramePr>
        <p:xfrm>
          <a:off x="749300" y="1472166"/>
          <a:ext cx="10693400" cy="4861560"/>
        </p:xfrm>
        <a:graphic>
          <a:graphicData uri="http://schemas.openxmlformats.org/drawingml/2006/table">
            <a:tbl>
              <a:tblPr firstRow="1" bandRow="1">
                <a:tableStyleId>{9D7B26C5-4107-4FEC-AEDC-1716B250A1EF}</a:tableStyleId>
              </a:tblPr>
              <a:tblGrid>
                <a:gridCol w="3480552">
                  <a:extLst>
                    <a:ext uri="{9D8B030D-6E8A-4147-A177-3AD203B41FA5}">
                      <a16:colId xmlns:a16="http://schemas.microsoft.com/office/drawing/2014/main" val="2008850400"/>
                    </a:ext>
                  </a:extLst>
                </a:gridCol>
                <a:gridCol w="2657000">
                  <a:extLst>
                    <a:ext uri="{9D8B030D-6E8A-4147-A177-3AD203B41FA5}">
                      <a16:colId xmlns:a16="http://schemas.microsoft.com/office/drawing/2014/main" val="1563549325"/>
                    </a:ext>
                  </a:extLst>
                </a:gridCol>
                <a:gridCol w="4555848">
                  <a:extLst>
                    <a:ext uri="{9D8B030D-6E8A-4147-A177-3AD203B41FA5}">
                      <a16:colId xmlns:a16="http://schemas.microsoft.com/office/drawing/2014/main" val="43285418"/>
                    </a:ext>
                  </a:extLst>
                </a:gridCol>
              </a:tblGrid>
              <a:tr h="370840">
                <a:tc>
                  <a:txBody>
                    <a:bodyPr/>
                    <a:lstStyle/>
                    <a:p>
                      <a:pPr algn="l"/>
                      <a:r>
                        <a:rPr lang="en-US"/>
                        <a:t>Resource</a:t>
                      </a:r>
                    </a:p>
                  </a:txBody>
                  <a:tcPr/>
                </a:tc>
                <a:tc>
                  <a:txBody>
                    <a:bodyPr/>
                    <a:lstStyle/>
                    <a:p>
                      <a:pPr algn="l"/>
                      <a:r>
                        <a:rPr lang="en-US"/>
                        <a:t>Source</a:t>
                      </a:r>
                    </a:p>
                  </a:txBody>
                  <a:tcPr/>
                </a:tc>
                <a:tc>
                  <a:txBody>
                    <a:bodyPr/>
                    <a:lstStyle/>
                    <a:p>
                      <a:pPr algn="l"/>
                      <a:r>
                        <a:rPr lang="en-US"/>
                        <a:t>Description/Purpose</a:t>
                      </a:r>
                    </a:p>
                  </a:txBody>
                  <a:tcPr/>
                </a:tc>
                <a:extLst>
                  <a:ext uri="{0D108BD9-81ED-4DB2-BD59-A6C34878D82A}">
                    <a16:rowId xmlns:a16="http://schemas.microsoft.com/office/drawing/2014/main" val="3159231105"/>
                  </a:ext>
                </a:extLst>
              </a:tr>
              <a:tr h="370840">
                <a:tc>
                  <a:txBody>
                    <a:bodyPr/>
                    <a:lstStyle/>
                    <a:p>
                      <a:pPr algn="l"/>
                      <a:r>
                        <a:rPr lang="en-US">
                          <a:hlinkClick r:id="rId2"/>
                        </a:rPr>
                        <a:t>Framework for Workplace Well-being</a:t>
                      </a:r>
                      <a:endParaRPr lang="en-US"/>
                    </a:p>
                  </a:txBody>
                  <a:tcPr/>
                </a:tc>
                <a:tc>
                  <a:txBody>
                    <a:bodyPr/>
                    <a:lstStyle/>
                    <a:p>
                      <a:pPr algn="l"/>
                      <a:r>
                        <a:rPr lang="en-US" dirty="0"/>
                        <a:t>U.S. Surgeon General’s Office (HHS)</a:t>
                      </a:r>
                    </a:p>
                  </a:txBody>
                  <a:tcPr/>
                </a:tc>
                <a:tc>
                  <a:txBody>
                    <a:bodyPr/>
                    <a:lstStyle/>
                    <a:p>
                      <a:pPr algn="l"/>
                      <a:r>
                        <a:rPr lang="en-US"/>
                        <a:t>Framework to understand and improve well-being in the workplace, generally</a:t>
                      </a:r>
                    </a:p>
                  </a:txBody>
                  <a:tcPr/>
                </a:tc>
                <a:extLst>
                  <a:ext uri="{0D108BD9-81ED-4DB2-BD59-A6C34878D82A}">
                    <a16:rowId xmlns:a16="http://schemas.microsoft.com/office/drawing/2014/main" val="1557197689"/>
                  </a:ext>
                </a:extLst>
              </a:tr>
              <a:tr h="370840">
                <a:tc>
                  <a:txBody>
                    <a:bodyPr/>
                    <a:lstStyle/>
                    <a:p>
                      <a:pPr algn="l"/>
                      <a:r>
                        <a:rPr lang="en-US" dirty="0">
                          <a:hlinkClick r:id="rId3"/>
                        </a:rPr>
                        <a:t>Self-care for Community Health Workers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National Resource Center for Refugees, Immigrants, and Migrants (NRC-RIM)</a:t>
                      </a:r>
                    </a:p>
                  </a:txBody>
                  <a:tcPr/>
                </a:tc>
                <a:tc>
                  <a:txBody>
                    <a:bodyPr/>
                    <a:lstStyle/>
                    <a:p>
                      <a:pPr algn="l"/>
                      <a:r>
                        <a:rPr lang="en-US"/>
                        <a:t>Interactive training for CHWs available in English and Spanish (online &amp; PDF versions)</a:t>
                      </a:r>
                    </a:p>
                  </a:txBody>
                  <a:tcPr/>
                </a:tc>
                <a:extLst>
                  <a:ext uri="{0D108BD9-81ED-4DB2-BD59-A6C34878D82A}">
                    <a16:rowId xmlns:a16="http://schemas.microsoft.com/office/drawing/2014/main" val="640590914"/>
                  </a:ext>
                </a:extLst>
              </a:tr>
              <a:tr h="370840">
                <a:tc>
                  <a:txBody>
                    <a:bodyPr/>
                    <a:lstStyle/>
                    <a:p>
                      <a:pPr algn="l"/>
                      <a:r>
                        <a:rPr lang="en-US" dirty="0">
                          <a:hlinkClick r:id="rId4"/>
                        </a:rPr>
                        <a:t>Burnout Prevention &amp; Recovery for CHWs</a:t>
                      </a:r>
                      <a:endParaRPr lang="en-US" dirty="0"/>
                    </a:p>
                  </a:txBody>
                  <a:tcPr/>
                </a:tc>
                <a:tc>
                  <a:txBody>
                    <a:bodyPr/>
                    <a:lstStyle/>
                    <a:p>
                      <a:pPr algn="l"/>
                      <a:r>
                        <a:rPr lang="en-US" err="1"/>
                        <a:t>CHWTraining</a:t>
                      </a:r>
                      <a:r>
                        <a:rPr lang="en-US"/>
                        <a:t> &amp; Happiness 1</a:t>
                      </a:r>
                      <a:r>
                        <a:rPr lang="en-US" baseline="30000"/>
                        <a:t>st</a:t>
                      </a:r>
                      <a:r>
                        <a:rPr lang="en-US"/>
                        <a:t> Institute</a:t>
                      </a:r>
                    </a:p>
                  </a:txBody>
                  <a:tcPr/>
                </a:tc>
                <a:tc>
                  <a:txBody>
                    <a:bodyPr/>
                    <a:lstStyle/>
                    <a:p>
                      <a:pPr algn="l"/>
                      <a:r>
                        <a:rPr lang="en-US"/>
                        <a:t>Training deck with burnout self-test, mood resources</a:t>
                      </a:r>
                    </a:p>
                  </a:txBody>
                  <a:tcPr/>
                </a:tc>
                <a:extLst>
                  <a:ext uri="{0D108BD9-81ED-4DB2-BD59-A6C34878D82A}">
                    <a16:rowId xmlns:a16="http://schemas.microsoft.com/office/drawing/2014/main" val="2361861227"/>
                  </a:ext>
                </a:extLst>
              </a:tr>
              <a:tr h="370840">
                <a:tc>
                  <a:txBody>
                    <a:bodyPr/>
                    <a:lstStyle/>
                    <a:p>
                      <a:pPr algn="l"/>
                      <a:r>
                        <a:rPr lang="en-US" dirty="0">
                          <a:hlinkClick r:id="rId5"/>
                        </a:rPr>
                        <a:t>Development and implementation of a Pacific Island‐</a:t>
                      </a:r>
                      <a:r>
                        <a:rPr lang="en-US" dirty="0" err="1">
                          <a:hlinkClick r:id="rId5"/>
                        </a:rPr>
                        <a:t>Centred</a:t>
                      </a:r>
                      <a:r>
                        <a:rPr lang="en-US" dirty="0">
                          <a:hlinkClick r:id="rId5"/>
                        </a:rPr>
                        <a:t> COVID‐19 Health Worker Safety Guide</a:t>
                      </a:r>
                      <a:endParaRPr lang="en-US" dirty="0"/>
                    </a:p>
                  </a:txBody>
                  <a:tcPr/>
                </a:tc>
                <a:tc>
                  <a:txBody>
                    <a:bodyPr/>
                    <a:lstStyle/>
                    <a:p>
                      <a:pPr algn="l"/>
                      <a:r>
                        <a:rPr lang="en-US"/>
                        <a:t>Pacific Emergency Education</a:t>
                      </a:r>
                    </a:p>
                  </a:txBody>
                  <a:tcPr/>
                </a:tc>
                <a:tc>
                  <a:txBody>
                    <a:bodyPr/>
                    <a:lstStyle/>
                    <a:p>
                      <a:pPr algn="l"/>
                      <a:r>
                        <a:rPr lang="en-US" sz="1200" b="0" i="0" u="none" strike="noStrike" cap="none" spc="0" baseline="0" dirty="0">
                          <a:solidFill>
                            <a:schemeClr val="tx1"/>
                          </a:solidFill>
                          <a:effectLst/>
                          <a:uFillTx/>
                          <a:latin typeface="+mn-lt"/>
                          <a:ea typeface="+mn-ea"/>
                          <a:cs typeface="+mn-cs"/>
                          <a:sym typeface="Calibri"/>
                        </a:rPr>
                        <a:t>Developed a Health Worker Safety Guide for Australia and New Zealand COVID‐19 – addresses the safety aspect of well-being</a:t>
                      </a:r>
                      <a:endParaRPr lang="en-US" dirty="0"/>
                    </a:p>
                  </a:txBody>
                  <a:tcPr/>
                </a:tc>
                <a:extLst>
                  <a:ext uri="{0D108BD9-81ED-4DB2-BD59-A6C34878D82A}">
                    <a16:rowId xmlns:a16="http://schemas.microsoft.com/office/drawing/2014/main" val="950228590"/>
                  </a:ext>
                </a:extLst>
              </a:tr>
              <a:tr h="370840">
                <a:tc>
                  <a:txBody>
                    <a:bodyPr/>
                    <a:lstStyle/>
                    <a:p>
                      <a:pPr algn="l"/>
                      <a:r>
                        <a:rPr lang="en-US">
                          <a:hlinkClick r:id="rId6"/>
                        </a:rPr>
                        <a:t>Battling burnout: Self-care and organizational tools to increase community health worker retention and satisfaction</a:t>
                      </a:r>
                      <a:endParaRPr lang="en-US"/>
                    </a:p>
                  </a:txBody>
                  <a:tcPr/>
                </a:tc>
                <a:tc>
                  <a:txBody>
                    <a:bodyPr/>
                    <a:lstStyle/>
                    <a:p>
                      <a:pPr algn="l"/>
                      <a:r>
                        <a:rPr lang="en-US" err="1"/>
                        <a:t>HealthLeads</a:t>
                      </a:r>
                      <a:endParaRPr lang="en-US"/>
                    </a:p>
                  </a:txBody>
                  <a:tcPr/>
                </a:tc>
                <a:tc>
                  <a:txBody>
                    <a:bodyPr/>
                    <a:lstStyle/>
                    <a:p>
                      <a:pPr algn="l"/>
                      <a:r>
                        <a:rPr lang="en-US"/>
                        <a:t>Overview of CHW risk factors for burnout + select organizational approaches to preventing and addressing it</a:t>
                      </a:r>
                    </a:p>
                  </a:txBody>
                  <a:tcPr/>
                </a:tc>
                <a:extLst>
                  <a:ext uri="{0D108BD9-81ED-4DB2-BD59-A6C34878D82A}">
                    <a16:rowId xmlns:a16="http://schemas.microsoft.com/office/drawing/2014/main" val="2461654581"/>
                  </a:ext>
                </a:extLst>
              </a:tr>
              <a:tr h="370840">
                <a:tc>
                  <a:txBody>
                    <a:bodyPr/>
                    <a:lstStyle/>
                    <a:p>
                      <a:pPr algn="l"/>
                      <a:r>
                        <a:rPr lang="en-US" dirty="0">
                          <a:hlinkClick r:id="rId7"/>
                        </a:rPr>
                        <a:t>Professional Quality of Life Inventories &amp; Self-Care Handouts</a:t>
                      </a:r>
                      <a:endParaRPr lang="en-US" dirty="0"/>
                    </a:p>
                  </a:txBody>
                  <a:tcPr/>
                </a:tc>
                <a:tc>
                  <a:txBody>
                    <a:bodyPr/>
                    <a:lstStyle/>
                    <a:p>
                      <a:pPr algn="l"/>
                      <a:r>
                        <a:rPr lang="en-US" err="1"/>
                        <a:t>ProQOL</a:t>
                      </a:r>
                      <a:endParaRPr lang="en-US"/>
                    </a:p>
                  </a:txBody>
                  <a:tcPr/>
                </a:tc>
                <a:tc>
                  <a:txBody>
                    <a:bodyPr/>
                    <a:lstStyle/>
                    <a:p>
                      <a:pPr algn="l"/>
                      <a:r>
                        <a:rPr lang="en-US"/>
                        <a:t>Offers a series of self-assessments in multiple languages to evaluate burnout, compassion fatigue and satisfaction, moral distress, and perceived support, as well as self-care tools and recommendations</a:t>
                      </a:r>
                    </a:p>
                  </a:txBody>
                  <a:tcPr/>
                </a:tc>
                <a:extLst>
                  <a:ext uri="{0D108BD9-81ED-4DB2-BD59-A6C34878D82A}">
                    <a16:rowId xmlns:a16="http://schemas.microsoft.com/office/drawing/2014/main" val="3357655633"/>
                  </a:ext>
                </a:extLst>
              </a:tr>
              <a:tr h="370840">
                <a:tc>
                  <a:txBody>
                    <a:bodyPr/>
                    <a:lstStyle/>
                    <a:p>
                      <a:pPr algn="l"/>
                      <a:r>
                        <a:rPr lang="en-US" dirty="0">
                          <a:hlinkClick r:id="rId8"/>
                        </a:rPr>
                        <a:t>Addressing Health Worker Burnout</a:t>
                      </a:r>
                      <a:endParaRPr lang="en-US" dirty="0"/>
                    </a:p>
                  </a:txBody>
                  <a:tcPr/>
                </a:tc>
                <a:tc>
                  <a:txBody>
                    <a:bodyPr/>
                    <a:lstStyle/>
                    <a:p>
                      <a:pPr algn="l"/>
                      <a:r>
                        <a:rPr lang="en-US"/>
                        <a:t>US Surgeon General’s Office (HHS)</a:t>
                      </a:r>
                    </a:p>
                  </a:txBody>
                  <a:tcPr/>
                </a:tc>
                <a:tc>
                  <a:txBody>
                    <a:bodyPr/>
                    <a:lstStyle/>
                    <a:p>
                      <a:pPr algn="l"/>
                      <a:r>
                        <a:rPr lang="en-US"/>
                        <a:t>Webpage and report on burnout in the health workforce and suggested action for multiple stakeholders</a:t>
                      </a:r>
                    </a:p>
                  </a:txBody>
                  <a:tcPr/>
                </a:tc>
                <a:extLst>
                  <a:ext uri="{0D108BD9-81ED-4DB2-BD59-A6C34878D82A}">
                    <a16:rowId xmlns:a16="http://schemas.microsoft.com/office/drawing/2014/main" val="401751852"/>
                  </a:ext>
                </a:extLst>
              </a:tr>
              <a:tr h="370840">
                <a:tc>
                  <a:txBody>
                    <a:bodyPr/>
                    <a:lstStyle/>
                    <a:p>
                      <a:pPr algn="l"/>
                      <a:r>
                        <a:rPr lang="en-US" dirty="0">
                          <a:hlinkClick r:id="rId9"/>
                        </a:rPr>
                        <a:t>Secondary Traumatic Stress &amp; Burnout for CHWs</a:t>
                      </a:r>
                      <a:endParaRPr lang="en-US" dirty="0"/>
                    </a:p>
                  </a:txBody>
                  <a:tcPr/>
                </a:tc>
                <a:tc>
                  <a:txBody>
                    <a:bodyPr/>
                    <a:lstStyle/>
                    <a:p>
                      <a:pPr algn="l"/>
                      <a:r>
                        <a:rPr lang="en-US"/>
                        <a:t>Arizona State University</a:t>
                      </a:r>
                    </a:p>
                  </a:txBody>
                  <a:tcPr/>
                </a:tc>
                <a:tc>
                  <a:txBody>
                    <a:bodyPr/>
                    <a:lstStyle/>
                    <a:p>
                      <a:pPr algn="l"/>
                      <a:r>
                        <a:rPr lang="en-US"/>
                        <a:t>Includes link to a CHW assessment and other supportive resources</a:t>
                      </a:r>
                    </a:p>
                  </a:txBody>
                  <a:tcPr/>
                </a:tc>
                <a:extLst>
                  <a:ext uri="{0D108BD9-81ED-4DB2-BD59-A6C34878D82A}">
                    <a16:rowId xmlns:a16="http://schemas.microsoft.com/office/drawing/2014/main" val="4002812251"/>
                  </a:ext>
                </a:extLst>
              </a:tr>
              <a:tr h="370840">
                <a:tc>
                  <a:txBody>
                    <a:bodyPr/>
                    <a:lstStyle/>
                    <a:p>
                      <a:pPr algn="l"/>
                      <a:r>
                        <a:rPr lang="en-US" dirty="0">
                          <a:hlinkClick r:id="rId10"/>
                        </a:rPr>
                        <a:t>Boundaries as self-care: How caregivers (like CHWs) avoid burnout</a:t>
                      </a:r>
                      <a:endParaRPr lang="en-US" dirty="0"/>
                    </a:p>
                  </a:txBody>
                  <a:tcPr/>
                </a:tc>
                <a:tc>
                  <a:txBody>
                    <a:bodyPr/>
                    <a:lstStyle/>
                    <a:p>
                      <a:pPr algn="l"/>
                      <a:r>
                        <a:rPr lang="en-US"/>
                        <a:t>Health Care Access Now</a:t>
                      </a:r>
                    </a:p>
                  </a:txBody>
                  <a:tcPr/>
                </a:tc>
                <a:tc>
                  <a:txBody>
                    <a:bodyPr/>
                    <a:lstStyle/>
                    <a:p>
                      <a:pPr algn="l"/>
                      <a:r>
                        <a:rPr lang="en-US" dirty="0"/>
                        <a:t>Self-care tips for caregivers</a:t>
                      </a:r>
                    </a:p>
                  </a:txBody>
                  <a:tcPr/>
                </a:tc>
                <a:extLst>
                  <a:ext uri="{0D108BD9-81ED-4DB2-BD59-A6C34878D82A}">
                    <a16:rowId xmlns:a16="http://schemas.microsoft.com/office/drawing/2014/main" val="4178093834"/>
                  </a:ext>
                </a:extLst>
              </a:tr>
            </a:tbl>
          </a:graphicData>
        </a:graphic>
      </p:graphicFrame>
    </p:spTree>
    <p:extLst>
      <p:ext uri="{BB962C8B-B14F-4D97-AF65-F5344CB8AC3E}">
        <p14:creationId xmlns:p14="http://schemas.microsoft.com/office/powerpoint/2010/main" val="330836310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5AD5A2-5997-AA4B-9F5D-0491B019B3C2}"/>
              </a:ext>
            </a:extLst>
          </p:cNvPr>
          <p:cNvSpPr>
            <a:spLocks noGrp="1"/>
          </p:cNvSpPr>
          <p:nvPr>
            <p:ph type="title"/>
          </p:nvPr>
        </p:nvSpPr>
        <p:spPr>
          <a:xfrm>
            <a:off x="609600" y="1308936"/>
            <a:ext cx="10972800" cy="1611676"/>
          </a:xfrm>
        </p:spPr>
        <p:txBody>
          <a:bodyPr/>
          <a:lstStyle/>
          <a:p>
            <a:r>
              <a:rPr lang="en-US" sz="8800" dirty="0"/>
              <a:t>Thank You!</a:t>
            </a:r>
            <a:endParaRPr lang="en-US" sz="4400" dirty="0">
              <a:solidFill>
                <a:schemeClr val="tx1"/>
              </a:solidFill>
            </a:endParaRPr>
          </a:p>
        </p:txBody>
      </p:sp>
      <p:sp>
        <p:nvSpPr>
          <p:cNvPr id="10" name="Text Placeholder 3">
            <a:extLst>
              <a:ext uri="{FF2B5EF4-FFF2-40B4-BE49-F238E27FC236}">
                <a16:creationId xmlns:a16="http://schemas.microsoft.com/office/drawing/2014/main" id="{F52A124B-210D-C547-99C8-F5C946B5497E}"/>
              </a:ext>
            </a:extLst>
          </p:cNvPr>
          <p:cNvSpPr txBox="1">
            <a:spLocks/>
          </p:cNvSpPr>
          <p:nvPr/>
        </p:nvSpPr>
        <p:spPr>
          <a:xfrm>
            <a:off x="9144000" y="6264274"/>
            <a:ext cx="2590800" cy="38100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0" i="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800" b="0" i="0" kern="1200">
                <a:solidFill>
                  <a:schemeClr val="tx1"/>
                </a:solidFill>
                <a:latin typeface="+mn-lt"/>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FFFFFF"/>
                </a:solidFill>
                <a:effectLst/>
                <a:uLnTx/>
                <a:uFillTx/>
                <a:latin typeface="Calibri" panose="020F0502020204030204"/>
                <a:ea typeface="+mn-ea"/>
                <a:cs typeface="Calibri Light" panose="020F0302020204030204" pitchFamily="34" charset="0"/>
              </a:rPr>
              <a:t>Photo by Lynsey Weatherspoon for PIH</a:t>
            </a:r>
          </a:p>
        </p:txBody>
      </p:sp>
      <p:sp>
        <p:nvSpPr>
          <p:cNvPr id="9" name="TextBox 8">
            <a:extLst>
              <a:ext uri="{FF2B5EF4-FFF2-40B4-BE49-F238E27FC236}">
                <a16:creationId xmlns:a16="http://schemas.microsoft.com/office/drawing/2014/main" id="{A178C508-B7CE-9900-C1E2-B8C130259B44}"/>
              </a:ext>
            </a:extLst>
          </p:cNvPr>
          <p:cNvSpPr txBox="1"/>
          <p:nvPr/>
        </p:nvSpPr>
        <p:spPr>
          <a:xfrm>
            <a:off x="77638" y="3429000"/>
            <a:ext cx="12030973" cy="707886"/>
          </a:xfrm>
          <a:prstGeom prst="rect">
            <a:avLst/>
          </a:prstGeom>
          <a:noFill/>
        </p:spPr>
        <p:txBody>
          <a:bodyPr wrap="square" lIns="91440" tIns="45720" rIns="91440" bIns="45720" anchor="t">
            <a:spAutoFit/>
          </a:bodyPr>
          <a:lstStyle/>
          <a:p>
            <a:pPr algn="ctr"/>
            <a:r>
              <a:rPr lang="en-US" sz="2000" dirty="0">
                <a:solidFill>
                  <a:srgbClr val="3F3F3F"/>
                </a:solidFill>
                <a:latin typeface="Calibri"/>
                <a:ea typeface="Calibri"/>
                <a:cs typeface="Calibri"/>
              </a:rPr>
              <a:t>For any questions about this resource or technical assistance needs</a:t>
            </a:r>
            <a:r>
              <a:rPr lang="en-US" sz="2000" dirty="0">
                <a:solidFill>
                  <a:srgbClr val="3F3F3F"/>
                </a:solidFill>
                <a:effectLst/>
                <a:latin typeface="Calibri"/>
                <a:ea typeface="Calibri"/>
                <a:cs typeface="Calibri"/>
              </a:rPr>
              <a:t>, please </a:t>
            </a:r>
            <a:r>
              <a:rPr lang="en-US" sz="2000" dirty="0">
                <a:solidFill>
                  <a:srgbClr val="3F3F3F"/>
                </a:solidFill>
                <a:latin typeface="Calibri"/>
                <a:ea typeface="Calibri"/>
                <a:cs typeface="Calibri"/>
              </a:rPr>
              <a:t>contact ASTHO Island Support: </a:t>
            </a:r>
            <a:r>
              <a:rPr lang="en-US" sz="2000" dirty="0">
                <a:solidFill>
                  <a:srgbClr val="3F3F3F"/>
                </a:solidFill>
                <a:latin typeface="Calibri"/>
                <a:ea typeface="Calibri"/>
                <a:cs typeface="Calibri"/>
                <a:hlinkClick r:id="rId3"/>
              </a:rPr>
              <a:t>islandsupport@astho.org</a:t>
            </a:r>
            <a:r>
              <a:rPr lang="en-US" sz="2000" dirty="0">
                <a:solidFill>
                  <a:srgbClr val="3F3F3F"/>
                </a:solidFill>
                <a:latin typeface="Calibri"/>
                <a:ea typeface="Calibri"/>
                <a:cs typeface="Calibri"/>
              </a:rPr>
              <a:t> </a:t>
            </a:r>
            <a:endParaRPr lang="en-US" dirty="0"/>
          </a:p>
        </p:txBody>
      </p:sp>
    </p:spTree>
    <p:extLst>
      <p:ext uri="{BB962C8B-B14F-4D97-AF65-F5344CB8AC3E}">
        <p14:creationId xmlns:p14="http://schemas.microsoft.com/office/powerpoint/2010/main" val="1119560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749ED-1493-ADEA-B41E-8A23B311534F}"/>
              </a:ext>
            </a:extLst>
          </p:cNvPr>
          <p:cNvSpPr>
            <a:spLocks noGrp="1"/>
          </p:cNvSpPr>
          <p:nvPr>
            <p:ph type="title"/>
          </p:nvPr>
        </p:nvSpPr>
        <p:spPr>
          <a:xfrm>
            <a:off x="609600" y="258519"/>
            <a:ext cx="10972800" cy="549275"/>
          </a:xfrm>
        </p:spPr>
        <p:txBody>
          <a:bodyPr/>
          <a:lstStyle/>
          <a:p>
            <a:r>
              <a:rPr lang="en-US" dirty="0"/>
              <a:t>Other Goals for This Conversation</a:t>
            </a:r>
          </a:p>
        </p:txBody>
      </p:sp>
      <p:pic>
        <p:nvPicPr>
          <p:cNvPr id="6" name="Picture 5" descr="Spiral notebook on blue background">
            <a:extLst>
              <a:ext uri="{FF2B5EF4-FFF2-40B4-BE49-F238E27FC236}">
                <a16:creationId xmlns:a16="http://schemas.microsoft.com/office/drawing/2014/main" id="{EF673ECD-67B9-08CC-F0A1-882A00BF04CE}"/>
              </a:ext>
            </a:extLst>
          </p:cNvPr>
          <p:cNvPicPr>
            <a:picLocks noChangeAspect="1"/>
          </p:cNvPicPr>
          <p:nvPr/>
        </p:nvPicPr>
        <p:blipFill rotWithShape="1">
          <a:blip r:embed="rId3"/>
          <a:srcRect l="6760" t="4620" r="1103" b="3244"/>
          <a:stretch/>
        </p:blipFill>
        <p:spPr>
          <a:xfrm>
            <a:off x="0" y="1059766"/>
            <a:ext cx="3840480" cy="5798233"/>
          </a:xfrm>
          <a:prstGeom prst="rect">
            <a:avLst/>
          </a:prstGeom>
        </p:spPr>
      </p:pic>
      <p:graphicFrame>
        <p:nvGraphicFramePr>
          <p:cNvPr id="7" name="Diagram 6">
            <a:extLst>
              <a:ext uri="{FF2B5EF4-FFF2-40B4-BE49-F238E27FC236}">
                <a16:creationId xmlns:a16="http://schemas.microsoft.com/office/drawing/2014/main" id="{E000252B-EAFC-9F08-8C95-822B367C4151}"/>
              </a:ext>
            </a:extLst>
          </p:cNvPr>
          <p:cNvGraphicFramePr/>
          <p:nvPr>
            <p:extLst>
              <p:ext uri="{D42A27DB-BD31-4B8C-83A1-F6EECF244321}">
                <p14:modId xmlns:p14="http://schemas.microsoft.com/office/powerpoint/2010/main" val="2011403066"/>
              </p:ext>
            </p:extLst>
          </p:nvPr>
        </p:nvGraphicFramePr>
        <p:xfrm>
          <a:off x="3473953" y="650120"/>
          <a:ext cx="8493760" cy="5761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C9AF15D-4B3F-7EF8-1592-3A8892C90D20}"/>
              </a:ext>
            </a:extLst>
          </p:cNvPr>
          <p:cNvSpPr txBox="1"/>
          <p:nvPr/>
        </p:nvSpPr>
        <p:spPr>
          <a:xfrm>
            <a:off x="4333460" y="5634708"/>
            <a:ext cx="735003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a:ln>
                  <a:noFill/>
                </a:ln>
                <a:solidFill>
                  <a:srgbClr val="282828"/>
                </a:solidFill>
                <a:effectLst/>
                <a:uFillTx/>
                <a:latin typeface="+mj-lt"/>
                <a:ea typeface="+mj-ea"/>
                <a:cs typeface="+mj-cs"/>
                <a:sym typeface="Arial"/>
              </a:rPr>
              <a:t>First reflection: Why are you here today? Why did you choose to attend, and what do you want to get out of this?</a:t>
            </a:r>
          </a:p>
        </p:txBody>
      </p:sp>
    </p:spTree>
    <p:extLst>
      <p:ext uri="{BB962C8B-B14F-4D97-AF65-F5344CB8AC3E}">
        <p14:creationId xmlns:p14="http://schemas.microsoft.com/office/powerpoint/2010/main" val="23244619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0949F-3437-B8BE-C8EA-3275D2090F9E}"/>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B3B0CA81-DA09-C85F-FCF0-0613F1F6FF1F}"/>
              </a:ext>
            </a:extLst>
          </p:cNvPr>
          <p:cNvSpPr txBox="1">
            <a:spLocks/>
          </p:cNvSpPr>
          <p:nvPr/>
        </p:nvSpPr>
        <p:spPr>
          <a:xfrm>
            <a:off x="522587" y="2789205"/>
            <a:ext cx="7940061" cy="2589753"/>
          </a:xfrm>
          <a:prstGeom prst="rect">
            <a:avLst/>
          </a:prstGeom>
        </p:spPr>
        <p:txBody>
          <a:bodyPr vert="horz" lIns="91440" tIns="45720" rIns="91440" bIns="45720" rtlCol="0" anchor="t">
            <a:normAutofit fontScale="77500" lnSpcReduction="20000"/>
          </a:bodyPr>
          <a:lst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r>
              <a:rPr lang="en-US" kern="0" dirty="0">
                <a:solidFill>
                  <a:srgbClr val="333333"/>
                </a:solidFill>
              </a:rPr>
              <a:t>A community health worker is a </a:t>
            </a:r>
            <a:r>
              <a:rPr lang="en-US" b="1" kern="0" dirty="0">
                <a:solidFill>
                  <a:schemeClr val="accent3"/>
                </a:solidFill>
              </a:rPr>
              <a:t>frontline public health worker </a:t>
            </a:r>
            <a:r>
              <a:rPr lang="en-US" kern="0" dirty="0">
                <a:solidFill>
                  <a:srgbClr val="333333"/>
                </a:solidFill>
              </a:rPr>
              <a:t>who is a </a:t>
            </a:r>
            <a:r>
              <a:rPr lang="en-US" b="1" kern="0" dirty="0">
                <a:solidFill>
                  <a:schemeClr val="accent3"/>
                </a:solidFill>
              </a:rPr>
              <a:t>trusted</a:t>
            </a:r>
            <a:r>
              <a:rPr lang="en-US" b="1" kern="0" dirty="0">
                <a:solidFill>
                  <a:srgbClr val="333333"/>
                </a:solidFill>
              </a:rPr>
              <a:t> </a:t>
            </a:r>
            <a:r>
              <a:rPr lang="en-US" kern="0" dirty="0">
                <a:solidFill>
                  <a:srgbClr val="333333"/>
                </a:solidFill>
              </a:rPr>
              <a:t>member of and/or has an unusually close understanding of the community served. This trusting relationship enables the worker to serve as a liaison/link/</a:t>
            </a:r>
            <a:r>
              <a:rPr lang="en-US" b="1" kern="0" dirty="0">
                <a:solidFill>
                  <a:schemeClr val="accent3"/>
                </a:solidFill>
              </a:rPr>
              <a:t>intermediary between health/social services and the community</a:t>
            </a:r>
            <a:r>
              <a:rPr lang="en-US" kern="0" dirty="0">
                <a:solidFill>
                  <a:srgbClr val="333333"/>
                </a:solidFill>
              </a:rPr>
              <a:t> to </a:t>
            </a:r>
            <a:r>
              <a:rPr lang="en-US" b="1" kern="0" dirty="0">
                <a:solidFill>
                  <a:schemeClr val="accent3"/>
                </a:solidFill>
              </a:rPr>
              <a:t>facilitate access</a:t>
            </a:r>
            <a:r>
              <a:rPr lang="en-US" kern="0" dirty="0">
                <a:solidFill>
                  <a:srgbClr val="333333"/>
                </a:solidFill>
              </a:rPr>
              <a:t> to services and improve the </a:t>
            </a:r>
            <a:r>
              <a:rPr lang="en-US" b="1" kern="0" dirty="0">
                <a:solidFill>
                  <a:schemeClr val="accent3"/>
                </a:solidFill>
              </a:rPr>
              <a:t>quality</a:t>
            </a:r>
            <a:r>
              <a:rPr lang="en-US" kern="0" dirty="0">
                <a:solidFill>
                  <a:srgbClr val="333333"/>
                </a:solidFill>
              </a:rPr>
              <a:t> and </a:t>
            </a:r>
            <a:r>
              <a:rPr lang="en-US" b="1" kern="0" dirty="0">
                <a:solidFill>
                  <a:schemeClr val="accent3"/>
                </a:solidFill>
              </a:rPr>
              <a:t>cultural competence</a:t>
            </a:r>
            <a:r>
              <a:rPr lang="en-US" kern="0" dirty="0">
                <a:solidFill>
                  <a:srgbClr val="333333"/>
                </a:solidFill>
              </a:rPr>
              <a:t> of service delivery.</a:t>
            </a:r>
          </a:p>
          <a:p>
            <a:endParaRPr lang="en-US" kern="0" dirty="0">
              <a:solidFill>
                <a:srgbClr val="333333"/>
              </a:solidFill>
              <a:latin typeface="Calibri" panose="020F0502020204030204" pitchFamily="34" charset="0"/>
              <a:cs typeface="Calibri" panose="020F0502020204030204" pitchFamily="34" charset="0"/>
            </a:endParaRPr>
          </a:p>
          <a:p>
            <a:r>
              <a:rPr lang="en-US" kern="0" dirty="0">
                <a:solidFill>
                  <a:srgbClr val="333333"/>
                </a:solidFill>
              </a:rPr>
              <a:t>A community health worker also builds individual and community capacity by </a:t>
            </a:r>
            <a:r>
              <a:rPr lang="en-US" b="1" kern="0" dirty="0">
                <a:solidFill>
                  <a:schemeClr val="accent3"/>
                </a:solidFill>
              </a:rPr>
              <a:t>increasing health knowledge and self-sufficiency</a:t>
            </a:r>
            <a:r>
              <a:rPr lang="en-US" kern="0" dirty="0">
                <a:solidFill>
                  <a:srgbClr val="333333"/>
                </a:solidFill>
              </a:rPr>
              <a:t> through a range of activities such as outreach, community education, informal counseling, social support, and advocacy.</a:t>
            </a:r>
            <a:endParaRPr lang="en-US" b="1" kern="0" dirty="0">
              <a:ea typeface="Calibri" panose="020F0502020204030204" pitchFamily="34" charset="0"/>
            </a:endParaRPr>
          </a:p>
          <a:p>
            <a:endParaRPr lang="en-US" b="1" kern="0" dirty="0">
              <a:latin typeface="Calibri" panose="020F0502020204030204" pitchFamily="34" charset="0"/>
              <a:ea typeface="Calibri" panose="020F0502020204030204" pitchFamily="34" charset="0"/>
              <a:cs typeface="Calibri" panose="020F0502020204030204" pitchFamily="34" charset="0"/>
            </a:endParaRPr>
          </a:p>
        </p:txBody>
      </p:sp>
      <p:sp>
        <p:nvSpPr>
          <p:cNvPr id="9" name="Title 2">
            <a:extLst>
              <a:ext uri="{FF2B5EF4-FFF2-40B4-BE49-F238E27FC236}">
                <a16:creationId xmlns:a16="http://schemas.microsoft.com/office/drawing/2014/main" id="{FD1842F7-1510-5F92-7563-49213C89EF4A}"/>
              </a:ext>
            </a:extLst>
          </p:cNvPr>
          <p:cNvSpPr txBox="1">
            <a:spLocks/>
          </p:cNvSpPr>
          <p:nvPr/>
        </p:nvSpPr>
        <p:spPr>
          <a:xfrm>
            <a:off x="609600" y="346331"/>
            <a:ext cx="10972800" cy="372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chor="ctr">
            <a:noAutofit/>
          </a:bodyPr>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282828"/>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Calibri"/>
                <a:ea typeface="Calibri"/>
                <a:cs typeface="Calibri"/>
                <a:sym typeface="Calibri"/>
              </a:defRPr>
            </a:lvl9pPr>
          </a:lstStyle>
          <a:p>
            <a:r>
              <a:rPr lang="en-US" kern="0" dirty="0"/>
              <a:t>First, Level-Setting: Who Are CHWs?</a:t>
            </a:r>
          </a:p>
        </p:txBody>
      </p:sp>
      <p:sp>
        <p:nvSpPr>
          <p:cNvPr id="10" name="Text Placeholder 28">
            <a:extLst>
              <a:ext uri="{FF2B5EF4-FFF2-40B4-BE49-F238E27FC236}">
                <a16:creationId xmlns:a16="http://schemas.microsoft.com/office/drawing/2014/main" id="{FEEB916F-7211-EDDE-F49F-823283EFC055}"/>
              </a:ext>
            </a:extLst>
          </p:cNvPr>
          <p:cNvSpPr txBox="1">
            <a:spLocks/>
          </p:cNvSpPr>
          <p:nvPr/>
        </p:nvSpPr>
        <p:spPr>
          <a:xfrm>
            <a:off x="2361336" y="6323654"/>
            <a:ext cx="9594670" cy="372140"/>
          </a:xfrm>
          <a:prstGeom prst="rect">
            <a:avLst/>
          </a:prstGeom>
        </p:spPr>
        <p:txBody>
          <a:bodyPr>
            <a:noAutofit/>
          </a:bodyPr>
          <a:lstStyle>
            <a:lvl1pPr marL="228600" marR="0" indent="0" algn="l" defTabSz="914400" rtl="0" latinLnBrk="0">
              <a:lnSpc>
                <a:spcPct val="130000"/>
              </a:lnSpc>
              <a:spcBef>
                <a:spcPts val="1000"/>
              </a:spcBef>
              <a:spcAft>
                <a:spcPts val="0"/>
              </a:spcAft>
              <a:buClrTx/>
              <a:buSzTx/>
              <a:buFontTx/>
              <a:buNone/>
              <a:tabLst/>
              <a:defRPr sz="1200" b="0" i="1" u="none" strike="noStrike" cap="none" spc="0" baseline="0">
                <a:solidFill>
                  <a:schemeClr val="bg1"/>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algn="r">
              <a:lnSpc>
                <a:spcPts val="600"/>
              </a:lnSpc>
            </a:pPr>
            <a:r>
              <a:rPr lang="en-US" sz="1000" kern="0" dirty="0">
                <a:solidFill>
                  <a:schemeClr val="tx1"/>
                </a:solidFill>
                <a:hlinkClick r:id="rId3"/>
              </a:rPr>
              <a:t>https://www.apha.org/apha-communities/member-sections/community-health-workers</a:t>
            </a:r>
            <a:endParaRPr lang="en-US" sz="1000" kern="0" dirty="0">
              <a:solidFill>
                <a:schemeClr val="tx1"/>
              </a:solidFill>
            </a:endParaRPr>
          </a:p>
          <a:p>
            <a:pPr algn="r">
              <a:lnSpc>
                <a:spcPts val="600"/>
              </a:lnSpc>
            </a:pPr>
            <a:r>
              <a:rPr lang="en-US" sz="1000" kern="0" dirty="0">
                <a:solidFill>
                  <a:schemeClr val="tx1"/>
                </a:solidFill>
              </a:rPr>
              <a:t> </a:t>
            </a:r>
            <a:r>
              <a:rPr lang="en-US" sz="1000" kern="0" dirty="0">
                <a:solidFill>
                  <a:schemeClr val="tx1"/>
                </a:solidFill>
                <a:hlinkClick r:id="rId4"/>
              </a:rPr>
              <a:t>https://ucsdcommunityhealth.org/news/community-health-workers-training-program-aims-to-increase-access-to-health-care-services-in-underserved-neighborhoods/</a:t>
            </a:r>
            <a:r>
              <a:rPr lang="en-US" sz="1000" kern="0" dirty="0">
                <a:solidFill>
                  <a:schemeClr val="tx1"/>
                </a:solidFill>
              </a:rPr>
              <a:t> </a:t>
            </a:r>
          </a:p>
        </p:txBody>
      </p:sp>
      <p:sp>
        <p:nvSpPr>
          <p:cNvPr id="11" name="Rectangle 10">
            <a:extLst>
              <a:ext uri="{FF2B5EF4-FFF2-40B4-BE49-F238E27FC236}">
                <a16:creationId xmlns:a16="http://schemas.microsoft.com/office/drawing/2014/main" id="{746B4425-9957-E5A5-E3F7-DCF14BA00919}"/>
              </a:ext>
            </a:extLst>
          </p:cNvPr>
          <p:cNvSpPr/>
          <p:nvPr/>
        </p:nvSpPr>
        <p:spPr>
          <a:xfrm>
            <a:off x="415531" y="1807780"/>
            <a:ext cx="8037709" cy="357520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031954-136B-72B2-FDA8-51C20EF2FF48}"/>
              </a:ext>
            </a:extLst>
          </p:cNvPr>
          <p:cNvSpPr txBox="1"/>
          <p:nvPr/>
        </p:nvSpPr>
        <p:spPr>
          <a:xfrm>
            <a:off x="468087" y="1975326"/>
            <a:ext cx="79306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The American Public Health Association CHW Section has adopted the following definition of a community health worker: </a:t>
            </a:r>
          </a:p>
        </p:txBody>
      </p:sp>
      <p:sp>
        <p:nvSpPr>
          <p:cNvPr id="13" name="Oval 12">
            <a:extLst>
              <a:ext uri="{FF2B5EF4-FFF2-40B4-BE49-F238E27FC236}">
                <a16:creationId xmlns:a16="http://schemas.microsoft.com/office/drawing/2014/main" id="{A1411355-1B2F-7C8D-8E8E-766D70DD2483}"/>
              </a:ext>
            </a:extLst>
          </p:cNvPr>
          <p:cNvSpPr/>
          <p:nvPr/>
        </p:nvSpPr>
        <p:spPr>
          <a:xfrm>
            <a:off x="8591555" y="1807780"/>
            <a:ext cx="3395711" cy="3056101"/>
          </a:xfrm>
          <a:prstGeom prst="ellipse">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FF971E9-0DBF-4DD5-6B1D-B28394776A1E}"/>
              </a:ext>
            </a:extLst>
          </p:cNvPr>
          <p:cNvSpPr txBox="1"/>
          <p:nvPr/>
        </p:nvSpPr>
        <p:spPr>
          <a:xfrm>
            <a:off x="8823832" y="2420144"/>
            <a:ext cx="3285640" cy="14773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282828"/>
                </a:solidFill>
                <a:effectLst/>
                <a:uLnTx/>
                <a:uFillTx/>
                <a:latin typeface="Calibri"/>
                <a:ea typeface="Calibri"/>
                <a:cs typeface="Calibri"/>
              </a:rPr>
              <a:t>CHWs are members of the community themselves and, as such, have expertise in the health issues affecting their communities and geographies.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5" name="Picture 2" descr="Community Health Workers Training Program Aims To Increase Access to Health  Care Services in Underserved Neighborhoods | UCSD Center for Community  Health">
            <a:extLst>
              <a:ext uri="{FF2B5EF4-FFF2-40B4-BE49-F238E27FC236}">
                <a16:creationId xmlns:a16="http://schemas.microsoft.com/office/drawing/2014/main" id="{842DB4A6-8E34-8CE2-4D9B-4A4DDA1CEC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56" t="14943"/>
          <a:stretch/>
        </p:blipFill>
        <p:spPr bwMode="auto">
          <a:xfrm>
            <a:off x="8560294" y="4230502"/>
            <a:ext cx="3395712" cy="156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93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32A1D-9B32-C75E-5D85-14F770E082A3}"/>
              </a:ext>
            </a:extLst>
          </p:cNvPr>
          <p:cNvSpPr>
            <a:spLocks noGrp="1"/>
          </p:cNvSpPr>
          <p:nvPr>
            <p:ph type="title"/>
          </p:nvPr>
        </p:nvSpPr>
        <p:spPr>
          <a:xfrm>
            <a:off x="570963" y="251363"/>
            <a:ext cx="10972800" cy="1006474"/>
          </a:xfrm>
        </p:spPr>
        <p:txBody>
          <a:bodyPr>
            <a:normAutofit/>
          </a:bodyPr>
          <a:lstStyle/>
          <a:p>
            <a:r>
              <a:rPr lang="en-US" dirty="0">
                <a:latin typeface="Calibri"/>
                <a:ea typeface="Calibri"/>
                <a:cs typeface="Calibri"/>
              </a:rPr>
              <a:t>CHWs may be employed under a variety of titles; however, they all face similar challenges that can lead to burnout. </a:t>
            </a:r>
          </a:p>
        </p:txBody>
      </p:sp>
      <p:sp>
        <p:nvSpPr>
          <p:cNvPr id="7" name="TextBox 6">
            <a:extLst>
              <a:ext uri="{FF2B5EF4-FFF2-40B4-BE49-F238E27FC236}">
                <a16:creationId xmlns:a16="http://schemas.microsoft.com/office/drawing/2014/main" id="{1D490B82-BF8D-0863-D7C1-7A7941021063}"/>
              </a:ext>
            </a:extLst>
          </p:cNvPr>
          <p:cNvSpPr txBox="1"/>
          <p:nvPr/>
        </p:nvSpPr>
        <p:spPr>
          <a:xfrm>
            <a:off x="309092" y="1818846"/>
            <a:ext cx="11462197" cy="4899483"/>
          </a:xfrm>
          <a:prstGeom prst="rect">
            <a:avLst/>
          </a:prstGeom>
          <a:noFill/>
        </p:spPr>
        <p:txBody>
          <a:bodyPr wrap="square" lIns="91440" tIns="45720" rIns="91440" bIns="45720" numCol="5" anchor="t">
            <a:spAutoFit/>
          </a:bodyPr>
          <a:lstStyle/>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1" i="0" u="none" strike="noStrike" kern="1200" cap="none" spc="0" normalizeH="0" baseline="0" noProof="0" dirty="0">
                <a:ln>
                  <a:noFill/>
                </a:ln>
                <a:solidFill>
                  <a:srgbClr val="5E5E5E"/>
                </a:solidFill>
                <a:effectLst/>
                <a:uLnTx/>
                <a:uFillTx/>
                <a:latin typeface="Open Sans"/>
                <a:ea typeface="Open Sans"/>
                <a:cs typeface="Open Sans"/>
              </a:rPr>
              <a:t>Community Health Worker (CHW) </a:t>
            </a:r>
            <a:endParaRPr kumimoji="0" lang="en-US" sz="1200" b="1" i="0" u="none" strike="noStrike" kern="1200" cap="none" spc="0" normalizeH="0" baseline="0" noProof="0" dirty="0">
              <a:ln>
                <a:noFill/>
              </a:ln>
              <a:solidFill>
                <a:srgbClr val="5E5E5E"/>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i="0" u="none" strike="noStrike" kern="1200" cap="none" spc="0" normalizeH="0" baseline="0" noProof="0" dirty="0">
                <a:ln>
                  <a:noFill/>
                </a:ln>
                <a:solidFill>
                  <a:schemeClr val="accent3"/>
                </a:solidFill>
                <a:effectLst/>
                <a:uLnTx/>
                <a:uFillTx/>
                <a:latin typeface="Open Sans"/>
                <a:ea typeface="Open Sans"/>
                <a:cs typeface="Open Sans"/>
              </a:rPr>
              <a:t>Promotor(a) de </a:t>
            </a:r>
            <a:r>
              <a:rPr kumimoji="0" lang="en-US" sz="1200" i="0" u="none" strike="noStrike" kern="1200" cap="none" spc="0" normalizeH="0" baseline="0" noProof="0" dirty="0" err="1">
                <a:ln>
                  <a:noFill/>
                </a:ln>
                <a:solidFill>
                  <a:schemeClr val="accent3"/>
                </a:solidFill>
                <a:effectLst/>
                <a:uLnTx/>
                <a:uFillTx/>
                <a:latin typeface="Open Sans"/>
                <a:ea typeface="Open Sans"/>
                <a:cs typeface="Open Sans"/>
              </a:rPr>
              <a:t>Salud</a:t>
            </a:r>
            <a:endParaRPr kumimoji="0" lang="en-US" sz="1200" i="0" u="none" strike="noStrike" kern="1200" cap="none" spc="0" normalizeH="0" baseline="0" noProof="0" dirty="0">
              <a:ln>
                <a:noFill/>
              </a:ln>
              <a:solidFill>
                <a:schemeClr val="accent3"/>
              </a:solidFill>
              <a:effectLst/>
              <a:uLnTx/>
              <a:uFillTx/>
              <a:latin typeface="Open Sans"/>
              <a:ea typeface="Open Sans"/>
              <a:cs typeface="Open San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i="0" u="none" strike="noStrike" kern="1200" cap="none" spc="0" normalizeH="0" baseline="0" noProof="0" dirty="0">
                <a:ln>
                  <a:noFill/>
                </a:ln>
                <a:solidFill>
                  <a:schemeClr val="accent3"/>
                </a:solidFill>
                <a:effectLst/>
                <a:uLnTx/>
                <a:uFillTx/>
                <a:latin typeface="Open Sans"/>
                <a:ea typeface="Open Sans"/>
                <a:cs typeface="Open Sans"/>
              </a:rPr>
              <a:t>Aunties </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Birth Assistant (Doula)</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Birthing 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Care Coordinator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Aide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Care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Care Worker Community Coordinator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Dental Health Coordinators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Associate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Follow-Up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282828"/>
                </a:solidFill>
                <a:effectLst/>
                <a:uLnTx/>
                <a:uFillTx/>
                <a:latin typeface="Open Sans"/>
                <a:ea typeface="Open Sans"/>
                <a:cs typeface="Open Sans"/>
              </a:rPr>
              <a:t>Community Health Aide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Coach</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Coordinator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Educator (CHE)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Navigators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Organizer </a:t>
            </a:r>
            <a:endPar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Open Sans"/>
              <a:cs typeface="Open San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accent3"/>
                </a:solidFill>
                <a:effectLst/>
                <a:uLnTx/>
                <a:uFillTx/>
                <a:latin typeface="Open Sans"/>
                <a:ea typeface="Open Sans"/>
                <a:cs typeface="Open Sans"/>
              </a:rPr>
              <a:t>Community Health Outreach Worker </a:t>
            </a:r>
            <a:endParaRPr kumimoji="0" lang="en-US" sz="1200" b="0" i="0" u="none" strike="noStrike" kern="1200" cap="none" spc="0" normalizeH="0" baseline="0" noProof="0" dirty="0">
              <a:ln>
                <a:noFill/>
              </a:ln>
              <a:solidFill>
                <a:schemeClr val="accent3"/>
              </a:solidFill>
              <a:effectLst/>
              <a:uLnTx/>
              <a:uFillTx/>
              <a:latin typeface="Open Sans" panose="020B0606030504020204" pitchFamily="34" charset="0"/>
              <a:ea typeface="Open Sans"/>
              <a:cs typeface="Open San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Partners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Representative (CHR)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Health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Liaison</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Organizer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Outreach 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Outreach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Promoter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Community Social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Cultural Case Manager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Cultural Interpreter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Cultural Mediator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Diabetes Education Associate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Diabetes Self-Management Support Associate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accent3"/>
                </a:solidFill>
                <a:effectLst/>
                <a:uLnTx/>
                <a:uFillTx/>
                <a:latin typeface="Open Sans" panose="020B0606030504020204" pitchFamily="34" charset="0"/>
                <a:ea typeface="+mn-ea"/>
                <a:cs typeface="+mn-cs"/>
              </a:rPr>
              <a:t>Diabetes Educator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Diabetes 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Diabetes 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Planning Counselor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Health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Health Promoter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Outreach Worker (FOW)</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Support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Ambassadors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Communicator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Extension Workers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Health/Nutrition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accent3"/>
                </a:solidFill>
                <a:effectLst/>
                <a:uLnTx/>
                <a:uFillTx/>
                <a:latin typeface="Open Sans" panose="020B0606030504020204" pitchFamily="34" charset="0"/>
                <a:ea typeface="+mn-ea"/>
                <a:cs typeface="+mn-cs"/>
              </a:rPr>
              <a:t>Health Promoter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Liaison</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Health Workers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HIV/AIDS Educator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HIV/AIDS Family Support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HIV Peer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Homeless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Lay Health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Lay Health Worker (LHW)</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Mental Health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Men’s Health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Men’s Health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Neighborhood Health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New Professionals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Coordinator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Educator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Outreach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Patient Experts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Patient Navigator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Peer  Advocate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Peer Counselor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Peer Educator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chemeClr val="accent3"/>
                </a:solidFill>
                <a:effectLst/>
                <a:uLnTx/>
                <a:uFillTx/>
                <a:latin typeface="Open Sans"/>
                <a:ea typeface="Open Sans"/>
                <a:cs typeface="Open Sans"/>
              </a:rPr>
              <a:t>Peer Health Educator</a:t>
            </a:r>
            <a:endParaRPr lang="en-US" sz="1200" b="0" i="0" u="none" strike="noStrike" kern="1200" cap="none" spc="0" normalizeH="0" baseline="0" noProof="0" dirty="0">
              <a:ln>
                <a:noFill/>
              </a:ln>
              <a:solidFill>
                <a:schemeClr val="accent3"/>
              </a:solidFill>
              <a:effectLst/>
              <a:uLnTx/>
              <a:uFillTx/>
              <a:latin typeface="Open Sans"/>
              <a:ea typeface="Open Sans"/>
              <a:cs typeface="Open Sans"/>
            </a:endParaRPr>
          </a:p>
          <a:p>
            <a:pPr marL="285750" indent="-285750">
              <a:lnSpc>
                <a:spcPts val="1540"/>
              </a:lnSpc>
              <a:buFont typeface="System Font Regular"/>
              <a:buChar char="-"/>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Peer Support Specialist </a:t>
            </a:r>
            <a:endParaRPr lang="en-US" sz="1200" dirty="0">
              <a:solidFill>
                <a:srgbClr val="5E5E5E"/>
              </a:solidFill>
              <a:latin typeface="Open Sans"/>
              <a:ea typeface="Open Sans"/>
              <a:cs typeface="Open Sans"/>
            </a:endParaRPr>
          </a:p>
          <a:p>
            <a:pPr marL="285750" marR="0" lvl="0" indent="-285750" algn="l" defTabSz="914400">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a:ea typeface="Open Sans"/>
                <a:cs typeface="Open Sans"/>
              </a:rPr>
              <a:t>Peer Wellness Specialist</a:t>
            </a:r>
            <a:endParaRPr lang="en-US" sz="1200" dirty="0">
              <a:latin typeface="Open Sans"/>
              <a:ea typeface="Open Sans"/>
              <a:cs typeface="Open Sans"/>
            </a:endParaRP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Physical Activity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Social Determinants of Health Specialists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Street Outreach Worker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Wellness  Ambassadors</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Wellness Guide</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Women’s Health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Youth Development Specialist</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solidFill>
                  <a:srgbClr val="5E5E5E"/>
                </a:solidFill>
                <a:effectLst/>
                <a:uLnTx/>
                <a:uFillTx/>
                <a:latin typeface="Open Sans" panose="020B0606030504020204" pitchFamily="34" charset="0"/>
                <a:ea typeface="+mn-ea"/>
                <a:cs typeface="+mn-cs"/>
              </a:rPr>
              <a:t>Youth  Peer Counselor</a:t>
            </a:r>
          </a:p>
          <a:p>
            <a:pPr marL="285750" marR="0" lvl="0" indent="-285750" algn="l" defTabSz="914400" rtl="0" eaLnBrk="1" fontAlgn="auto" latinLnBrk="0" hangingPunct="1">
              <a:lnSpc>
                <a:spcPts val="1540"/>
              </a:lnSpc>
              <a:spcBef>
                <a:spcPts val="0"/>
              </a:spcBef>
              <a:spcAft>
                <a:spcPts val="0"/>
              </a:spcAft>
              <a:buClrTx/>
              <a:buSzTx/>
              <a:buFont typeface="System Font Regular"/>
              <a:buChar char="-"/>
              <a:tabLst/>
              <a:defRPr/>
            </a:pPr>
            <a:r>
              <a:rPr kumimoji="0" lang="en-US" sz="1200" b="0" i="0" u="none" strike="noStrike" kern="1200" cap="none" spc="0" normalizeH="0" baseline="0" noProof="0" dirty="0">
                <a:ln>
                  <a:noFill/>
                </a:ln>
                <a:effectLst/>
                <a:uLnTx/>
                <a:uFillTx/>
                <a:latin typeface="Open Sans"/>
                <a:ea typeface="Open Sans"/>
                <a:cs typeface="Open Sans"/>
              </a:rPr>
              <a:t>Youth Worker</a:t>
            </a:r>
            <a:endParaRPr kumimoji="0" lang="en-US" sz="1200" b="0" i="0" u="none" strike="noStrike" kern="1200" cap="none" spc="0" normalizeH="0" baseline="0" noProof="0" dirty="0">
              <a:ln>
                <a:noFill/>
              </a:ln>
              <a:solidFill>
                <a:srgbClr val="282828"/>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FFBF2BA-FE24-560B-B81C-77799B55819E}"/>
              </a:ext>
            </a:extLst>
          </p:cNvPr>
          <p:cNvSpPr txBox="1"/>
          <p:nvPr/>
        </p:nvSpPr>
        <p:spPr>
          <a:xfrm>
            <a:off x="0" y="1297857"/>
            <a:ext cx="12191999" cy="40011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Partial List of Titles for CHWs:</a:t>
            </a:r>
          </a:p>
        </p:txBody>
      </p:sp>
      <p:sp>
        <p:nvSpPr>
          <p:cNvPr id="4" name="TextBox 3">
            <a:extLst>
              <a:ext uri="{FF2B5EF4-FFF2-40B4-BE49-F238E27FC236}">
                <a16:creationId xmlns:a16="http://schemas.microsoft.com/office/drawing/2014/main" id="{6A4B8379-E795-5FC2-D1F5-F6EDADF27458}"/>
              </a:ext>
            </a:extLst>
          </p:cNvPr>
          <p:cNvSpPr txBox="1"/>
          <p:nvPr/>
        </p:nvSpPr>
        <p:spPr>
          <a:xfrm>
            <a:off x="5946344" y="6555121"/>
            <a:ext cx="6109062"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82828"/>
                </a:solidFill>
                <a:effectLst/>
                <a:uLnTx/>
                <a:uFillTx/>
                <a:latin typeface="Calibri" panose="020F0502020204030204"/>
                <a:ea typeface="+mn-ea"/>
                <a:cs typeface="+mn-cs"/>
                <a:hlinkClick r:id="rId3"/>
              </a:rPr>
              <a:t>https://cachw.org/job-titles</a:t>
            </a:r>
            <a:r>
              <a:rPr kumimoji="0" lang="en-US" sz="800" b="0" i="0" u="none" strike="noStrike" kern="1200" cap="none" spc="0" normalizeH="0" baseline="0" noProof="0" dirty="0">
                <a:ln>
                  <a:noFill/>
                </a:ln>
                <a:solidFill>
                  <a:srgbClr val="282828"/>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46193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50C65-FFC0-6D7F-6D05-2AA7B1A39C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BB2BD85-1495-9653-C966-8FD0B88D4C6F}"/>
              </a:ext>
            </a:extLst>
          </p:cNvPr>
          <p:cNvPicPr>
            <a:picLocks noChangeAspect="1"/>
          </p:cNvPicPr>
          <p:nvPr/>
        </p:nvPicPr>
        <p:blipFill>
          <a:blip r:embed="rId3"/>
          <a:stretch>
            <a:fillRect/>
          </a:stretch>
        </p:blipFill>
        <p:spPr>
          <a:xfrm>
            <a:off x="4435894" y="1911927"/>
            <a:ext cx="7490930" cy="4681831"/>
          </a:xfrm>
          <a:prstGeom prst="rect">
            <a:avLst/>
          </a:prstGeom>
        </p:spPr>
      </p:pic>
      <p:sp>
        <p:nvSpPr>
          <p:cNvPr id="2" name="Title 4">
            <a:extLst>
              <a:ext uri="{FF2B5EF4-FFF2-40B4-BE49-F238E27FC236}">
                <a16:creationId xmlns:a16="http://schemas.microsoft.com/office/drawing/2014/main" id="{02355588-DFF0-016F-9555-BFD03DE96883}"/>
              </a:ext>
            </a:extLst>
          </p:cNvPr>
          <p:cNvSpPr>
            <a:spLocks noGrp="1"/>
          </p:cNvSpPr>
          <p:nvPr>
            <p:ph type="title"/>
          </p:nvPr>
        </p:nvSpPr>
        <p:spPr>
          <a:xfrm>
            <a:off x="609600" y="264242"/>
            <a:ext cx="10972800" cy="534249"/>
          </a:xfrm>
        </p:spPr>
        <p:txBody>
          <a:bodyPr anchor="ctr">
            <a:normAutofit/>
          </a:bodyPr>
          <a:lstStyle/>
          <a:p>
            <a:r>
              <a:rPr lang="en-US" dirty="0"/>
              <a:t>Pause for Introductions</a:t>
            </a:r>
          </a:p>
        </p:txBody>
      </p:sp>
      <p:sp>
        <p:nvSpPr>
          <p:cNvPr id="4" name="Content Placeholder 1">
            <a:extLst>
              <a:ext uri="{FF2B5EF4-FFF2-40B4-BE49-F238E27FC236}">
                <a16:creationId xmlns:a16="http://schemas.microsoft.com/office/drawing/2014/main" id="{FBFE3B41-288F-07B9-718B-C9B75ABB5FFE}"/>
              </a:ext>
            </a:extLst>
          </p:cNvPr>
          <p:cNvSpPr txBox="1">
            <a:spLocks/>
          </p:cNvSpPr>
          <p:nvPr/>
        </p:nvSpPr>
        <p:spPr>
          <a:xfrm>
            <a:off x="265176" y="1461414"/>
            <a:ext cx="5830824" cy="1595453"/>
          </a:xfrm>
          <a:prstGeom prst="rect">
            <a:avLst/>
          </a:prstGeom>
          <a:noFill/>
        </p:spPr>
        <p:txBody>
          <a:bodyPr>
            <a:normAutofit fontScale="92500" lnSpcReduction="20000"/>
          </a:bodyPr>
          <a:lst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a:spcAft>
                <a:spcPts val="600"/>
              </a:spcAft>
            </a:pPr>
            <a:r>
              <a:rPr lang="en-US" sz="2800" kern="0" dirty="0"/>
              <a:t>- Name, Location, Role</a:t>
            </a:r>
          </a:p>
          <a:p>
            <a:pPr>
              <a:spcAft>
                <a:spcPts val="600"/>
              </a:spcAft>
            </a:pPr>
            <a:r>
              <a:rPr lang="en-US" sz="2800" kern="0" dirty="0"/>
              <a:t>- What are CHWs called in your jurisdiction?</a:t>
            </a:r>
          </a:p>
        </p:txBody>
      </p:sp>
    </p:spTree>
    <p:extLst>
      <p:ext uri="{BB962C8B-B14F-4D97-AF65-F5344CB8AC3E}">
        <p14:creationId xmlns:p14="http://schemas.microsoft.com/office/powerpoint/2010/main" val="13530077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B0869-26C2-4A2C-7A78-54CB645C60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CF4811-C7A7-2F4B-DC09-BBBD51881EA6}"/>
              </a:ext>
            </a:extLst>
          </p:cNvPr>
          <p:cNvSpPr>
            <a:spLocks noGrp="1"/>
          </p:cNvSpPr>
          <p:nvPr>
            <p:ph type="title"/>
          </p:nvPr>
        </p:nvSpPr>
        <p:spPr/>
        <p:txBody>
          <a:bodyPr>
            <a:normAutofit/>
          </a:bodyPr>
          <a:lstStyle/>
          <a:p>
            <a:r>
              <a:rPr lang="en-US" kern="0" dirty="0"/>
              <a:t>The Challenges CHWs Face </a:t>
            </a:r>
            <a:r>
              <a:rPr lang="en-US" u="sng" kern="0" dirty="0"/>
              <a:t>as</a:t>
            </a:r>
            <a:r>
              <a:rPr lang="en-US" kern="0" dirty="0"/>
              <a:t> a Field</a:t>
            </a:r>
            <a:endParaRPr lang="en-US" dirty="0"/>
          </a:p>
        </p:txBody>
      </p:sp>
      <p:sp>
        <p:nvSpPr>
          <p:cNvPr id="8" name="Content Placeholder 2">
            <a:extLst>
              <a:ext uri="{FF2B5EF4-FFF2-40B4-BE49-F238E27FC236}">
                <a16:creationId xmlns:a16="http://schemas.microsoft.com/office/drawing/2014/main" id="{C2A74BE2-F0DC-3D6C-7BB4-8D8A3AC12E96}"/>
              </a:ext>
            </a:extLst>
          </p:cNvPr>
          <p:cNvSpPr txBox="1">
            <a:spLocks/>
          </p:cNvSpPr>
          <p:nvPr/>
        </p:nvSpPr>
        <p:spPr>
          <a:xfrm>
            <a:off x="349161" y="1223177"/>
            <a:ext cx="9112079" cy="5634823"/>
          </a:xfrm>
          <a:prstGeom prst="rect">
            <a:avLst/>
          </a:prstGeom>
        </p:spPr>
        <p:txBody>
          <a:bodyPr vert="horz" lIns="91440" tIns="45720" rIns="91440" bIns="45720" rtlCol="0" anchor="t">
            <a:normAutofit/>
          </a:bodyPr>
          <a:lst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a:lnSpc>
                <a:spcPct val="100000"/>
              </a:lnSpc>
              <a:spcBef>
                <a:spcPts val="600"/>
              </a:spcBef>
              <a:spcAft>
                <a:spcPts val="600"/>
              </a:spcAft>
            </a:pPr>
            <a:r>
              <a:rPr lang="en-US" sz="1750" b="1" kern="0" dirty="0">
                <a:solidFill>
                  <a:schemeClr val="accent3"/>
                </a:solidFill>
                <a:ea typeface="+mn-lt"/>
                <a:cs typeface="+mn-lt"/>
              </a:rPr>
              <a:t>Lack of integration with other "health" partners: </a:t>
            </a:r>
            <a:r>
              <a:rPr lang="en-US" sz="1750" kern="0" dirty="0">
                <a:solidFill>
                  <a:schemeClr val="tx1"/>
                </a:solidFill>
                <a:ea typeface="+mn-lt"/>
                <a:cs typeface="+mn-lt"/>
              </a:rPr>
              <a:t>CHWs are often not formally connected to the rest of the public health system, including  public health departments, primary care, and other less traditional "health" players including social service providers.</a:t>
            </a:r>
          </a:p>
          <a:p>
            <a:pPr>
              <a:lnSpc>
                <a:spcPct val="100000"/>
              </a:lnSpc>
              <a:spcAft>
                <a:spcPts val="600"/>
              </a:spcAft>
            </a:pPr>
            <a:r>
              <a:rPr lang="en-US" sz="1750" b="1" kern="0" dirty="0">
                <a:solidFill>
                  <a:schemeClr val="accent3"/>
                </a:solidFill>
                <a:ea typeface="+mn-lt"/>
                <a:cs typeface="+mn-lt"/>
              </a:rPr>
              <a:t>Variable compensation (often low or none): </a:t>
            </a:r>
            <a:r>
              <a:rPr lang="en-US" sz="1750" kern="0" dirty="0">
                <a:solidFill>
                  <a:schemeClr val="tx1"/>
                </a:solidFill>
                <a:ea typeface="+mn-lt"/>
                <a:cs typeface="+mn-lt"/>
              </a:rPr>
              <a:t>The compensation mechanisms for CHWs may be complex, and these positions are often time-limited, which contributes to reduced motivation for new professionals and difficulty retaining CHWs.</a:t>
            </a:r>
          </a:p>
          <a:p>
            <a:pPr>
              <a:lnSpc>
                <a:spcPct val="100000"/>
              </a:lnSpc>
              <a:spcAft>
                <a:spcPts val="600"/>
              </a:spcAft>
            </a:pPr>
            <a:r>
              <a:rPr lang="en-US" sz="1750" b="1" kern="0" dirty="0">
                <a:solidFill>
                  <a:schemeClr val="accent3"/>
                </a:solidFill>
                <a:ea typeface="+mn-lt"/>
                <a:cs typeface="+mn-lt"/>
              </a:rPr>
              <a:t>Perceived lack of standardization: </a:t>
            </a:r>
            <a:r>
              <a:rPr lang="en-US" sz="1750" kern="0" dirty="0">
                <a:solidFill>
                  <a:srgbClr val="282828"/>
                </a:solidFill>
                <a:ea typeface="+mn-lt"/>
                <a:cs typeface="+mn-lt"/>
              </a:rPr>
              <a:t>Approaches to programming, training, and certification vary—this offers important flexibility for different contexts but also creates challenges for unified advocacy and awareness efforts.</a:t>
            </a:r>
          </a:p>
          <a:p>
            <a:pPr>
              <a:lnSpc>
                <a:spcPct val="100000"/>
              </a:lnSpc>
              <a:spcAft>
                <a:spcPts val="600"/>
              </a:spcAft>
            </a:pPr>
            <a:r>
              <a:rPr lang="en-US" sz="1750" b="1" kern="0" dirty="0">
                <a:solidFill>
                  <a:schemeClr val="accent3"/>
                </a:solidFill>
                <a:ea typeface="+mn-lt"/>
                <a:cs typeface="+mn-lt"/>
              </a:rPr>
              <a:t>Unclear career advancement pathways: </a:t>
            </a:r>
            <a:r>
              <a:rPr lang="en-US" sz="1750" kern="0" dirty="0">
                <a:solidFill>
                  <a:schemeClr val="tx1"/>
                </a:solidFill>
                <a:ea typeface="+mn-lt"/>
                <a:cs typeface="+mn-lt"/>
              </a:rPr>
              <a:t>"Advancement" often moves CHWs out of CHW-type roles, contributing to low retention and constant need for hiring and training.</a:t>
            </a:r>
          </a:p>
          <a:p>
            <a:pPr>
              <a:lnSpc>
                <a:spcPct val="100000"/>
              </a:lnSpc>
              <a:spcAft>
                <a:spcPts val="600"/>
              </a:spcAft>
            </a:pPr>
            <a:r>
              <a:rPr lang="en-US" sz="1750" b="1" kern="0" dirty="0">
                <a:solidFill>
                  <a:schemeClr val="accent3"/>
                </a:solidFill>
                <a:ea typeface="+mn-lt"/>
                <a:cs typeface="+mn-lt"/>
              </a:rPr>
              <a:t>Funding challenges: </a:t>
            </a:r>
            <a:r>
              <a:rPr lang="en-US" sz="1750" kern="0" dirty="0">
                <a:solidFill>
                  <a:schemeClr val="tx1"/>
                </a:solidFill>
                <a:ea typeface="+mn-lt"/>
                <a:cs typeface="+mn-lt"/>
              </a:rPr>
              <a:t>Programs are often funded by multiple grants of differing terms, which may be inflexible and short-term, restricting programmatic activities and staff development.</a:t>
            </a:r>
          </a:p>
        </p:txBody>
      </p:sp>
      <p:pic>
        <p:nvPicPr>
          <p:cNvPr id="9" name="Picture 8" descr="Books stacked on a wooden table">
            <a:extLst>
              <a:ext uri="{FF2B5EF4-FFF2-40B4-BE49-F238E27FC236}">
                <a16:creationId xmlns:a16="http://schemas.microsoft.com/office/drawing/2014/main" id="{ADD2CCBD-C537-AEE3-A5D8-4D93502F881F}"/>
              </a:ext>
            </a:extLst>
          </p:cNvPr>
          <p:cNvPicPr>
            <a:picLocks noChangeAspect="1"/>
          </p:cNvPicPr>
          <p:nvPr/>
        </p:nvPicPr>
        <p:blipFill rotWithShape="1">
          <a:blip r:embed="rId3"/>
          <a:srcRect l="52846" t="685" r="17357" b="1299"/>
          <a:stretch/>
        </p:blipFill>
        <p:spPr>
          <a:xfrm>
            <a:off x="9721679" y="1223176"/>
            <a:ext cx="2470320" cy="5385441"/>
          </a:xfrm>
          <a:prstGeom prst="rect">
            <a:avLst/>
          </a:prstGeom>
        </p:spPr>
      </p:pic>
      <p:sp>
        <p:nvSpPr>
          <p:cNvPr id="11" name="Rectangle 10">
            <a:extLst>
              <a:ext uri="{FF2B5EF4-FFF2-40B4-BE49-F238E27FC236}">
                <a16:creationId xmlns:a16="http://schemas.microsoft.com/office/drawing/2014/main" id="{30383C63-B4BA-7AD6-62E0-D0796647CCF0}"/>
              </a:ext>
            </a:extLst>
          </p:cNvPr>
          <p:cNvSpPr/>
          <p:nvPr/>
        </p:nvSpPr>
        <p:spPr>
          <a:xfrm>
            <a:off x="609600" y="5708073"/>
            <a:ext cx="8851641" cy="900545"/>
          </a:xfrm>
          <a:prstGeom prst="rect">
            <a:avLst/>
          </a:prstGeom>
          <a:solidFill>
            <a:schemeClr val="accent6">
              <a:lumMod val="10000"/>
              <a:lumOff val="9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282828"/>
              </a:solidFill>
              <a:effectLst/>
              <a:uFillTx/>
              <a:latin typeface="+mj-lt"/>
              <a:ea typeface="+mj-ea"/>
              <a:cs typeface="+mj-cs"/>
              <a:sym typeface="Arial"/>
            </a:endParaRPr>
          </a:p>
        </p:txBody>
      </p:sp>
      <p:sp>
        <p:nvSpPr>
          <p:cNvPr id="13" name="TextBox 12">
            <a:extLst>
              <a:ext uri="{FF2B5EF4-FFF2-40B4-BE49-F238E27FC236}">
                <a16:creationId xmlns:a16="http://schemas.microsoft.com/office/drawing/2014/main" id="{2CE95D17-57A2-27EF-542E-4C1208CE586B}"/>
              </a:ext>
            </a:extLst>
          </p:cNvPr>
          <p:cNvSpPr txBox="1"/>
          <p:nvPr/>
        </p:nvSpPr>
        <p:spPr>
          <a:xfrm>
            <a:off x="772391" y="5847677"/>
            <a:ext cx="8555814"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a:pPr>
            <a:r>
              <a:rPr kumimoji="0" lang="en-US" sz="1600" b="1" i="1" u="none" strike="noStrike" kern="1200" cap="none" spc="0" normalizeH="0" baseline="0" noProof="0" dirty="0">
                <a:ln>
                  <a:noFill/>
                </a:ln>
                <a:solidFill>
                  <a:srgbClr val="282828"/>
                </a:solidFill>
                <a:effectLst/>
                <a:uLnTx/>
                <a:uFillTx/>
                <a:latin typeface="Calibri" panose="020F0502020204030204" pitchFamily="34" charset="0"/>
                <a:cs typeface="Calibri" panose="020F0502020204030204" pitchFamily="34" charset="0"/>
              </a:rPr>
              <a:t>Common themes in these challenges include lack of respect and role standardization as well as insufficient or inconsistent coordination with other players in public health and </a:t>
            </a:r>
            <a:r>
              <a:rPr lang="en-US" sz="1600" b="1" i="1" dirty="0">
                <a:solidFill>
                  <a:srgbClr val="282828"/>
                </a:solidFill>
                <a:latin typeface="Calibri" panose="020F0502020204030204" pitchFamily="34" charset="0"/>
                <a:cs typeface="Calibri" panose="020F0502020204030204" pitchFamily="34" charset="0"/>
              </a:rPr>
              <a:t>medical </a:t>
            </a:r>
            <a:r>
              <a:rPr kumimoji="0" lang="en-US" sz="1600" b="1" i="1" u="none" strike="noStrike" kern="1200" cap="none" spc="0" normalizeH="0" baseline="0" noProof="0" dirty="0">
                <a:ln>
                  <a:noFill/>
                </a:ln>
                <a:solidFill>
                  <a:srgbClr val="282828"/>
                </a:solidFill>
                <a:effectLst/>
                <a:uLnTx/>
                <a:uFillTx/>
                <a:latin typeface="Calibri" panose="020F0502020204030204" pitchFamily="34" charset="0"/>
                <a:cs typeface="Calibri" panose="020F0502020204030204" pitchFamily="34" charset="0"/>
              </a:rPr>
              <a:t>systems.</a:t>
            </a:r>
          </a:p>
        </p:txBody>
      </p:sp>
    </p:spTree>
    <p:extLst>
      <p:ext uri="{BB962C8B-B14F-4D97-AF65-F5344CB8AC3E}">
        <p14:creationId xmlns:p14="http://schemas.microsoft.com/office/powerpoint/2010/main" val="3215633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80A5-D680-A9F4-EEDD-D35255F569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CE89D0-648F-AC43-7262-044062C9B413}"/>
              </a:ext>
            </a:extLst>
          </p:cNvPr>
          <p:cNvSpPr>
            <a:spLocks noGrp="1"/>
          </p:cNvSpPr>
          <p:nvPr>
            <p:ph type="title"/>
          </p:nvPr>
        </p:nvSpPr>
        <p:spPr/>
        <p:txBody>
          <a:bodyPr>
            <a:normAutofit/>
          </a:bodyPr>
          <a:lstStyle/>
          <a:p>
            <a:r>
              <a:rPr lang="en-US" dirty="0">
                <a:latin typeface="Calibri"/>
                <a:ea typeface="Calibri"/>
                <a:cs typeface="Calibri"/>
              </a:rPr>
              <a:t>The Challenges CHWs Face </a:t>
            </a:r>
            <a:r>
              <a:rPr lang="en-US" u="sng" dirty="0">
                <a:latin typeface="Calibri"/>
                <a:ea typeface="Calibri"/>
                <a:cs typeface="Calibri"/>
              </a:rPr>
              <a:t>in</a:t>
            </a:r>
            <a:r>
              <a:rPr lang="en-US" dirty="0">
                <a:latin typeface="Calibri"/>
                <a:ea typeface="Calibri"/>
                <a:cs typeface="Calibri"/>
              </a:rPr>
              <a:t> the Field</a:t>
            </a:r>
            <a:endParaRPr lang="en-US" dirty="0"/>
          </a:p>
        </p:txBody>
      </p:sp>
      <p:sp>
        <p:nvSpPr>
          <p:cNvPr id="8" name="Content Placeholder 2">
            <a:extLst>
              <a:ext uri="{FF2B5EF4-FFF2-40B4-BE49-F238E27FC236}">
                <a16:creationId xmlns:a16="http://schemas.microsoft.com/office/drawing/2014/main" id="{8399981D-8D32-FA43-B2D5-A2768704D67F}"/>
              </a:ext>
            </a:extLst>
          </p:cNvPr>
          <p:cNvSpPr txBox="1">
            <a:spLocks/>
          </p:cNvSpPr>
          <p:nvPr/>
        </p:nvSpPr>
        <p:spPr>
          <a:xfrm>
            <a:off x="245327" y="1156293"/>
            <a:ext cx="7872306" cy="5634823"/>
          </a:xfrm>
          <a:prstGeom prst="rect">
            <a:avLst/>
          </a:prstGeom>
        </p:spPr>
        <p:txBody>
          <a:bodyPr vert="horz" lIns="91440" tIns="45720" rIns="91440" bIns="45720" rtlCol="0" anchor="t">
            <a:normAutofit/>
          </a:bodyPr>
          <a:lstStyle>
            <a:lvl1pPr marL="228600" marR="0" indent="0" algn="l" defTabSz="914400" rtl="0" latinLnBrk="0">
              <a:lnSpc>
                <a:spcPct val="130000"/>
              </a:lnSpc>
              <a:spcBef>
                <a:spcPts val="1000"/>
              </a:spcBef>
              <a:spcAft>
                <a:spcPts val="0"/>
              </a:spcAft>
              <a:buClrTx/>
              <a:buSzTx/>
              <a:buFontTx/>
              <a:buNone/>
              <a:tabLst/>
              <a:defRPr sz="1800" b="0" i="0" u="none" strike="noStrike" cap="none" spc="0" baseline="0">
                <a:solidFill>
                  <a:srgbClr val="555555"/>
                </a:solidFill>
                <a:uFillTx/>
                <a:latin typeface="Calibri"/>
                <a:ea typeface="Calibri"/>
                <a:cs typeface="Calibri"/>
                <a:sym typeface="Calibri"/>
              </a:defRPr>
            </a:lvl1pPr>
            <a:lvl2pPr marL="914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2pPr>
            <a:lvl3pPr marL="1371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3pPr>
            <a:lvl4pPr marL="1828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4pPr>
            <a:lvl5pPr marL="22860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5pPr>
            <a:lvl6pPr marL="27432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6pPr>
            <a:lvl7pPr marL="32004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7pPr>
            <a:lvl8pPr marL="36576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8pPr>
            <a:lvl9pPr marL="4114800" marR="0" indent="-342900" algn="l" defTabSz="914400" rtl="0" latinLnBrk="0">
              <a:lnSpc>
                <a:spcPct val="130000"/>
              </a:lnSpc>
              <a:spcBef>
                <a:spcPts val="1000"/>
              </a:spcBef>
              <a:spcAft>
                <a:spcPts val="0"/>
              </a:spcAft>
              <a:buClrTx/>
              <a:buSzPts val="1800"/>
              <a:buFontTx/>
              <a:buChar char="•"/>
              <a:tabLst/>
              <a:defRPr sz="1800" b="0" i="0" u="none" strike="noStrike" cap="none" spc="0" baseline="0">
                <a:solidFill>
                  <a:srgbClr val="555555"/>
                </a:solidFill>
                <a:uFillTx/>
                <a:latin typeface="Calibri"/>
                <a:ea typeface="Calibri"/>
                <a:cs typeface="Calibri"/>
                <a:sym typeface="Calibri"/>
              </a:defRPr>
            </a:lvl9pPr>
          </a:lstStyle>
          <a:p>
            <a:pPr>
              <a:lnSpc>
                <a:spcPts val="1880"/>
              </a:lnSpc>
              <a:spcBef>
                <a:spcPts val="600"/>
              </a:spcBef>
            </a:pPr>
            <a:r>
              <a:rPr lang="en-US" sz="1600" b="1" dirty="0">
                <a:solidFill>
                  <a:schemeClr val="accent3"/>
                </a:solidFill>
                <a:cs typeface="Calibri Light"/>
              </a:rPr>
              <a:t>Access to transportation</a:t>
            </a:r>
            <a:r>
              <a:rPr lang="en-US" sz="1600" dirty="0">
                <a:solidFill>
                  <a:schemeClr val="accent3"/>
                </a:solidFill>
                <a:cs typeface="Calibri Light"/>
              </a:rPr>
              <a:t>:</a:t>
            </a:r>
            <a:r>
              <a:rPr lang="en-US" sz="1600" dirty="0">
                <a:solidFill>
                  <a:srgbClr val="282828"/>
                </a:solidFill>
                <a:cs typeface="Calibri Light"/>
              </a:rPr>
              <a:t> </a:t>
            </a:r>
            <a:r>
              <a:rPr lang="en-US" sz="1600" dirty="0">
                <a:solidFill>
                  <a:schemeClr val="tx1"/>
                </a:solidFill>
                <a:cs typeface="Calibri Light"/>
              </a:rPr>
              <a:t>CHWs often travel to remote communities to provide services or conduct outreach because the populations they serve often have limited access to transportation. CHWs should be reimbursed for traveling costs.</a:t>
            </a:r>
          </a:p>
          <a:p>
            <a:pPr>
              <a:lnSpc>
                <a:spcPts val="1880"/>
              </a:lnSpc>
            </a:pPr>
            <a:r>
              <a:rPr lang="en-US" sz="1600" b="1" dirty="0">
                <a:solidFill>
                  <a:schemeClr val="accent3"/>
                </a:solidFill>
                <a:cs typeface="Calibri Light"/>
              </a:rPr>
              <a:t>Safety issues: </a:t>
            </a:r>
            <a:r>
              <a:rPr lang="en-US" sz="1600" dirty="0">
                <a:solidFill>
                  <a:schemeClr val="tx1"/>
                </a:solidFill>
                <a:cs typeface="Calibri Light"/>
              </a:rPr>
              <a:t>CHWs may deal with challenging interpersonal situations in communities and home visits. Programs must ensure the safety of CHWs and should provide safety training.</a:t>
            </a:r>
          </a:p>
          <a:p>
            <a:pPr>
              <a:lnSpc>
                <a:spcPts val="1880"/>
              </a:lnSpc>
            </a:pPr>
            <a:r>
              <a:rPr lang="en-US" sz="1600" b="1" dirty="0">
                <a:solidFill>
                  <a:schemeClr val="accent3"/>
                </a:solidFill>
                <a:cs typeface="Calibri Light"/>
              </a:rPr>
              <a:t>Program resources: </a:t>
            </a:r>
            <a:r>
              <a:rPr lang="en-US" sz="1600" dirty="0">
                <a:solidFill>
                  <a:schemeClr val="tx1"/>
                </a:solidFill>
                <a:cs typeface="Calibri Light"/>
              </a:rPr>
              <a:t>CHWs often need access to technology, including mobile technology, to help them accomplish their jobs, especially in rural settings. Programs should provide the necessary resources and tools to complete their tasks.</a:t>
            </a:r>
          </a:p>
          <a:p>
            <a:pPr>
              <a:lnSpc>
                <a:spcPts val="1880"/>
              </a:lnSpc>
              <a:spcBef>
                <a:spcPts val="600"/>
              </a:spcBef>
            </a:pPr>
            <a:r>
              <a:rPr lang="en-US" sz="1600" b="1" dirty="0">
                <a:solidFill>
                  <a:schemeClr val="accent3"/>
                </a:solidFill>
                <a:cs typeface="Calibri Light"/>
              </a:rPr>
              <a:t>Cultural barriers: </a:t>
            </a:r>
            <a:r>
              <a:rPr lang="en-US" sz="1600" dirty="0">
                <a:solidFill>
                  <a:schemeClr val="tx1"/>
                </a:solidFill>
                <a:cs typeface="Calibri Light"/>
              </a:rPr>
              <a:t>CHWs serve a wide range of patients in their communities and are often able to bridge cultural barriers. To best support them in this effort, programs must provide materials that are culturally appropriate and communicate information in a way that considers local customs, beliefs, values, and traditions.</a:t>
            </a:r>
            <a:endParaRPr lang="en-US" sz="1600" b="1" dirty="0">
              <a:solidFill>
                <a:schemeClr val="tx1"/>
              </a:solidFill>
              <a:cs typeface="Calibri Light"/>
            </a:endParaRPr>
          </a:p>
          <a:p>
            <a:pPr>
              <a:lnSpc>
                <a:spcPts val="1880"/>
              </a:lnSpc>
            </a:pPr>
            <a:r>
              <a:rPr lang="en-US" sz="1600" b="1" dirty="0">
                <a:solidFill>
                  <a:schemeClr val="accent3"/>
                </a:solidFill>
                <a:cs typeface="Calibri Light"/>
              </a:rPr>
              <a:t>Patient referral challenges: </a:t>
            </a:r>
            <a:r>
              <a:rPr lang="en-US" sz="1600" dirty="0">
                <a:solidFill>
                  <a:schemeClr val="tx1"/>
                </a:solidFill>
                <a:cs typeface="Calibri Light"/>
              </a:rPr>
              <a:t>CHWs often have difficulties referring patients to healthcare providers and coordinating services with outside providers. Steps should be taken to improve systems for coordination of care between agencies.</a:t>
            </a:r>
          </a:p>
          <a:p>
            <a:pPr>
              <a:lnSpc>
                <a:spcPts val="1880"/>
              </a:lnSpc>
            </a:pPr>
            <a:r>
              <a:rPr lang="en-US" sz="1600" b="1" dirty="0">
                <a:solidFill>
                  <a:schemeClr val="accent3"/>
                </a:solidFill>
                <a:cs typeface="Calibri Light"/>
              </a:rPr>
              <a:t>Partnership challenges: </a:t>
            </a:r>
            <a:r>
              <a:rPr lang="en-US" sz="1600" dirty="0">
                <a:solidFill>
                  <a:schemeClr val="tx1"/>
                </a:solidFill>
                <a:cs typeface="Calibri Light"/>
              </a:rPr>
              <a:t>Limited partnership with public health, social service, and private organizations can limit outreach or unintentionally duplicate activities. Programs should identify opportunities to work with new and existing partner organizations to help extend the reach of a CHW program. </a:t>
            </a:r>
          </a:p>
        </p:txBody>
      </p:sp>
      <p:sp>
        <p:nvSpPr>
          <p:cNvPr id="6" name="Rectangle 5">
            <a:extLst>
              <a:ext uri="{FF2B5EF4-FFF2-40B4-BE49-F238E27FC236}">
                <a16:creationId xmlns:a16="http://schemas.microsoft.com/office/drawing/2014/main" id="{194B426A-1012-CD14-DF57-FE5E80CDE86B}"/>
              </a:ext>
            </a:extLst>
          </p:cNvPr>
          <p:cNvSpPr/>
          <p:nvPr/>
        </p:nvSpPr>
        <p:spPr>
          <a:xfrm>
            <a:off x="8550330" y="5617544"/>
            <a:ext cx="3396343" cy="842647"/>
          </a:xfrm>
          <a:prstGeom prst="rect">
            <a:avLst/>
          </a:prstGeom>
          <a:solidFill>
            <a:schemeClr val="accent6">
              <a:lumMod val="10000"/>
              <a:lumOff val="90000"/>
            </a:schemeClr>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282828"/>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282828"/>
              </a:solidFill>
              <a:effectLst/>
              <a:uFillTx/>
              <a:latin typeface="+mj-lt"/>
              <a:ea typeface="+mj-ea"/>
              <a:cs typeface="+mj-cs"/>
              <a:sym typeface="Arial"/>
            </a:endParaRPr>
          </a:p>
        </p:txBody>
      </p:sp>
      <p:sp>
        <p:nvSpPr>
          <p:cNvPr id="4" name="TextBox 3">
            <a:extLst>
              <a:ext uri="{FF2B5EF4-FFF2-40B4-BE49-F238E27FC236}">
                <a16:creationId xmlns:a16="http://schemas.microsoft.com/office/drawing/2014/main" id="{CD52B1F1-B92D-B057-6F5B-435BBAD5CD97}"/>
              </a:ext>
            </a:extLst>
          </p:cNvPr>
          <p:cNvSpPr txBox="1"/>
          <p:nvPr/>
        </p:nvSpPr>
        <p:spPr>
          <a:xfrm>
            <a:off x="8899850" y="5700973"/>
            <a:ext cx="287849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dirty="0"/>
              <a:t>Which of these are most significant in your settings?</a:t>
            </a:r>
          </a:p>
        </p:txBody>
      </p:sp>
      <p:pic>
        <p:nvPicPr>
          <p:cNvPr id="7" name="Picture 8">
            <a:extLst>
              <a:ext uri="{FF2B5EF4-FFF2-40B4-BE49-F238E27FC236}">
                <a16:creationId xmlns:a16="http://schemas.microsoft.com/office/drawing/2014/main" id="{CCB525A8-3CC0-3DEC-8276-C4BD40537926}"/>
              </a:ext>
            </a:extLst>
          </p:cNvPr>
          <p:cNvPicPr>
            <a:picLocks noChangeAspect="1"/>
          </p:cNvPicPr>
          <p:nvPr/>
        </p:nvPicPr>
        <p:blipFill rotWithShape="1">
          <a:blip r:embed="rId3"/>
          <a:srcRect l="31244" t="2945" r="28016" b="21565"/>
          <a:stretch/>
        </p:blipFill>
        <p:spPr>
          <a:xfrm>
            <a:off x="8550329" y="1269172"/>
            <a:ext cx="3396343" cy="4348372"/>
          </a:xfrm>
          <a:prstGeom prst="rect">
            <a:avLst/>
          </a:prstGeom>
        </p:spPr>
      </p:pic>
    </p:spTree>
    <p:extLst>
      <p:ext uri="{BB962C8B-B14F-4D97-AF65-F5344CB8AC3E}">
        <p14:creationId xmlns:p14="http://schemas.microsoft.com/office/powerpoint/2010/main" val="4204693462"/>
      </p:ext>
    </p:extLst>
  </p:cSld>
  <p:clrMapOvr>
    <a:masterClrMapping/>
  </p:clrMapOvr>
  <p:transition spd="med"/>
</p:sld>
</file>

<file path=ppt/theme/theme1.xml><?xml version="1.0" encoding="utf-8"?>
<a:theme xmlns:a="http://schemas.openxmlformats.org/drawingml/2006/main" name="Office Theme">
  <a:themeElements>
    <a:clrScheme name="Office Theme">
      <a:dk1>
        <a:srgbClr val="282828"/>
      </a:dk1>
      <a:lt1>
        <a:srgbClr val="FFFFFF"/>
      </a:lt1>
      <a:dk2>
        <a:srgbClr val="A7A7A7"/>
      </a:dk2>
      <a:lt2>
        <a:srgbClr val="535353"/>
      </a:lt2>
      <a:accent1>
        <a:srgbClr val="323371"/>
      </a:accent1>
      <a:accent2>
        <a:srgbClr val="3AB3B1"/>
      </a:accent2>
      <a:accent3>
        <a:srgbClr val="FF9800"/>
      </a:accent3>
      <a:accent4>
        <a:srgbClr val="F6BE00"/>
      </a:accent4>
      <a:accent5>
        <a:srgbClr val="D15980"/>
      </a:accent5>
      <a:accent6>
        <a:srgbClr val="0F5149"/>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82828"/>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282828"/>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PIH US">
      <a:dk1>
        <a:srgbClr val="282828"/>
      </a:dk1>
      <a:lt1>
        <a:srgbClr val="FFFFFF"/>
      </a:lt1>
      <a:dk2>
        <a:srgbClr val="555555"/>
      </a:dk2>
      <a:lt2>
        <a:srgbClr val="FFF0E5"/>
      </a:lt2>
      <a:accent1>
        <a:srgbClr val="323371"/>
      </a:accent1>
      <a:accent2>
        <a:srgbClr val="3AB3B1"/>
      </a:accent2>
      <a:accent3>
        <a:srgbClr val="FF9800"/>
      </a:accent3>
      <a:accent4>
        <a:srgbClr val="F6BE00"/>
      </a:accent4>
      <a:accent5>
        <a:srgbClr val="D15980"/>
      </a:accent5>
      <a:accent6>
        <a:srgbClr val="0F5149"/>
      </a:accent6>
      <a:hlink>
        <a:srgbClr val="0067C7"/>
      </a:hlink>
      <a:folHlink>
        <a:srgbClr val="082C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USPHAU powerpoint template--blue" id="{7A5B42F8-AB85-4639-92CB-B34626468044}" vid="{323C0DCA-CF2F-437C-858C-1C9A810087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04fd38-88d0-493d-bcfe-f0680152bc54" xsi:nil="true"/>
    <SharedWithUsers xmlns="dae9f589-2e22-469c-9884-816245137890">
      <UserInfo>
        <DisplayName>Karl Ensign</DisplayName>
        <AccountId>11</AccountId>
        <AccountType/>
      </UserInfo>
      <UserInfo>
        <DisplayName>NT Service\spsearch</DisplayName>
        <AccountId>6</AccountId>
        <AccountType/>
      </UserInfo>
      <UserInfo>
        <DisplayName>Territorial Support Team Members</DisplayName>
        <AccountId>8</AccountId>
        <AccountType/>
      </UserInfo>
      <UserInfo>
        <DisplayName>Everyone except external users</DisplayName>
        <AccountId>9</AccountId>
        <AccountType/>
      </UserInfo>
      <UserInfo>
        <DisplayName>SharingLinks.dd84b93e-e417-4e44-91c4-2ff43bce7eb9.OrganizationEdit.d56fb57f-2c12-4603-8853-e728b51d12e5</DisplayName>
        <AccountId>52</AccountId>
        <AccountType/>
      </UserInfo>
      <UserInfo>
        <DisplayName>Taylor Bennett</DisplayName>
        <AccountId>6884</AccountId>
        <AccountType/>
      </UserInfo>
      <UserInfo>
        <DisplayName>Neyling Fajardo</DisplayName>
        <AccountId>12</AccountId>
        <AccountType/>
      </UserInfo>
      <UserInfo>
        <DisplayName>Julia Von Alexander</DisplayName>
        <AccountId>300</AccountId>
        <AccountType/>
      </UserInfo>
      <UserInfo>
        <DisplayName>Andrew Tucker</DisplayName>
        <AccountId>120</AccountId>
        <AccountType/>
      </UserInfo>
      <UserInfo>
        <DisplayName>Heidi Satter</DisplayName>
        <AccountId>1521</AccountId>
        <AccountType/>
      </UserInfo>
    </SharedWithUsers>
    <lcf76f155ced4ddcb4097134ff3c332f xmlns="aa0e9b56-dbb3-4b26-8588-f8c42a46410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2FF2A38E9D014DA633352634146BAF" ma:contentTypeVersion="17" ma:contentTypeDescription="Create a new document." ma:contentTypeScope="" ma:versionID="60e1626f75d3b23a99f241a4d8bd3d4b">
  <xsd:schema xmlns:xsd="http://www.w3.org/2001/XMLSchema" xmlns:xs="http://www.w3.org/2001/XMLSchema" xmlns:p="http://schemas.microsoft.com/office/2006/metadata/properties" xmlns:ns2="aa0e9b56-dbb3-4b26-8588-f8c42a464100" xmlns:ns3="dae9f589-2e22-469c-9884-816245137890" xmlns:ns4="6f04fd38-88d0-493d-bcfe-f0680152bc54" targetNamespace="http://schemas.microsoft.com/office/2006/metadata/properties" ma:root="true" ma:fieldsID="26b0f2f54e4c840e5c3e31429007c3af" ns2:_="" ns3:_="" ns4:_="">
    <xsd:import namespace="aa0e9b56-dbb3-4b26-8588-f8c42a464100"/>
    <xsd:import namespace="dae9f589-2e22-469c-9884-816245137890"/>
    <xsd:import namespace="6f04fd38-88d0-493d-bcfe-f0680152bc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e9b56-dbb3-4b26-8588-f8c42a4641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a201dd-47de-4cb5-b1b8-fb4eacb25a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e9f589-2e22-469c-9884-8162451378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04fd38-88d0-493d-bcfe-f0680152bc5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e68a2657-5c46-4893-a3d0-2773f298a859}" ma:internalName="TaxCatchAll" ma:showField="CatchAllData" ma:web="dae9f589-2e22-469c-9884-8162451378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DE4936-C138-4CA0-90C0-21515818179A}">
  <ds:schemaRefs>
    <ds:schemaRef ds:uri="http://purl.org/dc/terms/"/>
    <ds:schemaRef ds:uri="7efc6268-137c-4ad6-8d38-af8d5138e044"/>
    <ds:schemaRef ds:uri="http://schemas.microsoft.com/office/2006/documentManagement/types"/>
    <ds:schemaRef ds:uri="51ca295e-b457-4cb1-8452-ab508ecc1afc"/>
    <ds:schemaRef ds:uri="http://schemas.microsoft.com/office/2006/metadata/properties"/>
    <ds:schemaRef ds:uri="6f04fd38-88d0-493d-bcfe-f0680152bc54"/>
    <ds:schemaRef ds:uri="http://schemas.openxmlformats.org/package/2006/metadata/core-properties"/>
    <ds:schemaRef ds:uri="http://purl.org/dc/elements/1.1/"/>
    <ds:schemaRef ds:uri="http://purl.org/dc/dcmitype/"/>
    <ds:schemaRef ds:uri="http://schemas.microsoft.com/office/infopath/2007/PartnerControls"/>
    <ds:schemaRef ds:uri="http://www.w3.org/XML/1998/namespace"/>
    <ds:schemaRef ds:uri="dae9f589-2e22-469c-9884-816245137890"/>
    <ds:schemaRef ds:uri="aa0e9b56-dbb3-4b26-8588-f8c42a464100"/>
  </ds:schemaRefs>
</ds:datastoreItem>
</file>

<file path=customXml/itemProps2.xml><?xml version="1.0" encoding="utf-8"?>
<ds:datastoreItem xmlns:ds="http://schemas.openxmlformats.org/officeDocument/2006/customXml" ds:itemID="{3FD8A51B-C991-499B-B411-0648DF4BD4A6}">
  <ds:schemaRefs>
    <ds:schemaRef ds:uri="http://schemas.microsoft.com/sharepoint/v3/contenttype/forms"/>
  </ds:schemaRefs>
</ds:datastoreItem>
</file>

<file path=customXml/itemProps3.xml><?xml version="1.0" encoding="utf-8"?>
<ds:datastoreItem xmlns:ds="http://schemas.openxmlformats.org/officeDocument/2006/customXml" ds:itemID="{693C7AE2-AB01-4C88-9F85-7B416E5C29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e9b56-dbb3-4b26-8588-f8c42a464100"/>
    <ds:schemaRef ds:uri="dae9f589-2e22-469c-9884-816245137890"/>
    <ds:schemaRef ds:uri="6f04fd38-88d0-493d-bcfe-f0680152bc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 US PPT Template</Template>
  <TotalTime>1503</TotalTime>
  <Words>7152</Words>
  <Application>Microsoft Office PowerPoint</Application>
  <PresentationFormat>Widescreen</PresentationFormat>
  <Paragraphs>601</Paragraphs>
  <Slides>39</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Arial</vt:lpstr>
      <vt:lpstr>Calibri</vt:lpstr>
      <vt:lpstr>Calibri Light</vt:lpstr>
      <vt:lpstr>Helvetica Neue</vt:lpstr>
      <vt:lpstr>Lato</vt:lpstr>
      <vt:lpstr>MuseoSans</vt:lpstr>
      <vt:lpstr>Open Sans</vt:lpstr>
      <vt:lpstr>System Font Regular</vt:lpstr>
      <vt:lpstr>Wingdings</vt:lpstr>
      <vt:lpstr>Office Theme</vt:lpstr>
      <vt:lpstr>1_Office Theme</vt:lpstr>
      <vt:lpstr>PowerPoint Presentation</vt:lpstr>
      <vt:lpstr>PowerPoint Presentation</vt:lpstr>
      <vt:lpstr>Purpose</vt:lpstr>
      <vt:lpstr>Other Goals for This Conversation</vt:lpstr>
      <vt:lpstr>PowerPoint Presentation</vt:lpstr>
      <vt:lpstr>CHWs may be employed under a variety of titles; however, they all face similar challenges that can lead to burnout. </vt:lpstr>
      <vt:lpstr>Pause for Introductions</vt:lpstr>
      <vt:lpstr>The Challenges CHWs Face as a Field</vt:lpstr>
      <vt:lpstr>The Challenges CHWs Face in the Field</vt:lpstr>
      <vt:lpstr>PowerPoint Presentation</vt:lpstr>
      <vt:lpstr>A Burnout Crisis Amidst a Global Pandemic</vt:lpstr>
      <vt:lpstr>What Is Burnout?</vt:lpstr>
      <vt:lpstr>Why Does Burnout Matter?</vt:lpstr>
      <vt:lpstr>What Can We Do to Address Burnout?</vt:lpstr>
      <vt:lpstr>Before We Continue</vt:lpstr>
      <vt:lpstr>PowerPoint Presentation</vt:lpstr>
      <vt:lpstr>Workplace Well-Being: A Useful Framework to Understand and Address Burnout</vt:lpstr>
      <vt:lpstr>Take a Moment to Reflect</vt:lpstr>
      <vt:lpstr>PowerPoint Presentation</vt:lpstr>
      <vt:lpstr>Further Discussions: The Complexity of Burnout and Well-Being.</vt:lpstr>
      <vt:lpstr>PowerPoint Presentation</vt:lpstr>
      <vt:lpstr>Revisit Your Last Reflection</vt:lpstr>
      <vt:lpstr>PowerPoint Presentation</vt:lpstr>
      <vt:lpstr>Recall from the Previous Section</vt:lpstr>
      <vt:lpstr>Structural Factors Related to Burnout: What Are They?</vt:lpstr>
      <vt:lpstr>Structural Factors: What Can Be Done?</vt:lpstr>
      <vt:lpstr>Organizational Factors Related to Burnout: What Are They?</vt:lpstr>
      <vt:lpstr>Organizational Factor: Work Overload</vt:lpstr>
      <vt:lpstr>Organizational Factor: Lack of Care Team Integration</vt:lpstr>
      <vt:lpstr>Organizational Factor: Supervision</vt:lpstr>
      <vt:lpstr>Organizational Factor: Training</vt:lpstr>
      <vt:lpstr>Interpersonal Factors Related to Burnout: What Are They?</vt:lpstr>
      <vt:lpstr>Interpersonal Factors: What Can We Do to Support Strong Relationships?</vt:lpstr>
      <vt:lpstr>Individual Factors Related to Burnout: What Are They?</vt:lpstr>
      <vt:lpstr>Individual Factors: What Can We Do to Take Care of Ourselves?</vt:lpstr>
      <vt:lpstr>PowerPoint Presentation</vt:lpstr>
      <vt:lpstr>Summary &amp; Key Takeaways</vt:lpstr>
      <vt:lpstr>Additional Resources/Reference Materials</vt:lpstr>
      <vt:lpstr>Thank You!</vt:lpstr>
    </vt:vector>
  </TitlesOfParts>
  <Company>Partners In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components of the COVID-19 response</dc:title>
  <dc:creator>Kelsey Soderberg</dc:creator>
  <cp:lastModifiedBy>Julia Von Alexander</cp:lastModifiedBy>
  <cp:revision>26</cp:revision>
  <dcterms:created xsi:type="dcterms:W3CDTF">2020-12-21T20:53:53Z</dcterms:created>
  <dcterms:modified xsi:type="dcterms:W3CDTF">2025-04-21T22:54:46Z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0x010100742FF2A38E9D014DA633352634146BAF</vt:lpwstr>
  </property>
  <property fmtid="{D5CDD505-2E9C-101B-9397-08002B2CF9AE}" pid="3" name="MediaServiceImageTags">
    <vt:lpwstr/>
  </property>
</Properties>
</file>