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10" r:id="rId5"/>
  </p:sldMasterIdLst>
  <p:notesMasterIdLst>
    <p:notesMasterId r:id="rId44"/>
  </p:notesMasterIdLst>
  <p:handoutMasterIdLst>
    <p:handoutMasterId r:id="rId45"/>
  </p:handoutMasterIdLst>
  <p:sldIdLst>
    <p:sldId id="359" r:id="rId6"/>
    <p:sldId id="356" r:id="rId7"/>
    <p:sldId id="358" r:id="rId8"/>
    <p:sldId id="280" r:id="rId9"/>
    <p:sldId id="283" r:id="rId10"/>
    <p:sldId id="300" r:id="rId11"/>
    <p:sldId id="271" r:id="rId12"/>
    <p:sldId id="335" r:id="rId13"/>
    <p:sldId id="332" r:id="rId14"/>
    <p:sldId id="333" r:id="rId15"/>
    <p:sldId id="336" r:id="rId16"/>
    <p:sldId id="338" r:id="rId17"/>
    <p:sldId id="357" r:id="rId18"/>
    <p:sldId id="337" r:id="rId19"/>
    <p:sldId id="340" r:id="rId20"/>
    <p:sldId id="339" r:id="rId21"/>
    <p:sldId id="341" r:id="rId22"/>
    <p:sldId id="343" r:id="rId23"/>
    <p:sldId id="342" r:id="rId24"/>
    <p:sldId id="345" r:id="rId25"/>
    <p:sldId id="344" r:id="rId26"/>
    <p:sldId id="263" r:id="rId27"/>
    <p:sldId id="264" r:id="rId28"/>
    <p:sldId id="265" r:id="rId29"/>
    <p:sldId id="266" r:id="rId30"/>
    <p:sldId id="346" r:id="rId31"/>
    <p:sldId id="347" r:id="rId32"/>
    <p:sldId id="334" r:id="rId33"/>
    <p:sldId id="348" r:id="rId34"/>
    <p:sldId id="349" r:id="rId35"/>
    <p:sldId id="258" r:id="rId36"/>
    <p:sldId id="350" r:id="rId37"/>
    <p:sldId id="351" r:id="rId38"/>
    <p:sldId id="352" r:id="rId39"/>
    <p:sldId id="353" r:id="rId40"/>
    <p:sldId id="260" r:id="rId41"/>
    <p:sldId id="354" r:id="rId42"/>
    <p:sldId id="355" r:id="rId4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Transition Slides" id="{3730CE2C-D2B3-DB43-87FD-31835A66E9E4}">
          <p14:sldIdLst>
            <p14:sldId id="359"/>
            <p14:sldId id="356"/>
            <p14:sldId id="358"/>
            <p14:sldId id="280"/>
            <p14:sldId id="283"/>
            <p14:sldId id="300"/>
            <p14:sldId id="271"/>
            <p14:sldId id="335"/>
            <p14:sldId id="332"/>
            <p14:sldId id="333"/>
            <p14:sldId id="336"/>
            <p14:sldId id="338"/>
            <p14:sldId id="357"/>
            <p14:sldId id="337"/>
            <p14:sldId id="340"/>
            <p14:sldId id="339"/>
            <p14:sldId id="341"/>
            <p14:sldId id="343"/>
            <p14:sldId id="342"/>
            <p14:sldId id="345"/>
            <p14:sldId id="344"/>
            <p14:sldId id="263"/>
            <p14:sldId id="264"/>
            <p14:sldId id="265"/>
            <p14:sldId id="266"/>
            <p14:sldId id="346"/>
            <p14:sldId id="347"/>
            <p14:sldId id="334"/>
            <p14:sldId id="348"/>
            <p14:sldId id="349"/>
            <p14:sldId id="258"/>
            <p14:sldId id="350"/>
            <p14:sldId id="351"/>
            <p14:sldId id="352"/>
            <p14:sldId id="353"/>
            <p14:sldId id="260"/>
            <p14:sldId id="354"/>
            <p14:sldId id="35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9A0C0F-4E7B-1FBD-634A-20AA8A1B53B1}" name="Megan Drake-Pereyra" initials="MDP" userId="S::mdrake-pereyra@astho.org::a61ebf5c-e7a5-4525-8919-ab43719fe3a2" providerId="AD"/>
  <p188:author id="{FCCCBC1C-0278-FA2E-C36D-A2BEE43B249D}" name="Guest User" initials="GU" userId="S::urn:spo:anon#1061e8d35c68e24bf597a2cf36f2bef0a007b3ccf2cc8b0b0c7d52ab09f364a9::" providerId="AD"/>
  <p188:author id="{4A974C4A-3572-FA78-69F4-F39BA5801623}" name="Caitlin Langhorne" initials="CL" userId="S::clanghorne@astho.org::036da577-a04e-41dd-a4a6-c18d1efd3846" providerId="AD"/>
  <p188:author id="{95582667-6102-27E7-ED8E-01A166EB4B6B}" name="Guest User" initials="GU" userId="Guest User" providerId="Windows Live"/>
  <p188:author id="{886F3569-50F1-1524-89B8-F063ED16F5E4}" name="Neyling Fajardo" initials="NF" userId="S::nfajardo@astho.org::cbf8ca5a-bd79-4901-bf88-6ea9e61e885d" providerId="AD"/>
  <p188:author id="{72E7A078-3DCE-CE03-2250-94FD81102A77}" name="Kyle Gasaway" initials="KG" userId="S::kgasaway@astho.org::e83c1abf-6cb5-49a8-8065-e993f28e69af" providerId="AD"/>
  <p188:author id="{889C9E8C-AD06-7056-AC12-FF75E7AF3C91}" name="Christina Severin" initials="CS" userId="S::cseverin@astho.org::8436a682-d88c-44d9-96c4-7af391282cbb" providerId="AD"/>
  <p188:author id="{90B9CCD3-A273-A93E-7E9F-44AE8760F66B}" name="Sandra Melstad" initials="SM" userId="baca0da8e9bd799a"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60"/>
    <a:srgbClr val="07476B"/>
    <a:srgbClr val="E17032"/>
    <a:srgbClr val="003A5D"/>
    <a:srgbClr val="C057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212" autoAdjust="0"/>
  </p:normalViewPr>
  <p:slideViewPr>
    <p:cSldViewPr snapToGrid="0">
      <p:cViewPr varScale="1">
        <p:scale>
          <a:sx n="60" d="100"/>
          <a:sy n="60" d="100"/>
        </p:scale>
        <p:origin x="308" y="4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AF86C9-46D9-E595-0169-4C751475C1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b="1">
              <a:latin typeface="Calibri" panose="020F0502020204030204" pitchFamily="34" charset="0"/>
            </a:endParaRPr>
          </a:p>
        </p:txBody>
      </p:sp>
      <p:sp>
        <p:nvSpPr>
          <p:cNvPr id="3" name="Date Placeholder 2">
            <a:extLst>
              <a:ext uri="{FF2B5EF4-FFF2-40B4-BE49-F238E27FC236}">
                <a16:creationId xmlns:a16="http://schemas.microsoft.com/office/drawing/2014/main" id="{DCA7B27D-7E4D-44C6-D6EB-49F2AEB417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B5FAA4-597A-9844-A07B-604F67250C41}" type="datetimeFigureOut">
              <a:rPr lang="en-US" b="1" smtClean="0">
                <a:latin typeface="Calibri" panose="020F0502020204030204" pitchFamily="34" charset="0"/>
              </a:rPr>
              <a:t>9/23/2024</a:t>
            </a:fld>
            <a:endParaRPr lang="en-US" b="1">
              <a:latin typeface="Calibri" panose="020F0502020204030204" pitchFamily="34" charset="0"/>
            </a:endParaRPr>
          </a:p>
        </p:txBody>
      </p:sp>
      <p:sp>
        <p:nvSpPr>
          <p:cNvPr id="4" name="Footer Placeholder 3">
            <a:extLst>
              <a:ext uri="{FF2B5EF4-FFF2-40B4-BE49-F238E27FC236}">
                <a16:creationId xmlns:a16="http://schemas.microsoft.com/office/drawing/2014/main" id="{AADAB4ED-0288-EC43-E1BA-7F21A247C8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b="1">
              <a:latin typeface="Calibri" panose="020F0502020204030204" pitchFamily="34" charset="0"/>
            </a:endParaRPr>
          </a:p>
        </p:txBody>
      </p:sp>
      <p:sp>
        <p:nvSpPr>
          <p:cNvPr id="5" name="Slide Number Placeholder 4">
            <a:extLst>
              <a:ext uri="{FF2B5EF4-FFF2-40B4-BE49-F238E27FC236}">
                <a16:creationId xmlns:a16="http://schemas.microsoft.com/office/drawing/2014/main" id="{2FEAFF40-0845-0AC4-6208-1E9CFAD5513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B92D0D-72F8-BA4A-BDF4-E39B550C9B6C}" type="slidenum">
              <a:rPr lang="en-US" b="1" smtClean="0">
                <a:latin typeface="Calibri" panose="020F0502020204030204" pitchFamily="34" charset="0"/>
              </a:rPr>
              <a:t>‹#›</a:t>
            </a:fld>
            <a:endParaRPr lang="en-US" b="1">
              <a:latin typeface="Calibri" panose="020F0502020204030204" pitchFamily="34" charset="0"/>
            </a:endParaRPr>
          </a:p>
        </p:txBody>
      </p:sp>
    </p:spTree>
    <p:extLst>
      <p:ext uri="{BB962C8B-B14F-4D97-AF65-F5344CB8AC3E}">
        <p14:creationId xmlns:p14="http://schemas.microsoft.com/office/powerpoint/2010/main" val="18818576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1" i="0">
                <a:latin typeface="Calibri" panose="020F050202020403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1" i="0">
                <a:latin typeface="Calibri" panose="020F0502020204030204" pitchFamily="34" charset="0"/>
              </a:defRPr>
            </a:lvl1pPr>
          </a:lstStyle>
          <a:p>
            <a:fld id="{ECA36B8B-D188-0047-8933-20F45C352F5A}" type="datetimeFigureOut">
              <a:rPr lang="en-US" smtClean="0"/>
              <a:pPr/>
              <a:t>9/23/2024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1" i="0">
                <a:latin typeface="Calibri" panose="020F050202020403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1" i="0">
                <a:latin typeface="Calibri" panose="020F0502020204030204" pitchFamily="34" charset="0"/>
              </a:defRPr>
            </a:lvl1pPr>
          </a:lstStyle>
          <a:p>
            <a:fld id="{D97469FA-536F-4141-BBD3-7C1E5607DC70}" type="slidenum">
              <a:rPr lang="en-US" smtClean="0"/>
              <a:pPr/>
              <a:t>‹#›</a:t>
            </a:fld>
            <a:endParaRPr lang="en-US"/>
          </a:p>
        </p:txBody>
      </p:sp>
    </p:spTree>
    <p:extLst>
      <p:ext uri="{BB962C8B-B14F-4D97-AF65-F5344CB8AC3E}">
        <p14:creationId xmlns:p14="http://schemas.microsoft.com/office/powerpoint/2010/main" val="3452383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i="0" kern="1200">
        <a:solidFill>
          <a:schemeClr val="tx1"/>
        </a:solidFill>
        <a:latin typeface="Calibri" panose="020F0502020204030204" pitchFamily="34" charset="0"/>
        <a:ea typeface="+mn-ea"/>
        <a:cs typeface="+mn-cs"/>
      </a:defRPr>
    </a:lvl1pPr>
    <a:lvl2pPr marL="457200" algn="l" defTabSz="914400" rtl="0" eaLnBrk="1" latinLnBrk="0" hangingPunct="1">
      <a:defRPr sz="1200" b="1" i="0" kern="1200">
        <a:solidFill>
          <a:schemeClr val="tx1"/>
        </a:solidFill>
        <a:latin typeface="Calibri" panose="020F0502020204030204" pitchFamily="34" charset="0"/>
        <a:ea typeface="+mn-ea"/>
        <a:cs typeface="+mn-cs"/>
      </a:defRPr>
    </a:lvl2pPr>
    <a:lvl3pPr marL="914400" algn="l" defTabSz="914400" rtl="0" eaLnBrk="1" latinLnBrk="0" hangingPunct="1">
      <a:defRPr sz="1200" b="1" i="0" kern="1200">
        <a:solidFill>
          <a:schemeClr val="tx1"/>
        </a:solidFill>
        <a:latin typeface="Calibri" panose="020F0502020204030204" pitchFamily="34" charset="0"/>
        <a:ea typeface="+mn-ea"/>
        <a:cs typeface="+mn-cs"/>
      </a:defRPr>
    </a:lvl3pPr>
    <a:lvl4pPr marL="1371600" algn="l" defTabSz="914400" rtl="0" eaLnBrk="1" latinLnBrk="0" hangingPunct="1">
      <a:defRPr sz="1200" b="1" i="0" kern="1200">
        <a:solidFill>
          <a:schemeClr val="tx1"/>
        </a:solidFill>
        <a:latin typeface="Calibri" panose="020F0502020204030204" pitchFamily="34" charset="0"/>
        <a:ea typeface="+mn-ea"/>
        <a:cs typeface="+mn-cs"/>
      </a:defRPr>
    </a:lvl4pPr>
    <a:lvl5pPr marL="1828800" algn="l" defTabSz="914400" rtl="0" eaLnBrk="1" latinLnBrk="0" hangingPunct="1">
      <a:defRPr sz="1200" b="1"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astho.org/globalassets/pdf/accreditation/developing-a-state-health-improvement-plan-guidance-and-resources.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stho.org/topic/territories-freely-associated-states/island-areas-10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latin typeface="Calibri"/>
                <a:cs typeface="Calibri"/>
              </a:rPr>
              <a:t>Facilitation notes: The purpose of these slides is to support Island Area Public Health Agencies as they work through this process of conceptualizing and measuring health equity in teams and community settings. Slides include steps and examples directly from the ASTHO Guide, “Using Health Equity Indicators to Guide Community Health Improvement in Island Areas.”</a:t>
            </a:r>
          </a:p>
          <a:p>
            <a:endParaRPr lang="en-US" b="0" dirty="0">
              <a:latin typeface="Calibri"/>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1</a:t>
            </a:fld>
            <a:endParaRPr lang="en-US"/>
          </a:p>
        </p:txBody>
      </p:sp>
    </p:spTree>
    <p:extLst>
      <p:ext uri="{BB962C8B-B14F-4D97-AF65-F5344CB8AC3E}">
        <p14:creationId xmlns:p14="http://schemas.microsoft.com/office/powerpoint/2010/main" val="856436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latin typeface="Calibri"/>
                <a:cs typeface="Calibri"/>
              </a:rPr>
              <a:t>Facilitation notes:  Set the stage for a deeper dive into the steps by sharing this overview of the six steps.  Read each one, pausing between.</a:t>
            </a:r>
            <a:endParaRPr lang="en-US" dirty="0"/>
          </a:p>
        </p:txBody>
      </p:sp>
      <p:sp>
        <p:nvSpPr>
          <p:cNvPr id="4" name="Slide Number Placeholder 3"/>
          <p:cNvSpPr>
            <a:spLocks noGrp="1"/>
          </p:cNvSpPr>
          <p:nvPr>
            <p:ph type="sldNum" sz="quarter" idx="5"/>
          </p:nvPr>
        </p:nvSpPr>
        <p:spPr/>
        <p:txBody>
          <a:bodyPr/>
          <a:lstStyle/>
          <a:p>
            <a:fld id="{D97469FA-536F-4141-BBD3-7C1E5607DC70}" type="slidenum">
              <a:rPr lang="en-US" smtClean="0"/>
              <a:pPr/>
              <a:t>10</a:t>
            </a:fld>
            <a:endParaRPr lang="en-US"/>
          </a:p>
        </p:txBody>
      </p:sp>
    </p:spTree>
    <p:extLst>
      <p:ext uri="{BB962C8B-B14F-4D97-AF65-F5344CB8AC3E}">
        <p14:creationId xmlns:p14="http://schemas.microsoft.com/office/powerpoint/2010/main" val="977654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latin typeface="Calibri"/>
                <a:cs typeface="Calibri"/>
              </a:rPr>
              <a:t>Facilitation notes:  Read content below. Use this step to build shared understanding of health equity as it applies to the island/community context. </a:t>
            </a:r>
            <a:endParaRPr lang="en-US" dirty="0">
              <a:latin typeface="Calibri"/>
              <a:cs typeface="Calibri"/>
            </a:endParaRPr>
          </a:p>
          <a:p>
            <a:endParaRPr lang="en-US" b="0" dirty="0">
              <a:latin typeface="Calibri"/>
              <a:ea typeface="Calibri"/>
              <a:cs typeface="Calibri"/>
            </a:endParaRPr>
          </a:p>
          <a:p>
            <a:r>
              <a:rPr lang="en-US" b="0" dirty="0">
                <a:latin typeface="Calibri"/>
                <a:ea typeface="Calibri"/>
                <a:cs typeface="Calibri"/>
              </a:rPr>
              <a:t>The first step is to identify opportunities for improvement and track progress on efforts to achieve health equity is to build a shared understanding.</a:t>
            </a:r>
            <a:endParaRPr lang="en-US" b="0" dirty="0">
              <a:ea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11</a:t>
            </a:fld>
            <a:endParaRPr lang="en-US"/>
          </a:p>
        </p:txBody>
      </p:sp>
    </p:spTree>
    <p:extLst>
      <p:ext uri="{BB962C8B-B14F-4D97-AF65-F5344CB8AC3E}">
        <p14:creationId xmlns:p14="http://schemas.microsoft.com/office/powerpoint/2010/main" val="4257670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latin typeface="Calibri"/>
                <a:cs typeface="Calibri"/>
              </a:rPr>
              <a:t>Facilitation notes:  Read slide content and then content below. </a:t>
            </a:r>
          </a:p>
          <a:p>
            <a:pPr marL="0" indent="0">
              <a:buFont typeface="Arial"/>
              <a:buNone/>
            </a:pPr>
            <a:endParaRPr lang="en-US" b="0" dirty="0">
              <a:latin typeface="Calibri"/>
              <a:ea typeface="Calibri"/>
              <a:cs typeface="Calibri"/>
            </a:endParaRPr>
          </a:p>
          <a:p>
            <a:pPr marL="0" indent="0">
              <a:buFont typeface="Arial"/>
              <a:buNone/>
            </a:pPr>
            <a:r>
              <a:rPr lang="en-US" b="0" dirty="0">
                <a:latin typeface="Calibri"/>
                <a:ea typeface="Calibri"/>
                <a:cs typeface="Calibri"/>
              </a:rPr>
              <a:t>By creating a shared understanding of how health equity is defined in island area contexts, public health agencies will be better equipped to guide the measurement of health equity, as well as direct resources to the intended purposes.</a:t>
            </a:r>
            <a:endParaRPr lang="en-US" dirty="0">
              <a:ea typeface="Calibri" panose="020F0502020204030204" pitchFamily="34" charset="0"/>
              <a:cs typeface="Calibri" panose="020F0502020204030204" pitchFamily="34" charset="0"/>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12</a:t>
            </a:fld>
            <a:endParaRPr lang="en-US"/>
          </a:p>
        </p:txBody>
      </p:sp>
    </p:spTree>
    <p:extLst>
      <p:ext uri="{BB962C8B-B14F-4D97-AF65-F5344CB8AC3E}">
        <p14:creationId xmlns:p14="http://schemas.microsoft.com/office/powerpoint/2010/main" val="741303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US" b="0" i="1">
                <a:latin typeface="Calibri"/>
                <a:ea typeface="Calibri"/>
                <a:cs typeface="Calibri"/>
              </a:rPr>
              <a:t>Facilitation notes: Read the slide content and then the information below. </a:t>
            </a:r>
          </a:p>
          <a:p>
            <a:pPr>
              <a:spcBef>
                <a:spcPct val="20000"/>
              </a:spcBef>
            </a:pPr>
            <a:endParaRPr lang="en-US" b="0">
              <a:latin typeface="Calibri"/>
              <a:ea typeface="Calibri"/>
              <a:cs typeface="Calibri"/>
            </a:endParaRPr>
          </a:p>
          <a:p>
            <a:pPr marL="228600" indent="-228600">
              <a:spcBef>
                <a:spcPct val="20000"/>
              </a:spcBef>
              <a:buAutoNum type="arabicPeriod"/>
            </a:pPr>
            <a:r>
              <a:rPr lang="en-US" b="0">
                <a:latin typeface="Calibri"/>
                <a:ea typeface="Calibri"/>
                <a:cs typeface="Calibri"/>
              </a:rPr>
              <a:t>Build the concept of health equity within public health agencies.</a:t>
            </a:r>
            <a:endParaRPr lang="en-US" b="0">
              <a:ea typeface="Calibri" panose="020F0502020204030204" pitchFamily="34" charset="0"/>
              <a:cs typeface="Calibri" panose="020F0502020204030204" pitchFamily="34" charset="0"/>
            </a:endParaRPr>
          </a:p>
          <a:p>
            <a:pPr marL="857250" lvl="1" indent="-457200">
              <a:spcBef>
                <a:spcPct val="20000"/>
              </a:spcBef>
              <a:buFont typeface="Arial"/>
              <a:buChar char="•"/>
            </a:pPr>
            <a:r>
              <a:rPr lang="en-US" b="0">
                <a:latin typeface="Calibri"/>
                <a:ea typeface="Calibri"/>
                <a:cs typeface="Calibri"/>
              </a:rPr>
              <a:t>Build understanding through ongoing structured dialogue, agency-wide training, and peer learning. </a:t>
            </a:r>
          </a:p>
          <a:p>
            <a:pPr marL="857250" lvl="1" indent="-457200">
              <a:spcBef>
                <a:spcPct val="20000"/>
              </a:spcBef>
              <a:buFont typeface="Arial"/>
              <a:buChar char="•"/>
            </a:pPr>
            <a:r>
              <a:rPr lang="en-US" b="0">
                <a:latin typeface="Calibri"/>
                <a:ea typeface="Calibri"/>
                <a:cs typeface="Calibri"/>
              </a:rPr>
              <a:t>Assess current efforts and identify where health inequities can be further explored. </a:t>
            </a:r>
          </a:p>
          <a:p>
            <a:pPr>
              <a:spcBef>
                <a:spcPct val="20000"/>
              </a:spcBef>
            </a:pPr>
            <a:endParaRPr lang="en-US" b="0">
              <a:cs typeface="Calibri"/>
            </a:endParaRPr>
          </a:p>
          <a:p>
            <a:pPr>
              <a:spcBef>
                <a:spcPts val="20"/>
              </a:spcBef>
            </a:pPr>
            <a:r>
              <a:rPr lang="en-US" b="0" i="1">
                <a:latin typeface="Calibri"/>
                <a:ea typeface="Calibri"/>
                <a:cs typeface="Calibri"/>
              </a:rPr>
              <a:t>Discuss what it means to achieve health equity, including developing a clear definition. Consider the questions outlined on the slide and share examples from the island context/community to discuss. </a:t>
            </a:r>
            <a:br>
              <a:rPr lang="en-US" b="0"/>
            </a:br>
            <a:br>
              <a:rPr lang="en-US" b="0"/>
            </a:br>
            <a:br>
              <a:rPr lang="en-US" b="0"/>
            </a:br>
            <a:br>
              <a:rPr lang="en-US" b="0"/>
            </a:br>
            <a:br>
              <a:rPr lang="en-US" b="0"/>
            </a:br>
            <a:br>
              <a:rPr lang="en-US" b="0"/>
            </a:br>
            <a:br>
              <a:rPr lang="en-US" b="0"/>
            </a:br>
            <a:br>
              <a:rPr lang="en-US" b="0"/>
            </a:br>
            <a:br>
              <a:rPr lang="en-US" b="0"/>
            </a:br>
            <a:br>
              <a:rPr lang="en-US" b="0"/>
            </a:br>
            <a:br>
              <a:rPr lang="en-US" b="0"/>
            </a:br>
            <a:endParaRPr lang="en-US" b="0"/>
          </a:p>
          <a:p>
            <a:pPr>
              <a:spcBef>
                <a:spcPct val="20000"/>
              </a:spcBef>
            </a:pPr>
            <a:endParaRPr lang="en-US" b="0"/>
          </a:p>
          <a:p>
            <a:pPr>
              <a:spcBef>
                <a:spcPct val="20000"/>
              </a:spcBef>
            </a:pPr>
            <a:endParaRPr lang="en-US">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13</a:t>
            </a:fld>
            <a:endParaRPr lang="en-US"/>
          </a:p>
        </p:txBody>
      </p:sp>
    </p:spTree>
    <p:extLst>
      <p:ext uri="{BB962C8B-B14F-4D97-AF65-F5344CB8AC3E}">
        <p14:creationId xmlns:p14="http://schemas.microsoft.com/office/powerpoint/2010/main" val="361770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US" b="0" i="1">
                <a:latin typeface="Calibri"/>
                <a:cs typeface="Calibri"/>
              </a:rPr>
              <a:t>Facilitator notes: Read slide content and then information below. </a:t>
            </a:r>
          </a:p>
          <a:p>
            <a:pPr>
              <a:spcBef>
                <a:spcPct val="20000"/>
              </a:spcBef>
            </a:pPr>
            <a:endParaRPr lang="en-US" b="0" i="1">
              <a:latin typeface="Calibri"/>
              <a:cs typeface="Calibri"/>
            </a:endParaRPr>
          </a:p>
          <a:p>
            <a:pPr>
              <a:spcBef>
                <a:spcPct val="20000"/>
              </a:spcBef>
            </a:pPr>
            <a:r>
              <a:rPr lang="en-US" b="0">
                <a:latin typeface="Calibri"/>
                <a:cs typeface="Calibri"/>
              </a:rPr>
              <a:t>2.  Engage Island Areas public health partners to help facilitate discussions. </a:t>
            </a:r>
          </a:p>
          <a:p>
            <a:pPr marL="857250" lvl="1" indent="-457200">
              <a:spcBef>
                <a:spcPct val="20000"/>
              </a:spcBef>
              <a:buFont typeface="Arial"/>
              <a:buChar char="•"/>
            </a:pPr>
            <a:r>
              <a:rPr lang="en-US" b="0">
                <a:latin typeface="Calibri"/>
                <a:cs typeface="Calibri"/>
              </a:rPr>
              <a:t>Identify Island Areas public health partners to engage and help facilitate discussions with public health agencies to build the foundation. </a:t>
            </a:r>
          </a:p>
          <a:p>
            <a:pPr marL="857250" lvl="1" indent="-457200">
              <a:spcBef>
                <a:spcPct val="20000"/>
              </a:spcBef>
              <a:buFont typeface="Arial"/>
              <a:buChar char="•"/>
            </a:pPr>
            <a:r>
              <a:rPr lang="en-US" b="0">
                <a:latin typeface="Calibri"/>
                <a:cs typeface="Calibri"/>
              </a:rPr>
              <a:t>Consider experts such as the Pacific Island Health Officers Association, the Centers for Disease Control and Prevention, or community health centers. </a:t>
            </a:r>
          </a:p>
          <a:p>
            <a:pPr marL="400050" lvl="1" indent="0">
              <a:spcBef>
                <a:spcPct val="20000"/>
              </a:spcBef>
              <a:buFont typeface="Arial"/>
              <a:buNone/>
            </a:pPr>
            <a:endParaRPr lang="en-US" b="0">
              <a:latin typeface="Calibri"/>
              <a:cs typeface="Calibri"/>
            </a:endParaRPr>
          </a:p>
          <a:p>
            <a:pPr>
              <a:spcBef>
                <a:spcPct val="20000"/>
              </a:spcBef>
            </a:pPr>
            <a:r>
              <a:rPr lang="en-US" b="0">
                <a:latin typeface="Calibri"/>
                <a:cs typeface="Calibri"/>
              </a:rPr>
              <a:t>3.  Engage the community. </a:t>
            </a:r>
          </a:p>
          <a:p>
            <a:pPr marL="857250" lvl="1" indent="-457200">
              <a:spcBef>
                <a:spcPct val="20000"/>
              </a:spcBef>
              <a:buFont typeface="Arial"/>
              <a:buChar char="•"/>
            </a:pPr>
            <a:r>
              <a:rPr lang="en-US" b="0">
                <a:latin typeface="Calibri"/>
                <a:cs typeface="Calibri"/>
              </a:rPr>
              <a:t>Gather a wide range of perspectives to ensure that a shared definition of health equity will resonate with diverse community members, recognizing they are the true experts in their communities. </a:t>
            </a:r>
          </a:p>
          <a:p>
            <a:pPr marL="857250" lvl="1" indent="-457200">
              <a:spcBef>
                <a:spcPct val="20000"/>
              </a:spcBef>
              <a:buFont typeface="Arial"/>
              <a:buChar char="•"/>
            </a:pPr>
            <a:r>
              <a:rPr lang="en-US" b="0">
                <a:latin typeface="Calibri"/>
                <a:cs typeface="Calibri"/>
              </a:rPr>
              <a:t>Work with communities, hospitals, and all people to explore the ideal picture of health equity. </a:t>
            </a:r>
          </a:p>
          <a:p>
            <a:pPr marL="857250" lvl="1" indent="-457200">
              <a:spcBef>
                <a:spcPct val="20000"/>
              </a:spcBef>
              <a:buFont typeface="Arial"/>
              <a:buChar char="•"/>
            </a:pPr>
            <a:r>
              <a:rPr lang="en-US" sz="1800" b="0">
                <a:effectLst/>
                <a:latin typeface="Calibri"/>
                <a:ea typeface="Aptos" panose="020B0004020202020204" pitchFamily="34" charset="0"/>
                <a:cs typeface="Calibri"/>
              </a:rPr>
              <a:t>Developing a shared vision for health equity may help reflect on the structural and systemic factors contributing to health inequities.</a:t>
            </a:r>
            <a:r>
              <a:rPr lang="en-US" sz="1800" b="0">
                <a:latin typeface="Calibri"/>
                <a:ea typeface="Aptos" panose="020B0004020202020204" pitchFamily="34" charset="0"/>
                <a:cs typeface="Calibri"/>
              </a:rPr>
              <a:t> </a:t>
            </a:r>
            <a:endParaRPr lang="en-US" sz="1800" b="0">
              <a:effectLst/>
              <a:latin typeface="Calibri" panose="020F0502020204030204" pitchFamily="34" charset="0"/>
              <a:ea typeface="Aptos" panose="020B0004020202020204" pitchFamily="34" charset="0"/>
              <a:cs typeface="Calibri"/>
            </a:endParaRPr>
          </a:p>
          <a:p>
            <a:pPr marL="857250" lvl="1" indent="-457200">
              <a:spcBef>
                <a:spcPct val="20000"/>
              </a:spcBef>
              <a:buFont typeface="Arial"/>
              <a:buChar char="•"/>
            </a:pPr>
            <a:r>
              <a:rPr lang="en-US" sz="1800" b="0">
                <a:effectLst/>
                <a:latin typeface="Calibri"/>
                <a:ea typeface="Aptos" panose="020B0004020202020204" pitchFamily="34" charset="0"/>
                <a:cs typeface="Calibri"/>
              </a:rPr>
              <a:t>Communities may find common ground in defining health equity in terms of core values and opportunity.</a:t>
            </a:r>
            <a:endParaRPr lang="en-US" b="0">
              <a:latin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14</a:t>
            </a:fld>
            <a:endParaRPr lang="en-US"/>
          </a:p>
        </p:txBody>
      </p:sp>
    </p:spTree>
    <p:extLst>
      <p:ext uri="{BB962C8B-B14F-4D97-AF65-F5344CB8AC3E}">
        <p14:creationId xmlns:p14="http://schemas.microsoft.com/office/powerpoint/2010/main" val="4071543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latin typeface="Calibri"/>
                <a:cs typeface="Calibri"/>
              </a:rPr>
              <a:t>Facilitation notes:  Read content below. Use this step to emphasize why framing health equity is important. </a:t>
            </a:r>
            <a:endParaRPr lang="en-US">
              <a:latin typeface="Calibri"/>
              <a:cs typeface="Calibri"/>
            </a:endParaRPr>
          </a:p>
          <a:p>
            <a:endParaRPr lang="en-US" sz="1800">
              <a:latin typeface="Calibri"/>
              <a:ea typeface="Aptos" panose="020B0004020202020204" pitchFamily="34" charset="0"/>
              <a:cs typeface="Calibri"/>
            </a:endParaRPr>
          </a:p>
          <a:p>
            <a:r>
              <a:rPr lang="en-US" sz="1800" b="0">
                <a:effectLst/>
                <a:latin typeface="Calibri"/>
                <a:ea typeface="Aptos" panose="020B0004020202020204" pitchFamily="34" charset="0"/>
                <a:cs typeface="Calibri"/>
              </a:rPr>
              <a:t>Addressing health equity requires reframing the conversation to resonate with the community members, partners, and other Island Areas collaborators.</a:t>
            </a:r>
            <a:endParaRPr lang="en-US" b="0">
              <a:latin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15</a:t>
            </a:fld>
            <a:endParaRPr lang="en-US"/>
          </a:p>
        </p:txBody>
      </p:sp>
    </p:spTree>
    <p:extLst>
      <p:ext uri="{BB962C8B-B14F-4D97-AF65-F5344CB8AC3E}">
        <p14:creationId xmlns:p14="http://schemas.microsoft.com/office/powerpoint/2010/main" val="1999328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latin typeface="Calibri"/>
                <a:cs typeface="Calibri"/>
              </a:rPr>
              <a:t>Facilitation notes:  Read slide content and then content below. Frame conversation around what it means to achieve health equity.</a:t>
            </a:r>
          </a:p>
          <a:p>
            <a:endParaRPr lang="en-US" b="0" i="1">
              <a:latin typeface="Calibri"/>
              <a:ea typeface="Aptos" panose="020B0004020202020204" pitchFamily="34" charset="0"/>
              <a:cs typeface="Calibri"/>
            </a:endParaRPr>
          </a:p>
          <a:p>
            <a:pPr marL="285750" indent="-285750">
              <a:buFont typeface="Arial" panose="020B0604020202020204" pitchFamily="34" charset="0"/>
              <a:buChar char="•"/>
            </a:pPr>
            <a:r>
              <a:rPr lang="en-US" sz="1800" b="0">
                <a:effectLst/>
                <a:latin typeface="Calibri"/>
                <a:ea typeface="Aptos" panose="020B0004020202020204" pitchFamily="34" charset="0"/>
                <a:cs typeface="Calibri"/>
              </a:rPr>
              <a:t>Leverage data to change the narrative of what creates health and well-being.</a:t>
            </a:r>
            <a:r>
              <a:rPr lang="en-US" sz="1800" b="0">
                <a:latin typeface="Calibri"/>
                <a:ea typeface="Aptos" panose="020B0004020202020204" pitchFamily="34" charset="0"/>
                <a:cs typeface="Calibri"/>
              </a:rPr>
              <a:t> </a:t>
            </a:r>
            <a:endParaRPr lang="en-US" b="0">
              <a:cs typeface="Calibri"/>
            </a:endParaRPr>
          </a:p>
          <a:p>
            <a:pPr marL="285750" indent="-285750">
              <a:buFont typeface="Arial" panose="020B0604020202020204" pitchFamily="34" charset="0"/>
              <a:buChar char="•"/>
            </a:pPr>
            <a:r>
              <a:rPr lang="en-US" sz="1800" b="0">
                <a:effectLst/>
                <a:latin typeface="Calibri"/>
                <a:ea typeface="Aptos" panose="020B0004020202020204" pitchFamily="34" charset="0"/>
                <a:cs typeface="Calibri"/>
              </a:rPr>
              <a:t>Reframing helps focus communication on the underlying drivers of inequities and deepen understanding of the factors that impact health outcomes.</a:t>
            </a:r>
          </a:p>
          <a:p>
            <a:pPr marL="285750" indent="-285750">
              <a:buFont typeface="Arial" panose="020B0604020202020204" pitchFamily="34" charset="0"/>
              <a:buChar char="•"/>
            </a:pPr>
            <a:r>
              <a:rPr lang="en-US" sz="1800" b="0">
                <a:effectLst/>
                <a:latin typeface="Calibri"/>
                <a:ea typeface="Aptos" panose="020B0004020202020204" pitchFamily="34" charset="0"/>
                <a:cs typeface="Calibri"/>
              </a:rPr>
              <a:t>As efforts begin to develop health equity indicators, reframing will help to identify the most important indicators for measuring health equity in the community.</a:t>
            </a:r>
            <a:r>
              <a:rPr lang="en-US" sz="1800" b="0">
                <a:latin typeface="Calibri"/>
                <a:ea typeface="Aptos" panose="020B0004020202020204" pitchFamily="34" charset="0"/>
                <a:cs typeface="Calibri"/>
              </a:rPr>
              <a:t> </a:t>
            </a:r>
            <a:endParaRPr lang="en-US" sz="1800" b="0">
              <a:effectLst/>
              <a:latin typeface="Calibri" panose="020F0502020204030204" pitchFamily="34" charset="0"/>
              <a:ea typeface="Aptos" panose="020B0004020202020204" pitchFamily="34" charset="0"/>
              <a:cs typeface="Calibri"/>
            </a:endParaRPr>
          </a:p>
          <a:p>
            <a:pPr marL="285750" indent="-285750">
              <a:buFont typeface="Arial" panose="020B0604020202020204" pitchFamily="34" charset="0"/>
              <a:buChar char="•"/>
            </a:pPr>
            <a:r>
              <a:rPr lang="en-US" sz="1200" b="0">
                <a:effectLst/>
                <a:ea typeface="Aptos" panose="020B0004020202020204" pitchFamily="34" charset="0"/>
                <a:cs typeface="Arial"/>
              </a:rPr>
              <a:t>R</a:t>
            </a:r>
            <a:r>
              <a:rPr lang="en-US" sz="1200" b="0" kern="100">
                <a:effectLst/>
                <a:ea typeface="Aptos" panose="020B0004020202020204" pitchFamily="34" charset="0"/>
                <a:cs typeface="Arial"/>
              </a:rPr>
              <a:t>eframing will help to identify the most important indicators for measuring health equity in the community.</a:t>
            </a:r>
          </a:p>
          <a:p>
            <a:endParaRPr lang="en-US"/>
          </a:p>
        </p:txBody>
      </p:sp>
      <p:sp>
        <p:nvSpPr>
          <p:cNvPr id="4" name="Slide Number Placeholder 3"/>
          <p:cNvSpPr>
            <a:spLocks noGrp="1"/>
          </p:cNvSpPr>
          <p:nvPr>
            <p:ph type="sldNum" sz="quarter" idx="5"/>
          </p:nvPr>
        </p:nvSpPr>
        <p:spPr/>
        <p:txBody>
          <a:bodyPr/>
          <a:lstStyle/>
          <a:p>
            <a:fld id="{D97469FA-536F-4141-BBD3-7C1E5607DC70}" type="slidenum">
              <a:rPr lang="en-US" smtClean="0"/>
              <a:pPr/>
              <a:t>16</a:t>
            </a:fld>
            <a:endParaRPr lang="en-US"/>
          </a:p>
        </p:txBody>
      </p:sp>
    </p:spTree>
    <p:extLst>
      <p:ext uri="{BB962C8B-B14F-4D97-AF65-F5344CB8AC3E}">
        <p14:creationId xmlns:p14="http://schemas.microsoft.com/office/powerpoint/2010/main" val="2379033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US" b="0" i="1">
                <a:latin typeface="Calibri"/>
                <a:cs typeface="Calibri"/>
              </a:rPr>
              <a:t>Facilitation notes:  Read the content below. </a:t>
            </a:r>
            <a:endParaRPr lang="en-US">
              <a:latin typeface="Calibri"/>
              <a:cs typeface="Calibri"/>
            </a:endParaRPr>
          </a:p>
          <a:p>
            <a:pPr marL="457200" indent="-457200">
              <a:spcBef>
                <a:spcPct val="20000"/>
              </a:spcBef>
              <a:buAutoNum type="arabicPeriod"/>
            </a:pPr>
            <a:endParaRPr lang="en-US">
              <a:latin typeface="Calibri"/>
              <a:cs typeface="Calibri"/>
            </a:endParaRPr>
          </a:p>
          <a:p>
            <a:pPr marL="457200" indent="-457200">
              <a:spcBef>
                <a:spcPct val="20000"/>
              </a:spcBef>
              <a:buAutoNum type="arabicPeriod"/>
            </a:pPr>
            <a:r>
              <a:rPr lang="en-US">
                <a:latin typeface="Calibri"/>
                <a:cs typeface="Calibri"/>
              </a:rPr>
              <a:t>Focus on health equity rather than health disparities. </a:t>
            </a:r>
            <a:endParaRPr lang="en-US" sz="1200" b="0">
              <a:effectLst/>
              <a:latin typeface="Calibri"/>
              <a:ea typeface="+mn-ea"/>
              <a:cs typeface="Calibri"/>
            </a:endParaRPr>
          </a:p>
          <a:p>
            <a:pPr marL="914400" lvl="1" indent="-457200">
              <a:spcBef>
                <a:spcPct val="20000"/>
              </a:spcBef>
              <a:buFont typeface="Arial" panose="020B0604020202020204" pitchFamily="34" charset="0"/>
              <a:buChar char="•"/>
            </a:pPr>
            <a:r>
              <a:rPr lang="en-US" sz="1800" b="0">
                <a:effectLst/>
                <a:latin typeface="Calibri"/>
                <a:ea typeface="Aptos" panose="020B0004020202020204" pitchFamily="34" charset="0"/>
                <a:cs typeface="Calibri"/>
              </a:rPr>
              <a:t>This reframing outlines a pathway to address health disparities in a meaningful, non-stigmatizing, and sustainable way and outlines how to</a:t>
            </a:r>
            <a:r>
              <a:rPr lang="en-US" sz="1800" b="0">
                <a:latin typeface="Calibri"/>
                <a:ea typeface="Aptos" panose="020B0004020202020204" pitchFamily="34" charset="0"/>
                <a:cs typeface="Calibri"/>
              </a:rPr>
              <a:t> </a:t>
            </a:r>
            <a:r>
              <a:rPr lang="en-US" sz="1800" b="0">
                <a:effectLst/>
                <a:latin typeface="Calibri"/>
                <a:ea typeface="Aptos" panose="020B0004020202020204" pitchFamily="34" charset="0"/>
                <a:cs typeface="Calibri"/>
              </a:rPr>
              <a:t>meaningfully examine data. Reframing equity is important when you clearly understand disparities, have data to describe them, and       can</a:t>
            </a:r>
            <a:r>
              <a:rPr lang="en-US" sz="1800" b="0">
                <a:latin typeface="Calibri"/>
                <a:ea typeface="Aptos" panose="020B0004020202020204" pitchFamily="34" charset="0"/>
                <a:cs typeface="Calibri"/>
              </a:rPr>
              <a:t> </a:t>
            </a:r>
            <a:r>
              <a:rPr lang="en-US" sz="1800" b="0">
                <a:effectLst/>
                <a:latin typeface="Calibri"/>
                <a:ea typeface="Aptos" panose="020B0004020202020204" pitchFamily="34" charset="0"/>
                <a:cs typeface="Calibri"/>
              </a:rPr>
              <a:t>frame them in terms of equity.</a:t>
            </a:r>
            <a:endParaRPr lang="en-US" sz="1800" b="0" i="0" baseline="30000">
              <a:effectLst/>
              <a:latin typeface="Calibri"/>
              <a:ea typeface="Aptos" panose="020B0004020202020204" pitchFamily="34" charset="0"/>
              <a:cs typeface="Calibri"/>
            </a:endParaRPr>
          </a:p>
          <a:p>
            <a:pPr marL="914400" lvl="1" indent="-457200">
              <a:spcBef>
                <a:spcPct val="20000"/>
              </a:spcBef>
              <a:buFont typeface="Arial" panose="020B0604020202020204" pitchFamily="34" charset="0"/>
              <a:buChar char="•"/>
            </a:pPr>
            <a:r>
              <a:rPr lang="en-US" b="0" i="1">
                <a:latin typeface="Calibri"/>
                <a:cs typeface="Calibri"/>
              </a:rPr>
              <a:t>Facilitation notes:  Read slide content in orange and briefly talk through this example. Include alternative examples that apply to the island/community context.  Once complete, read the content below. </a:t>
            </a:r>
            <a:endParaRPr lang="en-US">
              <a:latin typeface="Calibri"/>
              <a:cs typeface="Calibri"/>
            </a:endParaRPr>
          </a:p>
          <a:p>
            <a:pPr marL="857250" lvl="1" indent="-457200">
              <a:spcBef>
                <a:spcPct val="20000"/>
              </a:spcBef>
              <a:buFont typeface="Calibri"/>
              <a:buChar char="-"/>
            </a:pPr>
            <a:endParaRPr lang="en-US" b="0">
              <a:cs typeface="Calibri" panose="020F0502020204030204" pitchFamily="34" charset="0"/>
            </a:endParaRPr>
          </a:p>
          <a:p>
            <a:pPr marL="457200" indent="-457200">
              <a:spcBef>
                <a:spcPct val="20000"/>
              </a:spcBef>
              <a:buAutoNum type="arabicPeriod"/>
            </a:pPr>
            <a:r>
              <a:rPr lang="en-US">
                <a:latin typeface="Calibri"/>
                <a:cs typeface="Calibri"/>
              </a:rPr>
              <a:t>Frame health equity as achievable. </a:t>
            </a:r>
            <a:endParaRPr lang="en-US" b="0">
              <a:latin typeface="Calibri"/>
              <a:cs typeface="Calibri"/>
            </a:endParaRPr>
          </a:p>
          <a:p>
            <a:pPr marL="914400" lvl="1" indent="-457200">
              <a:spcBef>
                <a:spcPct val="20000"/>
              </a:spcBef>
              <a:buFont typeface="Arial" panose="020B0604020202020204" pitchFamily="34" charset="0"/>
              <a:buChar char="•"/>
            </a:pPr>
            <a:r>
              <a:rPr lang="en-US" b="0">
                <a:latin typeface="Calibri"/>
                <a:cs typeface="Calibri"/>
              </a:rPr>
              <a:t>Use action terms to show pathways to address disparities and avoid language that speaks to a false belief that nothing can be done to change health outcomes.</a:t>
            </a:r>
          </a:p>
          <a:p>
            <a:endParaRPr lang="en-US">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17</a:t>
            </a:fld>
            <a:endParaRPr lang="en-US"/>
          </a:p>
        </p:txBody>
      </p:sp>
    </p:spTree>
    <p:extLst>
      <p:ext uri="{BB962C8B-B14F-4D97-AF65-F5344CB8AC3E}">
        <p14:creationId xmlns:p14="http://schemas.microsoft.com/office/powerpoint/2010/main" val="1127730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US" b="0" i="1">
                <a:latin typeface="Calibri"/>
                <a:cs typeface="Calibri"/>
              </a:rPr>
              <a:t>Facilitator notes: Review the slides and the notes below. </a:t>
            </a:r>
          </a:p>
          <a:p>
            <a:pPr>
              <a:spcBef>
                <a:spcPct val="20000"/>
              </a:spcBef>
            </a:pPr>
            <a:endParaRPr lang="en-US">
              <a:latin typeface="Calibri"/>
              <a:cs typeface="Calibri"/>
            </a:endParaRPr>
          </a:p>
          <a:p>
            <a:pPr>
              <a:spcBef>
                <a:spcPct val="20000"/>
              </a:spcBef>
            </a:pPr>
            <a:r>
              <a:rPr lang="en-US">
                <a:latin typeface="Calibri"/>
                <a:cs typeface="Calibri"/>
              </a:rPr>
              <a:t>3. Communicate to Address Stigma. </a:t>
            </a:r>
            <a:endParaRPr lang="en-US" b="0">
              <a:latin typeface="Calibri"/>
              <a:cs typeface="Calibri"/>
            </a:endParaRPr>
          </a:p>
          <a:p>
            <a:pPr marL="857250" lvl="1" indent="-457200">
              <a:spcBef>
                <a:spcPct val="20000"/>
              </a:spcBef>
              <a:buChar char="•"/>
            </a:pPr>
            <a:r>
              <a:rPr lang="en-US" b="0">
                <a:latin typeface="Calibri"/>
                <a:cs typeface="Calibri"/>
              </a:rPr>
              <a:t>When communicating with, about, or for Island Areas communities who are disproportionately impacted by health inequities, such as LGBTQI+, migrant, and outer island populations, consider the unique needs and barriers these communities face, including language, discrimination, stigma, and rejection. </a:t>
            </a:r>
          </a:p>
          <a:p>
            <a:pPr marL="857250" lvl="1" indent="-457200">
              <a:spcBef>
                <a:spcPct val="20000"/>
              </a:spcBef>
              <a:buChar char="•"/>
            </a:pPr>
            <a:r>
              <a:rPr lang="en-US" b="0">
                <a:latin typeface="Calibri"/>
                <a:cs typeface="Calibri"/>
              </a:rPr>
              <a:t>Craft communication to help reduce perceptions of stigma.</a:t>
            </a:r>
          </a:p>
          <a:p>
            <a:pPr marL="400050" lvl="1">
              <a:spcBef>
                <a:spcPct val="20000"/>
              </a:spcBef>
            </a:pPr>
            <a:endParaRPr lang="en-US" b="0"/>
          </a:p>
          <a:p>
            <a:pPr>
              <a:spcBef>
                <a:spcPct val="20000"/>
              </a:spcBef>
            </a:pPr>
            <a:r>
              <a:rPr lang="en-US">
                <a:latin typeface="Calibri"/>
                <a:cs typeface="Calibri"/>
              </a:rPr>
              <a:t>4.   Meet the community where they are. </a:t>
            </a:r>
            <a:r>
              <a:rPr lang="en-US" b="0" i="1">
                <a:latin typeface="Calibri"/>
                <a:cs typeface="Calibri"/>
              </a:rPr>
              <a:t>Consider what is needed to meet the community served where they are. </a:t>
            </a:r>
            <a:endParaRPr lang="en-US" b="0">
              <a:latin typeface="Calibri"/>
              <a:cs typeface="Calibri"/>
            </a:endParaRPr>
          </a:p>
          <a:p>
            <a:pPr marL="857250" marR="0" lvl="1" indent="-457200" algn="l" defTabSz="914400" rtl="0" eaLnBrk="1" fontAlgn="auto" latinLnBrk="0" hangingPunct="1">
              <a:lnSpc>
                <a:spcPct val="100000"/>
              </a:lnSpc>
              <a:spcBef>
                <a:spcPct val="20000"/>
              </a:spcBef>
              <a:spcAft>
                <a:spcPts val="0"/>
              </a:spcAft>
              <a:buClrTx/>
              <a:buSzTx/>
              <a:buFontTx/>
              <a:buChar char="•"/>
              <a:tabLst/>
              <a:defRPr/>
            </a:pPr>
            <a:r>
              <a:rPr lang="en-US" b="0">
                <a:effectLst/>
                <a:ea typeface="Aptos" panose="020B0004020202020204" pitchFamily="34" charset="0"/>
                <a:cs typeface="Arial"/>
              </a:rPr>
              <a:t>Engage community members and partners who represent these populations to discuss the impact of health inequities and understand what supports the community needs to address inequities.</a:t>
            </a:r>
            <a:r>
              <a:rPr lang="en-US" b="0">
                <a:ea typeface="Aptos" panose="020B0004020202020204" pitchFamily="34" charset="0"/>
                <a:cs typeface="Arial"/>
              </a:rPr>
              <a:t> </a:t>
            </a:r>
            <a:endParaRPr lang="en-US" sz="1600" b="0">
              <a:ea typeface="Aptos" panose="020B0004020202020204" pitchFamily="34" charset="0"/>
              <a:cs typeface="Calibri"/>
            </a:endParaRPr>
          </a:p>
          <a:p>
            <a:pPr marL="857250" lvl="1" indent="-457200">
              <a:spcBef>
                <a:spcPct val="20000"/>
              </a:spcBef>
              <a:buChar char="•"/>
            </a:pPr>
            <a:r>
              <a:rPr lang="en-US" b="0">
                <a:latin typeface="Calibri"/>
                <a:cs typeface="Calibri"/>
              </a:rPr>
              <a:t>Identify populations or groups who are not showing up to receive public health services (e.g., immunizations, screenings). </a:t>
            </a:r>
          </a:p>
          <a:p>
            <a:pPr marL="857250" lvl="1" indent="-457200">
              <a:spcBef>
                <a:spcPct val="20000"/>
              </a:spcBef>
              <a:buChar char="•"/>
            </a:pPr>
            <a:r>
              <a:rPr lang="en-US" b="0">
                <a:latin typeface="Calibri"/>
                <a:cs typeface="Calibri"/>
              </a:rPr>
              <a:t>Engage community members and partners to understand what supports the community needs to address inequities, including data. </a:t>
            </a:r>
          </a:p>
          <a:p>
            <a:endParaRPr lang="en-US">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18</a:t>
            </a:fld>
            <a:endParaRPr lang="en-US"/>
          </a:p>
        </p:txBody>
      </p:sp>
    </p:spTree>
    <p:extLst>
      <p:ext uri="{BB962C8B-B14F-4D97-AF65-F5344CB8AC3E}">
        <p14:creationId xmlns:p14="http://schemas.microsoft.com/office/powerpoint/2010/main" val="2616767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b="0" i="1">
                <a:effectLst/>
                <a:latin typeface="Calibri" panose="020F0502020204030204" pitchFamily="34" charset="0"/>
                <a:ea typeface="Aptos" panose="020B0004020202020204" pitchFamily="34" charset="0"/>
              </a:rPr>
              <a:t>Facilitator notes: Read through the notes on the slide below. Adapt the content to the local island context/community. </a:t>
            </a:r>
          </a:p>
          <a:p>
            <a:pPr marL="0" indent="0">
              <a:buNone/>
            </a:pPr>
            <a:endParaRPr lang="en-US" sz="1800" b="1">
              <a:effectLst/>
              <a:latin typeface="Calibri" panose="020F0502020204030204" pitchFamily="34" charset="0"/>
              <a:ea typeface="Aptos" panose="020B0004020202020204" pitchFamily="34" charset="0"/>
            </a:endParaRPr>
          </a:p>
          <a:p>
            <a:pPr marL="342900" indent="-342900">
              <a:buAutoNum type="arabicPeriod" startAt="5"/>
            </a:pPr>
            <a:r>
              <a:rPr lang="en-US" sz="1800" b="1">
                <a:effectLst/>
                <a:latin typeface="Calibri" panose="020F0502020204030204" pitchFamily="34" charset="0"/>
                <a:ea typeface="Aptos" panose="020B0004020202020204" pitchFamily="34" charset="0"/>
              </a:rPr>
              <a:t>Communicate health equity as a "we" issue. </a:t>
            </a:r>
          </a:p>
          <a:p>
            <a:pPr marL="742950" lvl="1" indent="-285750">
              <a:buFont typeface="Arial" panose="020B0604020202020204" pitchFamily="34" charset="0"/>
              <a:buChar char="•"/>
            </a:pPr>
            <a:r>
              <a:rPr lang="en-US" sz="1800" b="0" i="0">
                <a:effectLst/>
                <a:latin typeface="Calibri" panose="020F0502020204030204" pitchFamily="34" charset="0"/>
                <a:ea typeface="Aptos" panose="020B0004020202020204" pitchFamily="34" charset="0"/>
              </a:rPr>
              <a:t>Share examples of how equitable approaches can benefit all, such as using the Community Health Worker (CHW) model to bridge the gap between public health agencies and communities served to address access to services.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800" b="0">
              <a:effectLst/>
              <a:latin typeface="Calibri" panose="020F0502020204030204"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Aptos" panose="020B0004020202020204" pitchFamily="34" charset="0"/>
              </a:rPr>
              <a:t>6.      </a:t>
            </a:r>
            <a:r>
              <a:rPr lang="en-US" sz="3600" b="1">
                <a:cs typeface="Arial"/>
              </a:rPr>
              <a:t>Build public health agency staff capacity to understand health equity.</a:t>
            </a:r>
          </a:p>
          <a:p>
            <a:pPr marL="742950" lvl="1" indent="-285750">
              <a:buFont typeface="Arial" panose="020B0604020202020204" pitchFamily="34" charset="0"/>
              <a:buChar char="•"/>
            </a:pPr>
            <a:r>
              <a:rPr lang="en-US" sz="1800" b="0">
                <a:effectLst/>
                <a:latin typeface="Calibri" panose="020F0502020204030204" pitchFamily="34" charset="0"/>
                <a:ea typeface="Aptos" panose="020B0004020202020204" pitchFamily="34" charset="0"/>
              </a:rPr>
              <a:t>Engage public health agency staff, such as those not trained in health equity and data science, to help build capacity to understand and achieve health equity. </a:t>
            </a:r>
          </a:p>
          <a:p>
            <a:pPr marL="742950" lvl="1" indent="-285750">
              <a:buFont typeface="Arial" panose="020B0604020202020204" pitchFamily="34" charset="0"/>
              <a:buChar char="•"/>
            </a:pPr>
            <a:r>
              <a:rPr lang="en-US" sz="1800" b="0">
                <a:effectLst/>
                <a:latin typeface="Calibri" panose="020F0502020204030204" pitchFamily="34" charset="0"/>
                <a:ea typeface="Aptos" panose="020B0004020202020204" pitchFamily="34" charset="0"/>
              </a:rPr>
              <a:t>Build capacity through staff orientation and training to help set the stage for a shared understanding. Outline the main concepts of health equity and how it applies to agency programs and services, including how data plays a role in community health improvement.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a:effectLst/>
                <a:latin typeface="Calibri" panose="020F0502020204030204" pitchFamily="34" charset="0"/>
                <a:ea typeface="Aptos" panose="020B0004020202020204" pitchFamily="34" charset="0"/>
              </a:rPr>
              <a:t>Use a health equity lens - </a:t>
            </a:r>
            <a:r>
              <a:rPr lang="en-US" sz="4000" b="0">
                <a:ea typeface="Aptos" panose="020B0004020202020204" pitchFamily="34" charset="0"/>
                <a:cs typeface="Arial"/>
              </a:rPr>
              <a:t>Bring focus to the impact policies and practices have on shaping economic, social, and built environments. </a:t>
            </a:r>
          </a:p>
          <a:p>
            <a:pPr marL="742950" lvl="1" indent="-285750">
              <a:buFontTx/>
              <a:buChar char="-"/>
            </a:pPr>
            <a:endParaRPr lang="en-US" sz="1800" b="0">
              <a:effectLst/>
              <a:latin typeface="Calibri" panose="020F0502020204030204" pitchFamily="34" charset="0"/>
              <a:ea typeface="Aptos" panose="020B0004020202020204" pitchFamily="34" charset="0"/>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19</a:t>
            </a:fld>
            <a:endParaRPr lang="en-US"/>
          </a:p>
        </p:txBody>
      </p:sp>
    </p:spTree>
    <p:extLst>
      <p:ext uri="{BB962C8B-B14F-4D97-AF65-F5344CB8AC3E}">
        <p14:creationId xmlns:p14="http://schemas.microsoft.com/office/powerpoint/2010/main" val="178087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latin typeface="Calibri"/>
                <a:cs typeface="Calibri"/>
              </a:rPr>
              <a:t>Facilitation notes:  Read the slide content. Adapt the slides to meet the needs of your public health agency and community served. </a:t>
            </a:r>
            <a:endParaRPr lang="en-US" dirty="0">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latin typeface="Calibri"/>
                <a:cs typeface="Calibri"/>
              </a:rPr>
              <a:t>The Guide includes a series of steps and considerations for island area public health agencies, including tips on engaging community partners in the overall process. </a:t>
            </a:r>
            <a:r>
              <a:rPr lang="en-US" sz="1200" b="0" i="0" dirty="0">
                <a:latin typeface="Calibri"/>
                <a:ea typeface="Calibri"/>
                <a:cs typeface="Calibri"/>
              </a:rPr>
              <a:t>To help provide a new perspective this Guide offers direction on how to identify and use health equity indicators to shape performance improvement in island areas.</a:t>
            </a:r>
            <a:endParaRPr lang="en-US" b="0" i="0" dirty="0">
              <a:latin typeface="Calibri"/>
              <a:cs typeface="Calibri"/>
            </a:endParaRPr>
          </a:p>
          <a:p>
            <a:endParaRPr lang="en-US" b="0" i="1" dirty="0">
              <a:latin typeface="Calibri"/>
              <a:ea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2</a:t>
            </a:fld>
            <a:endParaRPr lang="en-US"/>
          </a:p>
        </p:txBody>
      </p:sp>
    </p:spTree>
    <p:extLst>
      <p:ext uri="{BB962C8B-B14F-4D97-AF65-F5344CB8AC3E}">
        <p14:creationId xmlns:p14="http://schemas.microsoft.com/office/powerpoint/2010/main" val="147410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latin typeface="Calibri"/>
                <a:cs typeface="Calibri"/>
              </a:rPr>
              <a:t>Facilitation notes:  Read the slide content and then the content below. Use this step to explore how to identify and develop indicators through a health equity lens. </a:t>
            </a:r>
            <a:endParaRPr lang="en-US">
              <a:latin typeface="Calibri"/>
              <a:cs typeface="Calibri"/>
            </a:endParaRPr>
          </a:p>
          <a:p>
            <a:endParaRPr lang="en-US" sz="1800">
              <a:latin typeface="Calibri"/>
              <a:ea typeface="Aptos" panose="020B0004020202020204" pitchFamily="34" charset="0"/>
              <a:cs typeface="Calibri"/>
            </a:endParaRPr>
          </a:p>
          <a:p>
            <a:r>
              <a:rPr lang="en-US" sz="1800" b="0">
                <a:effectLst/>
                <a:latin typeface="Calibri"/>
                <a:ea typeface="Aptos" panose="020B0004020202020204" pitchFamily="34" charset="0"/>
                <a:cs typeface="Calibri"/>
              </a:rPr>
              <a:t>Indicators are used to measure health equity and reflect a variety of factors that promote or harm health and well-being in populations and communities</a:t>
            </a:r>
            <a:endParaRPr lang="en-US" b="0">
              <a:cs typeface="Calibri"/>
            </a:endParaRPr>
          </a:p>
          <a:p>
            <a:endParaRPr lang="en-US" sz="1800" b="0">
              <a:effectLst/>
              <a:latin typeface="Calibri" panose="020F0502020204030204" pitchFamily="34" charset="0"/>
              <a:cs typeface="Calibri"/>
            </a:endParaRPr>
          </a:p>
          <a:p>
            <a:r>
              <a:rPr lang="en-US" sz="1800" b="0">
                <a:effectLst/>
                <a:latin typeface="Calibri"/>
                <a:ea typeface="Aptos" panose="020B0004020202020204" pitchFamily="34" charset="0"/>
                <a:cs typeface="Calibri"/>
              </a:rPr>
              <a:t>Local knowledge and context are essential to both defining and measuring health equity, especially in the Island Areas with diverse geographies, cultures, economies, and resources.</a:t>
            </a:r>
            <a:r>
              <a:rPr lang="en-US" sz="1800" b="0">
                <a:latin typeface="Calibri"/>
                <a:ea typeface="Aptos" panose="020B0004020202020204" pitchFamily="34" charset="0"/>
                <a:cs typeface="Calibri"/>
              </a:rPr>
              <a:t> </a:t>
            </a:r>
            <a:endParaRPr lang="en-US" b="0"/>
          </a:p>
        </p:txBody>
      </p:sp>
      <p:sp>
        <p:nvSpPr>
          <p:cNvPr id="4" name="Slide Number Placeholder 3"/>
          <p:cNvSpPr>
            <a:spLocks noGrp="1"/>
          </p:cNvSpPr>
          <p:nvPr>
            <p:ph type="sldNum" sz="quarter" idx="5"/>
          </p:nvPr>
        </p:nvSpPr>
        <p:spPr/>
        <p:txBody>
          <a:bodyPr/>
          <a:lstStyle/>
          <a:p>
            <a:fld id="{D97469FA-536F-4141-BBD3-7C1E5607DC70}" type="slidenum">
              <a:rPr lang="en-US" smtClean="0"/>
              <a:pPr/>
              <a:t>20</a:t>
            </a:fld>
            <a:endParaRPr lang="en-US"/>
          </a:p>
        </p:txBody>
      </p:sp>
    </p:spTree>
    <p:extLst>
      <p:ext uri="{BB962C8B-B14F-4D97-AF65-F5344CB8AC3E}">
        <p14:creationId xmlns:p14="http://schemas.microsoft.com/office/powerpoint/2010/main" val="3647699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latin typeface="Calibri"/>
                <a:cs typeface="Calibri"/>
              </a:rPr>
              <a:t>Facilitation notes:  Read content below and then slide content. Include examples of how health equity is measured in the local island/community context. </a:t>
            </a:r>
          </a:p>
          <a:p>
            <a:endParaRPr lang="en-US" b="0" i="1">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Health equity can be measured in multiple ways, including measures of health disparities, inequities, and social and structural determinants of health. It can also be measured by exploring existing health indicators and by developing new indicators.</a:t>
            </a:r>
            <a:endParaRPr lang="en-US" sz="1200" b="0">
              <a:cs typeface="Calibri"/>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21</a:t>
            </a:fld>
            <a:endParaRPr lang="en-US"/>
          </a:p>
        </p:txBody>
      </p:sp>
    </p:spTree>
    <p:extLst>
      <p:ext uri="{BB962C8B-B14F-4D97-AF65-F5344CB8AC3E}">
        <p14:creationId xmlns:p14="http://schemas.microsoft.com/office/powerpoint/2010/main" val="2432221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latin typeface="Calibri"/>
                <a:cs typeface="Calibri"/>
              </a:rPr>
              <a:t>Facilitation notes:  Read content below.</a:t>
            </a:r>
            <a:endParaRPr lang="en-US" i="1" dirty="0">
              <a:latin typeface="Calibri"/>
              <a:cs typeface="Calibri"/>
            </a:endParaRPr>
          </a:p>
          <a:p>
            <a:r>
              <a:rPr lang="en-US" b="0" i="1" dirty="0">
                <a:latin typeface="Calibri"/>
                <a:cs typeface="Calibri"/>
              </a:rPr>
              <a:t>Template source:  </a:t>
            </a:r>
            <a:r>
              <a:rPr lang="en-US" b="0" i="1" dirty="0">
                <a:latin typeface="Calibri"/>
                <a:cs typeface="Calibri"/>
                <a:hlinkClick r:id="rId3"/>
              </a:rPr>
              <a:t>Developing a State Health Improvement Plan: Guidance and Resources (astho.org)</a:t>
            </a:r>
            <a:endParaRPr lang="en-US" i="1" dirty="0">
              <a:latin typeface="Calibri"/>
              <a:cs typeface="Calibri"/>
            </a:endParaRPr>
          </a:p>
          <a:p>
            <a:endParaRPr lang="en-US" b="0" dirty="0">
              <a:latin typeface="Calibri"/>
              <a:cs typeface="Calibri"/>
            </a:endParaRPr>
          </a:p>
          <a:p>
            <a:r>
              <a:rPr lang="en-US" b="0" dirty="0">
                <a:latin typeface="Calibri"/>
                <a:cs typeface="Calibri"/>
              </a:rPr>
              <a:t>Logic models are a helpful tool to anchor and organize indicators and measures in a larger framework. This slide provides an illustration of a logic model.</a:t>
            </a:r>
            <a:endParaRPr lang="en-US" b="0" dirty="0">
              <a:cs typeface="Calibri"/>
            </a:endParaRPr>
          </a:p>
          <a:p>
            <a:endParaRPr lang="en-US" b="0" dirty="0">
              <a:latin typeface="Calibri"/>
              <a:cs typeface="Calibri"/>
            </a:endParaRPr>
          </a:p>
          <a:p>
            <a:pPr marL="171450" indent="-171450">
              <a:spcBef>
                <a:spcPct val="20000"/>
              </a:spcBef>
              <a:buFont typeface="Arial"/>
              <a:buChar char="•"/>
            </a:pPr>
            <a:r>
              <a:rPr lang="en-US" b="0" dirty="0">
                <a:latin typeface="Calibri"/>
                <a:cs typeface="Calibri"/>
              </a:rPr>
              <a:t>By making connections between inputs, activities, and outcomes, Island Areas can begin prioritizing indicators and data that help tell the equity story.</a:t>
            </a:r>
            <a:endParaRPr lang="en-US" b="0" dirty="0">
              <a:latin typeface="Calibri"/>
              <a:ea typeface="Calibri"/>
              <a:cs typeface="Calibri"/>
            </a:endParaRPr>
          </a:p>
          <a:p>
            <a:pPr marL="171450" indent="-171450">
              <a:spcBef>
                <a:spcPct val="20000"/>
              </a:spcBef>
              <a:buFont typeface="Arial"/>
              <a:buChar char="•"/>
            </a:pPr>
            <a:r>
              <a:rPr lang="en-US" b="0" dirty="0">
                <a:latin typeface="Calibri"/>
                <a:cs typeface="Calibri"/>
              </a:rPr>
              <a:t>The Islands Health Equity Framework highlights existing and new indicators of health equity within an island context, all of which can be used to measure equity alone or in combination.</a:t>
            </a:r>
            <a:endParaRPr lang="en-US" b="0" dirty="0">
              <a:latin typeface="Calibri"/>
              <a:ea typeface="Calibri"/>
              <a:cs typeface="Calibri"/>
            </a:endParaRPr>
          </a:p>
          <a:p>
            <a:endParaRPr lang="en-US" b="0" dirty="0">
              <a:latin typeface="Calibri"/>
              <a:cs typeface="Calibri"/>
            </a:endParaRPr>
          </a:p>
          <a:p>
            <a:r>
              <a:rPr lang="en-US" b="0" dirty="0">
                <a:latin typeface="Calibri"/>
                <a:ea typeface="Calibri"/>
                <a:cs typeface="Calibri"/>
              </a:rPr>
              <a:t>Consider replacing this example with a logic model created for a local program.</a:t>
            </a:r>
          </a:p>
        </p:txBody>
      </p:sp>
      <p:sp>
        <p:nvSpPr>
          <p:cNvPr id="4" name="Slide Number Placeholder 3"/>
          <p:cNvSpPr>
            <a:spLocks noGrp="1"/>
          </p:cNvSpPr>
          <p:nvPr>
            <p:ph type="sldNum" sz="quarter" idx="5"/>
          </p:nvPr>
        </p:nvSpPr>
        <p:spPr/>
        <p:txBody>
          <a:bodyPr/>
          <a:lstStyle/>
          <a:p>
            <a:fld id="{D97469FA-536F-4141-BBD3-7C1E5607DC70}" type="slidenum">
              <a:rPr lang="en-US" smtClean="0"/>
              <a:pPr/>
              <a:t>22</a:t>
            </a:fld>
            <a:endParaRPr lang="en-US"/>
          </a:p>
        </p:txBody>
      </p:sp>
    </p:spTree>
    <p:extLst>
      <p:ext uri="{BB962C8B-B14F-4D97-AF65-F5344CB8AC3E}">
        <p14:creationId xmlns:p14="http://schemas.microsoft.com/office/powerpoint/2010/main" val="3147611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latin typeface="Calibri"/>
                <a:cs typeface="Calibri"/>
              </a:rPr>
              <a:t>Facilitation notes: Read content below then briefly talk through the examples on the slide. Share other relevant examples as available. </a:t>
            </a:r>
            <a:endParaRPr lang="en-US" i="1" dirty="0"/>
          </a:p>
          <a:p>
            <a:endParaRPr lang="en-US" b="0" dirty="0">
              <a:latin typeface="Calibri"/>
              <a:cs typeface="Calibri"/>
            </a:endParaRPr>
          </a:p>
          <a:p>
            <a:r>
              <a:rPr lang="en-US" b="0" dirty="0">
                <a:latin typeface="Calibri"/>
                <a:cs typeface="Calibri"/>
              </a:rPr>
              <a:t>This table is an example of existing/current measures that align with the Islands Health Equity Framework. It includes the data source and guidance on how to apply a health equity lens.</a:t>
            </a:r>
          </a:p>
          <a:p>
            <a:endParaRPr lang="en-US" b="0" dirty="0">
              <a:ea typeface="Calibri"/>
              <a:cs typeface="Calibri"/>
            </a:endParaRPr>
          </a:p>
          <a:p>
            <a:r>
              <a:rPr lang="en-US" b="0" dirty="0">
                <a:latin typeface="Calibri"/>
                <a:ea typeface="Calibri"/>
                <a:cs typeface="Calibri"/>
              </a:rPr>
              <a:t>Starting from the left are indicators that reflect foundational conditions and societal conditions. In the next column are examples of existing measures from a specific data source. The last column provides ideas for how to apply a health equity lens by stratifying the data by geography, income level, social status, race/ethnicity, nationality, age, sex, gender, and more. </a:t>
            </a:r>
          </a:p>
          <a:p>
            <a:endParaRPr lang="en-US" b="0" dirty="0">
              <a:ea typeface="Calibri"/>
              <a:cs typeface="Calibri"/>
            </a:endParaRPr>
          </a:p>
          <a:p>
            <a:r>
              <a:rPr lang="en-US" b="0" dirty="0">
                <a:latin typeface="Calibri"/>
                <a:ea typeface="Calibri"/>
                <a:cs typeface="Calibri"/>
              </a:rPr>
              <a:t>This process allows for a deeper understanding of how a public health issue or health condition is experienced or distributed within a community or population. </a:t>
            </a:r>
            <a:endParaRPr lang="en-US" b="0" dirty="0">
              <a:ea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23</a:t>
            </a:fld>
            <a:endParaRPr lang="en-US"/>
          </a:p>
        </p:txBody>
      </p:sp>
    </p:spTree>
    <p:extLst>
      <p:ext uri="{BB962C8B-B14F-4D97-AF65-F5344CB8AC3E}">
        <p14:creationId xmlns:p14="http://schemas.microsoft.com/office/powerpoint/2010/main" val="2247250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latin typeface="Calibri"/>
                <a:cs typeface="Calibri"/>
              </a:rPr>
              <a:t>Facilitation notes: Read the content below, then briefly talk through the examples on the slide.  Ask the audience to share potential factors where indicated.</a:t>
            </a:r>
            <a:endParaRPr lang="en-US" dirty="0"/>
          </a:p>
          <a:p>
            <a:endParaRPr lang="en-US" b="0" dirty="0">
              <a:latin typeface="Calibri"/>
              <a:cs typeface="Calibri"/>
            </a:endParaRPr>
          </a:p>
          <a:p>
            <a:r>
              <a:rPr lang="en-US" b="0" dirty="0">
                <a:latin typeface="Calibri"/>
                <a:cs typeface="Calibri"/>
              </a:rPr>
              <a:t>This table is an example of a potential (new) measure that aligns with the ASTHO Islands Health Equity Framework. You can still apply a health equity lens by deciding how to stratify each measure.</a:t>
            </a:r>
          </a:p>
          <a:p>
            <a:endParaRPr lang="en-US" b="0" dirty="0">
              <a:ea typeface="Calibri"/>
              <a:cs typeface="Calibri"/>
            </a:endParaRPr>
          </a:p>
          <a:p>
            <a:r>
              <a:rPr lang="en-US" b="0" dirty="0">
                <a:latin typeface="Calibri"/>
                <a:ea typeface="Calibri"/>
                <a:cs typeface="Calibri"/>
              </a:rPr>
              <a:t>On the left are potential indicators, such as language, healthcare, and public health services. In the next column are potential measures that can be adapted to fit the local context or community. For example, which factors would be important to consider when stratifying the data to examine health equity, inequities, and disparities? Once again, this process helps deepen understanding of social and structural determinants of public health issues and which communities or populations are most affected.</a:t>
            </a:r>
            <a:endParaRPr lang="en-US" b="0" dirty="0">
              <a:ea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24</a:t>
            </a:fld>
            <a:endParaRPr lang="en-US"/>
          </a:p>
        </p:txBody>
      </p:sp>
    </p:spTree>
    <p:extLst>
      <p:ext uri="{BB962C8B-B14F-4D97-AF65-F5344CB8AC3E}">
        <p14:creationId xmlns:p14="http://schemas.microsoft.com/office/powerpoint/2010/main" val="843785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kern="100" dirty="0">
                <a:latin typeface="Calibri"/>
                <a:ea typeface="Aptos" panose="020B0004020202020204" pitchFamily="34" charset="0"/>
                <a:cs typeface="Calibri"/>
              </a:rPr>
              <a:t>Facilitation notes:  Read content below then read action steps on the slide content. Explore existing indicators and measure from local, available datasets. Where needed, develop new indicators and measures to fill in the gaps in the island/community context. </a:t>
            </a:r>
          </a:p>
          <a:p>
            <a:endParaRPr lang="en-US" sz="1800" b="0" kern="100" dirty="0">
              <a:latin typeface="Calibri"/>
              <a:ea typeface="Aptos" panose="020B0004020202020204" pitchFamily="34" charset="0"/>
              <a:cs typeface="Calibri"/>
            </a:endParaRPr>
          </a:p>
          <a:p>
            <a:pPr marL="0" marR="0">
              <a:spcBef>
                <a:spcPts val="0"/>
              </a:spcBef>
              <a:spcAft>
                <a:spcPts val="0"/>
              </a:spcAft>
            </a:pPr>
            <a:r>
              <a:rPr lang="en-US" sz="1800" b="0" kern="100" dirty="0">
                <a:effectLst/>
                <a:latin typeface="Calibri"/>
                <a:ea typeface="Aptos" panose="020B0004020202020204" pitchFamily="34" charset="0"/>
                <a:cs typeface="Calibri"/>
              </a:rPr>
              <a:t>Developing new indicators and measures of health equity is complex and requires time, resources, and expertise in measurement.</a:t>
            </a:r>
            <a:r>
              <a:rPr lang="en-US" sz="1800" b="0" kern="100" baseline="30000" dirty="0">
                <a:effectLst/>
                <a:latin typeface="Calibri"/>
                <a:ea typeface="Aptos" panose="020B0004020202020204" pitchFamily="34" charset="0"/>
                <a:cs typeface="Calibri"/>
              </a:rPr>
              <a:t>,</a:t>
            </a:r>
            <a:r>
              <a:rPr lang="en-US" sz="1800" b="0" kern="100" dirty="0">
                <a:effectLst/>
                <a:latin typeface="Calibri"/>
                <a:ea typeface="Aptos" panose="020B0004020202020204" pitchFamily="34" charset="0"/>
                <a:cs typeface="Calibri"/>
              </a:rPr>
              <a:t> When determining health equity indicators and measures, consider the following steps in collaboration with public health agency staff, partners, and community members</a:t>
            </a:r>
            <a:r>
              <a:rPr lang="en-US" sz="1800" b="0" kern="100" dirty="0">
                <a:latin typeface="Calibri"/>
                <a:ea typeface="Aptos" panose="020B0004020202020204" pitchFamily="34" charset="0"/>
                <a:cs typeface="Calibri"/>
              </a:rPr>
              <a:t>.</a:t>
            </a:r>
            <a:endParaRPr lang="en-US" sz="1800" b="0" kern="100" dirty="0">
              <a:effectLst/>
              <a:latin typeface="Aptos"/>
              <a:ea typeface="Calibri" panose="020F0502020204030204" pitchFamily="34" charset="0"/>
              <a:cs typeface="Calibri"/>
            </a:endParaRPr>
          </a:p>
          <a:p>
            <a:endParaRPr lang="en-US" dirty="0"/>
          </a:p>
          <a:p>
            <a:pPr>
              <a:lnSpc>
                <a:spcPts val="3080"/>
              </a:lnSpc>
              <a:spcBef>
                <a:spcPct val="20000"/>
              </a:spcBef>
            </a:pPr>
            <a:r>
              <a:rPr lang="en-US" b="0" dirty="0"/>
              <a:t>Action Steps</a:t>
            </a:r>
          </a:p>
          <a:p>
            <a:pPr marL="457200" indent="-457200">
              <a:lnSpc>
                <a:spcPts val="3080"/>
              </a:lnSpc>
              <a:spcBef>
                <a:spcPct val="20000"/>
              </a:spcBef>
              <a:buAutoNum type="arabicPeriod"/>
            </a:pPr>
            <a:r>
              <a:rPr lang="en-US" b="0" dirty="0">
                <a:latin typeface="Calibri"/>
                <a:ea typeface="Calibri"/>
                <a:cs typeface="Calibri"/>
              </a:rPr>
              <a:t>Identify what is important to measure. </a:t>
            </a:r>
            <a:endParaRPr lang="en-US" b="0" dirty="0">
              <a:ea typeface="Calibri"/>
              <a:cs typeface="Calibri"/>
            </a:endParaRPr>
          </a:p>
          <a:p>
            <a:pPr marL="457200" indent="-457200">
              <a:lnSpc>
                <a:spcPts val="3080"/>
              </a:lnSpc>
              <a:spcBef>
                <a:spcPct val="20000"/>
              </a:spcBef>
              <a:buAutoNum type="arabicPeriod"/>
            </a:pPr>
            <a:r>
              <a:rPr lang="en-US" b="0" dirty="0"/>
              <a:t>Select existing indicators and measures.</a:t>
            </a:r>
          </a:p>
          <a:p>
            <a:pPr marL="457200" indent="-457200">
              <a:lnSpc>
                <a:spcPts val="3080"/>
              </a:lnSpc>
              <a:spcBef>
                <a:spcPct val="20000"/>
              </a:spcBef>
              <a:buAutoNum type="arabicPeriod"/>
            </a:pPr>
            <a:r>
              <a:rPr lang="en-US" b="0" dirty="0">
                <a:latin typeface="Calibri"/>
                <a:ea typeface="Calibri"/>
                <a:cs typeface="Calibri"/>
              </a:rPr>
              <a:t>Develop new indicators and measures to fill gaps and address new areas of health equity.</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25</a:t>
            </a:fld>
            <a:endParaRPr lang="en-US"/>
          </a:p>
        </p:txBody>
      </p:sp>
    </p:spTree>
    <p:extLst>
      <p:ext uri="{BB962C8B-B14F-4D97-AF65-F5344CB8AC3E}">
        <p14:creationId xmlns:p14="http://schemas.microsoft.com/office/powerpoint/2010/main" val="2305228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latin typeface="Calibri"/>
                <a:cs typeface="Calibri"/>
              </a:rPr>
              <a:t>Facilitation notes:  Read content below. Use this step to use storytelling and data to achieve health equity. </a:t>
            </a:r>
            <a:endParaRPr lang="en-US">
              <a:latin typeface="Calibri"/>
              <a:cs typeface="Calibri"/>
            </a:endParaRPr>
          </a:p>
          <a:p>
            <a:endParaRPr lang="en-US" sz="1800" b="0">
              <a:latin typeface="Calibri"/>
              <a:ea typeface="Aptos" panose="020B0004020202020204" pitchFamily="34" charset="0"/>
              <a:cs typeface="Calibri"/>
            </a:endParaRPr>
          </a:p>
          <a:p>
            <a:r>
              <a:rPr lang="en-US" sz="1800" b="0">
                <a:effectLst/>
                <a:latin typeface="Calibri"/>
                <a:ea typeface="Aptos" panose="020B0004020202020204" pitchFamily="34" charset="0"/>
                <a:cs typeface="Calibri"/>
              </a:rPr>
              <a:t>Building on a shared understanding of health equity and how to apply a health equity lens to existing and new indicators, this step provides ideas for how to use storytelling and data to explore a public health issue or priority.</a:t>
            </a:r>
            <a:r>
              <a:rPr lang="en-US" sz="1800" b="0">
                <a:latin typeface="Calibri"/>
                <a:ea typeface="Aptos" panose="020B0004020202020204" pitchFamily="34" charset="0"/>
                <a:cs typeface="Calibri"/>
              </a:rPr>
              <a:t> </a:t>
            </a:r>
            <a:endParaRPr lang="en-US" b="0">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26</a:t>
            </a:fld>
            <a:endParaRPr lang="en-US"/>
          </a:p>
        </p:txBody>
      </p:sp>
    </p:spTree>
    <p:extLst>
      <p:ext uri="{BB962C8B-B14F-4D97-AF65-F5344CB8AC3E}">
        <p14:creationId xmlns:p14="http://schemas.microsoft.com/office/powerpoint/2010/main" val="3138860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i="1">
                <a:latin typeface="Calibri"/>
                <a:cs typeface="Calibri"/>
              </a:rPr>
              <a:t>Facilitation notes:  Read slide content and then content below. </a:t>
            </a:r>
          </a:p>
          <a:p>
            <a:pPr>
              <a:defRPr/>
            </a:pPr>
            <a:endParaRPr lang="en-US" sz="1800" b="0">
              <a:latin typeface="Calibri"/>
              <a:cs typeface="Calibri"/>
            </a:endParaRPr>
          </a:p>
          <a:p>
            <a:pPr marL="285750" marR="0" lvl="0" indent="-285750" algn="l" defTabSz="914400">
              <a:lnSpc>
                <a:spcPct val="100000"/>
              </a:lnSpc>
              <a:spcBef>
                <a:spcPts val="0"/>
              </a:spcBef>
              <a:spcAft>
                <a:spcPts val="0"/>
              </a:spcAft>
              <a:buClrTx/>
              <a:buSzTx/>
              <a:buFont typeface="Arial" panose="020B0604020202020204" pitchFamily="34" charset="0"/>
              <a:buChar char="•"/>
              <a:tabLst/>
              <a:defRPr/>
            </a:pPr>
            <a:r>
              <a:rPr lang="en-US" sz="1800" b="0">
                <a:latin typeface="Calibri"/>
                <a:cs typeface="Calibri"/>
              </a:rPr>
              <a:t>Stories are also a helpful tool when communicating public health data to diverse audiences.</a:t>
            </a:r>
          </a:p>
          <a:p>
            <a:pPr marL="285750" marR="0" lvl="0" indent="-285750" algn="l" defTabSz="914400">
              <a:lnSpc>
                <a:spcPct val="100000"/>
              </a:lnSpc>
              <a:spcBef>
                <a:spcPts val="0"/>
              </a:spcBef>
              <a:spcAft>
                <a:spcPts val="0"/>
              </a:spcAft>
              <a:buClrTx/>
              <a:buSzTx/>
              <a:buFont typeface="Arial" panose="020B0604020202020204" pitchFamily="34" charset="0"/>
              <a:buChar char="•"/>
              <a:tabLst/>
              <a:defRPr/>
            </a:pPr>
            <a:r>
              <a:rPr lang="en-US" sz="1800" b="0"/>
              <a:t>Stories help connect people and are a way to share information or lessons learned in a simple way. </a:t>
            </a:r>
            <a:endParaRPr lang="en-US" sz="1800" b="0" kern="100">
              <a:effectLst/>
              <a:latin typeface="Calibri"/>
              <a:ea typeface="Aptos" panose="020B0004020202020204" pitchFamily="34" charset="0"/>
              <a:cs typeface="Calibri"/>
            </a:endParaRPr>
          </a:p>
          <a:p>
            <a:pPr marL="285750" indent="-285750">
              <a:buFont typeface="Arial" panose="020B0604020202020204" pitchFamily="34" charset="0"/>
              <a:buChar char="•"/>
              <a:defRPr/>
            </a:pPr>
            <a:r>
              <a:rPr lang="en-US" sz="1800" b="0" kern="100">
                <a:effectLst/>
                <a:latin typeface="Calibri"/>
                <a:ea typeface="Aptos" panose="020B0004020202020204" pitchFamily="34" charset="0"/>
                <a:cs typeface="Calibri"/>
              </a:rPr>
              <a:t>Measuring health equity often involves combining multiple indicators and stratifying data by groups and characteristics.</a:t>
            </a:r>
            <a:r>
              <a:rPr lang="en-US" sz="1800" b="0" kern="100">
                <a:latin typeface="Calibri"/>
                <a:ea typeface="Aptos" panose="020B0004020202020204" pitchFamily="34" charset="0"/>
                <a:cs typeface="Calibri"/>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00">
                <a:effectLst/>
                <a:latin typeface="Calibri"/>
                <a:ea typeface="Aptos" panose="020B0004020202020204" pitchFamily="34" charset="0"/>
                <a:cs typeface="Calibri"/>
              </a:rPr>
              <a:t>Having a simple way to organize indicators and data is an important step in using results to inform public health decisions.</a:t>
            </a:r>
            <a:r>
              <a:rPr lang="en-US" sz="1800" b="0" kern="100">
                <a:latin typeface="Calibri"/>
                <a:ea typeface="Aptos" panose="020B0004020202020204" pitchFamily="34" charset="0"/>
                <a:cs typeface="Calibri"/>
              </a:rPr>
              <a:t> </a:t>
            </a:r>
            <a:endParaRPr lang="en-US" sz="1800" b="0" kern="100">
              <a:effectLst/>
              <a:latin typeface="Calibri" panose="020F0502020204030204" pitchFamily="34" charset="0"/>
              <a:ea typeface="Aptos" panose="020B0004020202020204" pitchFamily="34" charset="0"/>
              <a:cs typeface="Calibri"/>
            </a:endParaRPr>
          </a:p>
          <a:p>
            <a:pPr marL="285750" indent="-285750">
              <a:buFont typeface="Arial" panose="020B0604020202020204" pitchFamily="34" charset="0"/>
              <a:buChar char="•"/>
              <a:defRPr/>
            </a:pPr>
            <a:r>
              <a:rPr lang="en-US" sz="1800" b="0" kern="100">
                <a:effectLst/>
                <a:latin typeface="Calibri"/>
                <a:ea typeface="Aptos" panose="020B0004020202020204" pitchFamily="34" charset="0"/>
                <a:cs typeface="Calibri"/>
              </a:rPr>
              <a:t>It also provides a tool to engage community partners in helping public health agencies make sense of the results and play a role in creating solutions that advance health equity.</a:t>
            </a:r>
            <a:r>
              <a:rPr lang="en-US" sz="1800" b="0" kern="100">
                <a:latin typeface="Calibri"/>
                <a:ea typeface="Aptos" panose="020B0004020202020204" pitchFamily="34" charset="0"/>
                <a:cs typeface="Calibri"/>
              </a:rPr>
              <a:t> </a:t>
            </a:r>
            <a:endParaRPr lang="en-US" sz="1800" b="0" kern="100">
              <a:effectLst/>
              <a:latin typeface="Aptos"/>
              <a:ea typeface="Calibri" panose="020F0502020204030204" pitchFamily="34" charset="0"/>
              <a:cs typeface="Calibri"/>
            </a:endParaRPr>
          </a:p>
          <a:p>
            <a:endParaRPr lang="en-US" b="0">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27</a:t>
            </a:fld>
            <a:endParaRPr lang="en-US"/>
          </a:p>
        </p:txBody>
      </p:sp>
    </p:spTree>
    <p:extLst>
      <p:ext uri="{BB962C8B-B14F-4D97-AF65-F5344CB8AC3E}">
        <p14:creationId xmlns:p14="http://schemas.microsoft.com/office/powerpoint/2010/main" val="3138928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latin typeface="Calibri"/>
                <a:cs typeface="Calibri"/>
              </a:rPr>
              <a:t>Facilitation notes:  Read content below and the slide. Refer to the example infographic to highlight storytelling and/or share another island/community context. </a:t>
            </a:r>
          </a:p>
          <a:p>
            <a:endParaRPr lang="en-US" b="0" i="1">
              <a:latin typeface="Calibri"/>
              <a:cs typeface="Calibri"/>
            </a:endParaRPr>
          </a:p>
          <a:p>
            <a:pPr marL="171450" indent="-171450">
              <a:buFont typeface="Arial" panose="020B0604020202020204" pitchFamily="34" charset="0"/>
              <a:buChar char="•"/>
            </a:pPr>
            <a:r>
              <a:rPr lang="en-US" b="0">
                <a:latin typeface="Calibri"/>
                <a:ea typeface="Calibri"/>
                <a:cs typeface="Calibri"/>
              </a:rPr>
              <a:t>Using storytelling and data to advance health equity involves conversations with multiple communities, organizations, and sectors; access to quality and timely data; and resources and skills to manage and analyze data.</a:t>
            </a:r>
          </a:p>
          <a:p>
            <a:pPr marL="171450" indent="-171450">
              <a:buFont typeface="Arial" panose="020B0604020202020204" pitchFamily="34" charset="0"/>
              <a:buChar char="•"/>
            </a:pPr>
            <a:r>
              <a:rPr lang="en-US" b="0">
                <a:latin typeface="Calibri"/>
                <a:ea typeface="Calibri"/>
                <a:cs typeface="Calibri"/>
              </a:rPr>
              <a:t>Start small by using data to understand a key priority related to equity, and then scale over time by exploring other priorities.</a:t>
            </a:r>
          </a:p>
          <a:p>
            <a:pPr marL="171450" indent="-171450">
              <a:buFont typeface="Arial" panose="020B0604020202020204" pitchFamily="34" charset="0"/>
              <a:buChar char="•"/>
            </a:pPr>
            <a:r>
              <a:rPr lang="en-US" b="0">
                <a:latin typeface="Calibri"/>
                <a:ea typeface="Calibri"/>
                <a:cs typeface="Calibri"/>
              </a:rPr>
              <a:t>Collaborating with community members and partners is essential when using storytelling and data to advance equity. </a:t>
            </a:r>
            <a:endParaRPr lang="en-US" b="0">
              <a:ea typeface="Calibri"/>
              <a:cs typeface="Calibri"/>
            </a:endParaRPr>
          </a:p>
          <a:p>
            <a:pPr marL="171450" indent="-171450">
              <a:buFont typeface="Arial" panose="020B0604020202020204" pitchFamily="34" charset="0"/>
              <a:buChar char="•"/>
            </a:pPr>
            <a:endParaRPr lang="en-US" b="0">
              <a:latin typeface="Calibri"/>
              <a:ea typeface="Calibri"/>
              <a:cs typeface="Calibri"/>
            </a:endParaRPr>
          </a:p>
          <a:p>
            <a:pPr>
              <a:lnSpc>
                <a:spcPts val="3080"/>
              </a:lnSpc>
              <a:spcBef>
                <a:spcPct val="20000"/>
              </a:spcBef>
            </a:pPr>
            <a:r>
              <a:rPr lang="en-US" b="0">
                <a:latin typeface="Calibri"/>
                <a:ea typeface="Calibri"/>
                <a:cs typeface="Calibri"/>
              </a:rPr>
              <a:t>Consider how to engage the community within each of these steps: </a:t>
            </a:r>
          </a:p>
          <a:p>
            <a:pPr marL="457200" indent="-457200">
              <a:lnSpc>
                <a:spcPts val="3080"/>
              </a:lnSpc>
              <a:spcBef>
                <a:spcPct val="20000"/>
              </a:spcBef>
              <a:buFont typeface="Arial,Sans-Serif" panose="020B0604020202020204" pitchFamily="34" charset="0"/>
              <a:buChar char="•"/>
            </a:pPr>
            <a:endParaRPr lang="en-US" b="0"/>
          </a:p>
          <a:p>
            <a:pPr marL="228600" indent="-228600">
              <a:lnSpc>
                <a:spcPts val="3080"/>
              </a:lnSpc>
              <a:spcBef>
                <a:spcPct val="20000"/>
              </a:spcBef>
              <a:buFont typeface="+mj-lt"/>
              <a:buAutoNum type="arabicPeriod"/>
            </a:pPr>
            <a:r>
              <a:rPr lang="en-US" b="0">
                <a:latin typeface="Calibri"/>
                <a:ea typeface="Calibri"/>
                <a:cs typeface="Calibri"/>
              </a:rPr>
              <a:t>Identify a public health issue or priority.</a:t>
            </a:r>
          </a:p>
          <a:p>
            <a:pPr marL="228600" indent="-228600">
              <a:lnSpc>
                <a:spcPts val="3080"/>
              </a:lnSpc>
              <a:spcBef>
                <a:spcPct val="20000"/>
              </a:spcBef>
              <a:buFont typeface="+mj-lt"/>
              <a:buAutoNum type="arabicPeriod"/>
            </a:pPr>
            <a:r>
              <a:rPr lang="en-US" b="0">
                <a:latin typeface="Calibri"/>
                <a:ea typeface="Calibri"/>
                <a:cs typeface="Calibri"/>
              </a:rPr>
              <a:t>Review potential indicators and data sources to explore that issue. </a:t>
            </a:r>
          </a:p>
          <a:p>
            <a:pPr marL="228600" indent="-228600">
              <a:lnSpc>
                <a:spcPts val="3080"/>
              </a:lnSpc>
              <a:spcBef>
                <a:spcPct val="20000"/>
              </a:spcBef>
              <a:buFont typeface="+mj-lt"/>
              <a:buAutoNum type="arabicPeriod"/>
            </a:pPr>
            <a:r>
              <a:rPr lang="en-US" b="0">
                <a:latin typeface="Calibri"/>
                <a:ea typeface="Calibri"/>
                <a:cs typeface="Calibri"/>
              </a:rPr>
              <a:t>Consider all the indicators you currently measure. From those indicators, identify a small set (two to four) to explore the issue (e.g., rates of depression among youth, geography, gender, age).</a:t>
            </a:r>
          </a:p>
          <a:p>
            <a:pPr marL="228600" indent="-228600">
              <a:lnSpc>
                <a:spcPts val="3080"/>
              </a:lnSpc>
              <a:spcBef>
                <a:spcPct val="20000"/>
              </a:spcBef>
              <a:buFont typeface="+mj-lt"/>
              <a:buAutoNum type="arabicPeriod"/>
            </a:pPr>
            <a:r>
              <a:rPr lang="en-US" b="0">
                <a:latin typeface="Calibri"/>
                <a:ea typeface="Calibri"/>
                <a:cs typeface="Calibri"/>
              </a:rPr>
              <a:t>Stratify the data using a health equity lens.</a:t>
            </a:r>
          </a:p>
          <a:p>
            <a:pPr marL="228600" indent="-228600">
              <a:lnSpc>
                <a:spcPts val="3080"/>
              </a:lnSpc>
              <a:spcBef>
                <a:spcPct val="20000"/>
              </a:spcBef>
              <a:buFont typeface="+mj-lt"/>
              <a:buAutoNum type="arabicPeriod"/>
            </a:pPr>
            <a:r>
              <a:rPr lang="en-US" b="0">
                <a:latin typeface="Calibri"/>
                <a:ea typeface="Calibri"/>
                <a:cs typeface="Calibri"/>
              </a:rPr>
              <a:t>Organize results in an infographic, brief data report, or data profiles. When possible, use stories to describe what you found and when sharing the results with community partners, organizations, and other sectors.</a:t>
            </a:r>
          </a:p>
          <a:p>
            <a:pPr marL="228600" indent="-228600">
              <a:lnSpc>
                <a:spcPts val="3080"/>
              </a:lnSpc>
              <a:spcBef>
                <a:spcPct val="20000"/>
              </a:spcBef>
              <a:buFont typeface="+mj-lt"/>
              <a:buAutoNum type="arabicPeriod"/>
            </a:pPr>
            <a:r>
              <a:rPr lang="en-US" b="0">
                <a:latin typeface="Calibri"/>
                <a:ea typeface="Calibri"/>
                <a:cs typeface="Calibri"/>
              </a:rPr>
              <a:t>Be sure to engage community partners in interpreting findings. Ask questions about:</a:t>
            </a:r>
          </a:p>
          <a:p>
            <a:pPr marL="628650" lvl="1" indent="-171450">
              <a:spcBef>
                <a:spcPct val="20000"/>
              </a:spcBef>
              <a:buFont typeface="Arial"/>
              <a:buChar char="•"/>
            </a:pPr>
            <a:r>
              <a:rPr lang="en-US" b="0" i="1">
                <a:latin typeface="Calibri"/>
                <a:ea typeface="Calibri"/>
                <a:cs typeface="Calibri"/>
              </a:rPr>
              <a:t>What story does this information tell? And what story do you want it to tell? </a:t>
            </a:r>
            <a:endParaRPr lang="en-US" b="0">
              <a:latin typeface="Calibri"/>
              <a:ea typeface="Calibri"/>
              <a:cs typeface="Calibri"/>
            </a:endParaRPr>
          </a:p>
          <a:p>
            <a:pPr marL="628650" lvl="1" indent="-171450">
              <a:spcBef>
                <a:spcPct val="20000"/>
              </a:spcBef>
              <a:buFont typeface="Arial"/>
              <a:buChar char="•"/>
            </a:pPr>
            <a:r>
              <a:rPr lang="en-US" b="0" i="1">
                <a:latin typeface="Calibri"/>
                <a:ea typeface="Calibri"/>
                <a:cs typeface="Calibri"/>
              </a:rPr>
              <a:t>What information is missing from the story the data tells?</a:t>
            </a:r>
            <a:endParaRPr lang="en-US" b="0">
              <a:latin typeface="Calibri"/>
              <a:ea typeface="Calibri"/>
              <a:cs typeface="Calibri"/>
            </a:endParaRPr>
          </a:p>
          <a:p>
            <a:pPr marL="628650" lvl="1" indent="-171450">
              <a:spcBef>
                <a:spcPct val="20000"/>
              </a:spcBef>
              <a:buFont typeface="Arial"/>
              <a:buChar char="•"/>
            </a:pPr>
            <a:r>
              <a:rPr lang="en-US" b="0" i="1">
                <a:latin typeface="Calibri"/>
                <a:ea typeface="Calibri"/>
                <a:cs typeface="Calibri"/>
              </a:rPr>
              <a:t>Whose stories are being told? Are there other populations who should be included in the future?</a:t>
            </a:r>
            <a:endParaRPr lang="en-US" b="0">
              <a:latin typeface="Calibri"/>
              <a:ea typeface="Calibri"/>
              <a:cs typeface="Calibri"/>
            </a:endParaRPr>
          </a:p>
          <a:p>
            <a:pPr marL="628650" lvl="1" indent="-171450">
              <a:spcBef>
                <a:spcPct val="20000"/>
              </a:spcBef>
              <a:buFont typeface="Arial"/>
              <a:buChar char="•"/>
            </a:pPr>
            <a:r>
              <a:rPr lang="en-US" b="0" i="1">
                <a:latin typeface="Calibri"/>
                <a:ea typeface="Calibri"/>
                <a:cs typeface="Calibri"/>
              </a:rPr>
              <a:t>Are new health equity indicators needed to measure this public health issue moving forward?</a:t>
            </a:r>
          </a:p>
          <a:p>
            <a:pPr marL="228600" lvl="0" indent="-228600">
              <a:spcBef>
                <a:spcPct val="20000"/>
              </a:spcBef>
              <a:buFont typeface="+mj-lt"/>
              <a:buAutoNum type="arabicPeriod"/>
            </a:pPr>
            <a:r>
              <a:rPr lang="en-US" b="0" i="1">
                <a:latin typeface="Calibri"/>
                <a:ea typeface="Calibri"/>
                <a:cs typeface="Calibri"/>
              </a:rPr>
              <a:t>Use </a:t>
            </a:r>
            <a:r>
              <a:rPr lang="en-US" b="0">
                <a:latin typeface="Calibri"/>
                <a:ea typeface="Calibri"/>
                <a:cs typeface="Calibri"/>
              </a:rPr>
              <a:t>results to inform programs, practices, and policies within the public health agency, as well as the development of new health equity indicators.</a:t>
            </a:r>
            <a:endParaRPr lang="en-US">
              <a:ea typeface="Calibri"/>
              <a:cs typeface="Calibri"/>
            </a:endParaRPr>
          </a:p>
          <a:p>
            <a:pPr marL="457200" indent="-457200">
              <a:lnSpc>
                <a:spcPts val="3080"/>
              </a:lnSpc>
              <a:spcBef>
                <a:spcPct val="20000"/>
              </a:spcBef>
              <a:buAutoNum type="arabicPeriod"/>
            </a:pPr>
            <a:endParaRPr lang="en-US" b="0">
              <a:latin typeface="Calibri"/>
              <a:ea typeface="Calibri"/>
              <a:cs typeface="Calibri"/>
            </a:endParaRPr>
          </a:p>
          <a:p>
            <a:pPr marL="171450" indent="-171450">
              <a:buFont typeface="Arial" panose="020B0604020202020204" pitchFamily="34" charset="0"/>
              <a:buChar char="•"/>
            </a:pPr>
            <a:endParaRPr lang="en-US" b="0">
              <a:latin typeface="Calibri"/>
              <a:ea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28</a:t>
            </a:fld>
            <a:endParaRPr lang="en-US"/>
          </a:p>
        </p:txBody>
      </p:sp>
    </p:spTree>
    <p:extLst>
      <p:ext uri="{BB962C8B-B14F-4D97-AF65-F5344CB8AC3E}">
        <p14:creationId xmlns:p14="http://schemas.microsoft.com/office/powerpoint/2010/main" val="2562220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solidFill>
                  <a:srgbClr val="000000"/>
                </a:solidFill>
                <a:latin typeface="Calibri"/>
                <a:cs typeface="Calibri"/>
              </a:rPr>
              <a:t>Facilitation notes:  Read the content below. Use this step to embed health equity indicators into plans. </a:t>
            </a:r>
            <a:endParaRPr lang="en-US">
              <a:latin typeface="Calibri"/>
              <a:cs typeface="Calibri"/>
            </a:endParaRPr>
          </a:p>
          <a:p>
            <a:endParaRPr lang="en-US">
              <a:solidFill>
                <a:srgbClr val="000000"/>
              </a:solidFill>
              <a:latin typeface="Calibri"/>
              <a:ea typeface="Aptos" panose="020B0004020202020204" pitchFamily="34" charset="0"/>
              <a:cs typeface="Calibri"/>
            </a:endParaRPr>
          </a:p>
          <a:p>
            <a:r>
              <a:rPr lang="en-US" sz="1200" b="0">
                <a:solidFill>
                  <a:srgbClr val="000000"/>
                </a:solidFill>
                <a:effectLst/>
                <a:latin typeface="Calibri"/>
                <a:ea typeface="Aptos" panose="020B0004020202020204" pitchFamily="34" charset="0"/>
                <a:cs typeface="Calibri"/>
              </a:rPr>
              <a:t>Addressing health equity requires a long-term approach.</a:t>
            </a:r>
            <a:r>
              <a:rPr lang="en-US" b="0">
                <a:solidFill>
                  <a:srgbClr val="000000"/>
                </a:solidFill>
                <a:latin typeface="Calibri"/>
                <a:ea typeface="Aptos" panose="020B0004020202020204" pitchFamily="34" charset="0"/>
                <a:cs typeface="Calibri"/>
              </a:rPr>
              <a:t> Embedding health equity indicators into organizational plans helps ensure a long-term approach.</a:t>
            </a:r>
            <a:endParaRPr lang="en-US" b="0">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29</a:t>
            </a:fld>
            <a:endParaRPr lang="en-US"/>
          </a:p>
        </p:txBody>
      </p:sp>
    </p:spTree>
    <p:extLst>
      <p:ext uri="{BB962C8B-B14F-4D97-AF65-F5344CB8AC3E}">
        <p14:creationId xmlns:p14="http://schemas.microsoft.com/office/powerpoint/2010/main" val="2242173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1" dirty="0">
                <a:latin typeface="Calibri"/>
                <a:ea typeface="Calibri"/>
                <a:cs typeface="Calibri"/>
              </a:rPr>
              <a:t>Facilitator notes: Read slide content. Adapt the </a:t>
            </a:r>
            <a:r>
              <a:rPr lang="en-US" b="0" i="1" dirty="0">
                <a:latin typeface="Calibri"/>
                <a:ea typeface="Calibri"/>
                <a:cs typeface="Calibri"/>
              </a:rPr>
              <a:t>guide</a:t>
            </a:r>
            <a:r>
              <a:rPr lang="en-US" sz="1200" b="0" i="1" dirty="0">
                <a:latin typeface="Calibri"/>
                <a:ea typeface="Calibri"/>
                <a:cs typeface="Calibri"/>
              </a:rPr>
              <a:t> to island and community context. Consider how to use the </a:t>
            </a:r>
            <a:r>
              <a:rPr lang="en-US" b="0" i="1" dirty="0">
                <a:latin typeface="Calibri"/>
                <a:ea typeface="Calibri"/>
                <a:cs typeface="Calibri"/>
              </a:rPr>
              <a:t>guide </a:t>
            </a:r>
            <a:r>
              <a:rPr lang="en-US" sz="1200" b="0" i="1" dirty="0">
                <a:latin typeface="Calibri"/>
                <a:ea typeface="Calibri"/>
                <a:cs typeface="Calibri"/>
              </a:rPr>
              <a:t>to support island areas public health agencies efforts to understand and achieve health equity using indicators and measures.</a:t>
            </a:r>
            <a:r>
              <a:rPr lang="en-US" b="0" i="1" dirty="0">
                <a:latin typeface="Calibri"/>
                <a:ea typeface="Calibri"/>
                <a:cs typeface="Calibri"/>
              </a:rPr>
              <a:t> </a:t>
            </a:r>
            <a:endParaRPr lang="en-US" sz="1200" b="0"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p>
        </p:txBody>
      </p:sp>
      <p:sp>
        <p:nvSpPr>
          <p:cNvPr id="4" name="Slide Number Placeholder 3"/>
          <p:cNvSpPr>
            <a:spLocks noGrp="1"/>
          </p:cNvSpPr>
          <p:nvPr>
            <p:ph type="sldNum" sz="quarter" idx="5"/>
          </p:nvPr>
        </p:nvSpPr>
        <p:spPr/>
        <p:txBody>
          <a:bodyPr/>
          <a:lstStyle/>
          <a:p>
            <a:fld id="{D97469FA-536F-4141-BBD3-7C1E5607DC70}" type="slidenum">
              <a:rPr lang="en-US" smtClean="0"/>
              <a:pPr/>
              <a:t>3</a:t>
            </a:fld>
            <a:endParaRPr lang="en-US"/>
          </a:p>
        </p:txBody>
      </p:sp>
    </p:spTree>
    <p:extLst>
      <p:ext uri="{BB962C8B-B14F-4D97-AF65-F5344CB8AC3E}">
        <p14:creationId xmlns:p14="http://schemas.microsoft.com/office/powerpoint/2010/main" val="1416730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latin typeface="Calibri"/>
                <a:cs typeface="Calibri"/>
              </a:rPr>
              <a:t>Facilitation notes:  Read slide content and then content below. Pause between bullet points.  Emphasize that a variety of plans can include health equity indicators. [Before the session add or replace plans your organization uses in the list below.]</a:t>
            </a:r>
          </a:p>
          <a:p>
            <a:endParaRPr lang="en-US" b="0" i="1">
              <a:latin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000000"/>
                </a:solidFill>
                <a:effectLst/>
                <a:ea typeface="Aptos" panose="020B0004020202020204" pitchFamily="34" charset="0"/>
                <a:cs typeface="Aptos" panose="020B0004020202020204" pitchFamily="34" charset="0"/>
              </a:rPr>
              <a:t>Plans designed to support health equity can bolster focus and accountability and, at the same time, encourage integration across an organization’s divisions, departments, and/or programs, and community partners.</a:t>
            </a:r>
            <a:r>
              <a:rPr lang="en-US" sz="1200" b="0">
                <a:solidFill>
                  <a:srgbClr val="000000"/>
                </a:solidFill>
                <a:ea typeface="Aptos" panose="020B0004020202020204" pitchFamily="34" charset="0"/>
                <a:cs typeface="Aptos" panose="020B00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000000"/>
                </a:solidFill>
                <a:ea typeface="Aptos" panose="020B0004020202020204" pitchFamily="34" charset="0"/>
                <a:cs typeface="Calibri"/>
              </a:rPr>
              <a:t>Applying a health equity lens to plans helps to institutionalize the efforts throughout the public health agency.</a:t>
            </a:r>
            <a:endParaRPr lang="en-US" sz="1600" b="0">
              <a:solidFill>
                <a:srgbClr val="000000"/>
              </a:solidFill>
              <a:ea typeface="Aptos" panose="020B0004020202020204" pitchFamily="34" charset="0"/>
              <a:cs typeface="Calibri"/>
            </a:endParaRPr>
          </a:p>
          <a:p>
            <a:endParaRPr lang="en-US"/>
          </a:p>
          <a:p>
            <a:endParaRPr lang="en-US" b="0">
              <a:latin typeface="Calibri"/>
              <a:cs typeface="Calibri"/>
            </a:endParaRPr>
          </a:p>
          <a:p>
            <a:r>
              <a:rPr lang="en-US" b="0">
                <a:latin typeface="Calibri"/>
                <a:cs typeface="Calibri"/>
              </a:rPr>
              <a:t>Potential plans include, but are not limited to:</a:t>
            </a:r>
            <a:endParaRPr lang="en-US"/>
          </a:p>
          <a:p>
            <a:pPr marL="342900" indent="-342900">
              <a:buFont typeface="Arial,Sans-Serif"/>
              <a:buChar char="•"/>
            </a:pPr>
            <a:r>
              <a:rPr lang="en-US" b="0">
                <a:latin typeface="Calibri"/>
                <a:cs typeface="Calibri"/>
              </a:rPr>
              <a:t>strategic plans</a:t>
            </a:r>
          </a:p>
          <a:p>
            <a:pPr marL="342900" indent="-342900">
              <a:buFont typeface="Arial,Sans-Serif"/>
              <a:buChar char="•"/>
            </a:pPr>
            <a:r>
              <a:rPr lang="en-US" b="0">
                <a:latin typeface="Calibri"/>
                <a:cs typeface="Calibri"/>
              </a:rPr>
              <a:t>community health improvement plans</a:t>
            </a:r>
          </a:p>
          <a:p>
            <a:pPr marL="342900" indent="-342900">
              <a:buFont typeface="Arial,Sans-Serif"/>
              <a:buChar char="•"/>
            </a:pPr>
            <a:r>
              <a:rPr lang="en-US" b="0">
                <a:latin typeface="Calibri"/>
                <a:cs typeface="Calibri"/>
              </a:rPr>
              <a:t>quality improvement plans</a:t>
            </a:r>
            <a:endParaRPr lang="en-US">
              <a:latin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30</a:t>
            </a:fld>
            <a:endParaRPr lang="en-US"/>
          </a:p>
        </p:txBody>
      </p:sp>
    </p:spTree>
    <p:extLst>
      <p:ext uri="{BB962C8B-B14F-4D97-AF65-F5344CB8AC3E}">
        <p14:creationId xmlns:p14="http://schemas.microsoft.com/office/powerpoint/2010/main" val="31783197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latin typeface="Calibri"/>
                <a:cs typeface="Calibri"/>
              </a:rPr>
              <a:t>Facilitation notes:  Read slide content. Pause between bullet points.  Reflect on the content presented in orange and how it applies to the Island Areas Public Health Agency.</a:t>
            </a:r>
          </a:p>
          <a:p>
            <a:endParaRPr lang="en-US" b="0" i="1">
              <a:latin typeface="Calibri"/>
              <a:cs typeface="Calibri"/>
            </a:endParaRPr>
          </a:p>
          <a:p>
            <a:endParaRPr lang="en-US" b="0">
              <a:latin typeface="Calibri"/>
              <a:cs typeface="Calibri"/>
            </a:endParaRPr>
          </a:p>
          <a:p>
            <a:pPr>
              <a:buFont typeface="+mj-lt"/>
              <a:buAutoNum type="arabicPeriod"/>
            </a:pPr>
            <a:r>
              <a:rPr lang="en-US" sz="2800" b="1">
                <a:solidFill>
                  <a:srgbClr val="000000"/>
                </a:solidFill>
                <a:effectLst/>
                <a:ea typeface="Aptos" panose="020B0004020202020204" pitchFamily="34" charset="0"/>
                <a:cs typeface="Aptos" panose="020B0004020202020204" pitchFamily="34" charset="0"/>
              </a:rPr>
              <a:t> Establish long-term vision and commitment.</a:t>
            </a:r>
            <a:r>
              <a:rPr lang="en-US" sz="2800" b="1">
                <a:solidFill>
                  <a:srgbClr val="000000"/>
                </a:solidFill>
                <a:ea typeface="Aptos" panose="020B0004020202020204" pitchFamily="34" charset="0"/>
                <a:cs typeface="Aptos" panose="020B0004020202020204" pitchFamily="34" charset="0"/>
              </a:rPr>
              <a:t> </a:t>
            </a:r>
            <a:endParaRPr lang="en-US" sz="2800" b="1">
              <a:solidFill>
                <a:srgbClr val="000000"/>
              </a:solidFill>
              <a:effectLst/>
              <a:ea typeface="Aptos" panose="020B0004020202020204" pitchFamily="34" charset="0"/>
              <a:cs typeface="Aptos" panose="020B0004020202020204" pitchFamily="34" charset="0"/>
            </a:endParaRPr>
          </a:p>
          <a:p>
            <a:pPr marL="171450" indent="-171450">
              <a:buFont typeface="Arial" panose="020B0604020202020204" pitchFamily="34" charset="0"/>
              <a:buChar char="•"/>
            </a:pPr>
            <a:r>
              <a:rPr lang="en-US" b="0">
                <a:solidFill>
                  <a:srgbClr val="000000"/>
                </a:solidFill>
                <a:effectLst/>
                <a:ea typeface="Aptos" panose="020B0004020202020204" pitchFamily="34" charset="0"/>
                <a:cs typeface="Calibri"/>
              </a:rPr>
              <a:t>Engage public health agency staff, partners, </a:t>
            </a:r>
            <a:r>
              <a:rPr lang="en-US" b="0">
                <a:solidFill>
                  <a:srgbClr val="000000"/>
                </a:solidFill>
                <a:ea typeface="Aptos" panose="020B0004020202020204" pitchFamily="34" charset="0"/>
                <a:cs typeface="Calibri"/>
              </a:rPr>
              <a:t>and </a:t>
            </a:r>
            <a:r>
              <a:rPr lang="en-US" b="0">
                <a:solidFill>
                  <a:srgbClr val="000000"/>
                </a:solidFill>
                <a:effectLst/>
                <a:ea typeface="Aptos" panose="020B0004020202020204" pitchFamily="34" charset="0"/>
                <a:cs typeface="Calibri"/>
              </a:rPr>
              <a:t>communities to revisit a shared understanding of health equity and community needs to identify opportunities </a:t>
            </a:r>
            <a:r>
              <a:rPr lang="en-US" b="0">
                <a:solidFill>
                  <a:srgbClr val="000000"/>
                </a:solidFill>
                <a:ea typeface="Aptos" panose="020B0004020202020204" pitchFamily="34" charset="0"/>
                <a:cs typeface="Calibri"/>
              </a:rPr>
              <a:t>to </a:t>
            </a:r>
            <a:r>
              <a:rPr lang="en-US" b="0">
                <a:solidFill>
                  <a:srgbClr val="000000"/>
                </a:solidFill>
                <a:effectLst/>
                <a:ea typeface="Aptos" panose="020B0004020202020204" pitchFamily="34" charset="0"/>
                <a:cs typeface="Calibri"/>
              </a:rPr>
              <a:t>expand the scope of plans to address health equity. </a:t>
            </a:r>
            <a:r>
              <a:rPr lang="en-US" b="0">
                <a:solidFill>
                  <a:srgbClr val="000000"/>
                </a:solidFill>
                <a:ea typeface="Aptos" panose="020B0004020202020204" pitchFamily="34" charset="0"/>
                <a:cs typeface="Calibri"/>
              </a:rPr>
              <a:t>    </a:t>
            </a:r>
            <a:r>
              <a:rPr lang="en-US" b="0">
                <a:solidFill>
                  <a:srgbClr val="000000"/>
                </a:solidFill>
                <a:ea typeface="Aptos" panose="020B0004020202020204" pitchFamily="34" charset="0"/>
                <a:cs typeface="Aptos" panose="020B0004020202020204" pitchFamily="34" charset="0"/>
              </a:rPr>
              <a:t> </a:t>
            </a:r>
          </a:p>
          <a:p>
            <a:pPr lvl="1"/>
            <a:endParaRPr lang="en-US" sz="3600" b="1"/>
          </a:p>
          <a:p>
            <a:pPr marL="0" indent="0">
              <a:buFont typeface="+mj-lt"/>
              <a:buNone/>
            </a:pPr>
            <a:r>
              <a:rPr lang="en-US" sz="2800" b="1">
                <a:solidFill>
                  <a:srgbClr val="000000"/>
                </a:solidFill>
                <a:effectLst/>
                <a:ea typeface="Aptos" panose="020B0004020202020204" pitchFamily="34" charset="0"/>
                <a:cs typeface="Aptos" panose="020B0004020202020204" pitchFamily="34" charset="0"/>
              </a:rPr>
              <a:t>2. Incorporating health equity within the quality improvement structure.</a:t>
            </a:r>
            <a:r>
              <a:rPr lang="en-US" sz="2800" b="1">
                <a:solidFill>
                  <a:srgbClr val="000000"/>
                </a:solidFill>
                <a:ea typeface="Aptos" panose="020B0004020202020204" pitchFamily="34" charset="0"/>
                <a:cs typeface="Aptos" panose="020B0004020202020204" pitchFamily="34" charset="0"/>
              </a:rPr>
              <a:t> </a:t>
            </a:r>
            <a:endParaRPr lang="en-US" sz="2800" b="1" kern="1200">
              <a:solidFill>
                <a:srgbClr val="000000"/>
              </a:solidFill>
              <a:effectLst/>
              <a:ea typeface="Aptos" panose="020B0004020202020204" pitchFamily="34" charset="0"/>
              <a:cs typeface="Aptos" panose="020B0004020202020204" pitchFamily="34" charset="0"/>
            </a:endParaRPr>
          </a:p>
          <a:p>
            <a:pPr marL="171450" indent="-171450">
              <a:buFont typeface="Arial" panose="020B0604020202020204" pitchFamily="34" charset="0"/>
              <a:buChar char="•"/>
            </a:pPr>
            <a:r>
              <a:rPr lang="en-US" b="0" kern="100">
                <a:solidFill>
                  <a:srgbClr val="000000"/>
                </a:solidFill>
                <a:effectLst/>
                <a:ea typeface="Aptos" panose="020B0004020202020204" pitchFamily="34" charset="0"/>
                <a:cs typeface="Aptos" panose="020B0004020202020204" pitchFamily="34" charset="0"/>
              </a:rPr>
              <a:t>Use this as an opportunity to identify disparities and inequities in the context of quality improvement. </a:t>
            </a:r>
          </a:p>
          <a:p>
            <a:pPr marL="171450" indent="-171450">
              <a:buFont typeface="Arial" panose="020B0604020202020204" pitchFamily="34" charset="0"/>
              <a:buChar char="•"/>
            </a:pPr>
            <a:r>
              <a:rPr lang="en-US" b="0" kern="100">
                <a:solidFill>
                  <a:srgbClr val="000000"/>
                </a:solidFill>
                <a:effectLst/>
                <a:ea typeface="Aptos" panose="020B0004020202020204" pitchFamily="34" charset="0"/>
                <a:cs typeface="Aptos" panose="020B0004020202020204" pitchFamily="34" charset="0"/>
              </a:rPr>
              <a:t>Use indicators and measures to explore opportunities to tailor programs and services to meet the needs of the population of focus.</a:t>
            </a:r>
            <a:r>
              <a:rPr lang="en-US" b="0" kern="100">
                <a:solidFill>
                  <a:srgbClr val="000000"/>
                </a:solidFill>
                <a:ea typeface="Aptos" panose="020B0004020202020204" pitchFamily="34" charset="0"/>
                <a:cs typeface="Aptos" panose="020B0004020202020204" pitchFamily="34" charset="0"/>
              </a:rPr>
              <a:t> </a:t>
            </a:r>
            <a:endParaRPr lang="en-US" sz="3200" b="0"/>
          </a:p>
          <a:p>
            <a:pPr marL="342900" indent="-342900">
              <a:buAutoNum type="arabicPeriod"/>
            </a:pPr>
            <a:endParaRPr lang="en-US" b="0">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31</a:t>
            </a:fld>
            <a:endParaRPr lang="en-US"/>
          </a:p>
        </p:txBody>
      </p:sp>
    </p:spTree>
    <p:extLst>
      <p:ext uri="{BB962C8B-B14F-4D97-AF65-F5344CB8AC3E}">
        <p14:creationId xmlns:p14="http://schemas.microsoft.com/office/powerpoint/2010/main" val="1195761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latin typeface="Calibri"/>
                <a:ea typeface="Calibri"/>
                <a:cs typeface="Calibri"/>
              </a:rPr>
              <a:t>Facilitation notes: Read the content on the slide. Refer to new and existing health indicators to explore opportunities to monitor progress toward health equity indicators. </a:t>
            </a:r>
            <a:endParaRPr lang="en-US" b="1" i="1">
              <a:latin typeface="Calibri"/>
              <a:ea typeface="Calibri"/>
              <a:cs typeface="Calibri"/>
            </a:endParaRPr>
          </a:p>
          <a:p>
            <a:endParaRPr lang="en-US" b="1" i="1">
              <a:latin typeface="Calibri"/>
              <a:ea typeface="Calibri"/>
              <a:cs typeface="Calibri"/>
            </a:endParaRPr>
          </a:p>
          <a:p>
            <a:r>
              <a:rPr lang="en-US" b="1"/>
              <a:t>3. Progress toward health equity indicators must be measured to improve outcomes and reduce inequities. </a:t>
            </a:r>
            <a:r>
              <a:rPr lang="en-US" b="0"/>
              <a:t>Consider the following:</a:t>
            </a:r>
          </a:p>
          <a:p>
            <a:pPr marL="171450" lvl="0" indent="-171450">
              <a:buFont typeface="Arial" panose="020B0604020202020204" pitchFamily="34" charset="0"/>
              <a:buChar char="•"/>
            </a:pPr>
            <a:r>
              <a:rPr lang="en-US" sz="1200" b="0" i="1">
                <a:ea typeface="Aptos" panose="020B0004020202020204" pitchFamily="34" charset="0"/>
                <a:cs typeface="Aptos" panose="020B0004020202020204" pitchFamily="34" charset="0"/>
              </a:rPr>
              <a:t>Use health equity indicator data to demonstrate gaps in care by comparing a quality measure among two (or more) groups.  For example: Colon cancer screening rates for migrant communities are compared with screening rates for community citizens.</a:t>
            </a:r>
          </a:p>
          <a:p>
            <a:pPr marL="171450" lvl="0" indent="-171450">
              <a:buFont typeface="Arial" panose="020B0604020202020204" pitchFamily="34" charset="0"/>
              <a:buChar char="•"/>
            </a:pPr>
            <a:r>
              <a:rPr lang="en-US" sz="1200" b="0" i="1">
                <a:effectLst/>
                <a:ea typeface="Aptos" panose="020B0004020202020204" pitchFamily="34" charset="0"/>
                <a:cs typeface="Aptos" panose="020B0004020202020204" pitchFamily="34" charset="0"/>
              </a:rPr>
              <a:t>Develop dashboards for monitoring progress and reporting. Use the dashboard to assign individual tasks to public health agency staff. Ask yourself: What are we trying to accomplish? What are the manageable bite-sized tasks involved in implementing a change?</a:t>
            </a:r>
          </a:p>
          <a:p>
            <a:pPr marL="171450" lvl="0" indent="-171450">
              <a:buFont typeface="Arial" panose="020B0604020202020204" pitchFamily="34" charset="0"/>
              <a:buChar char="•"/>
            </a:pPr>
            <a:r>
              <a:rPr lang="en-US" sz="1200" b="0" i="1">
                <a:cs typeface="Calibri"/>
              </a:rPr>
              <a:t>Monitor progress on the health equity indicators and determine what actions will be taken to adjust to improve outcomes and reduce inequities.</a:t>
            </a:r>
            <a:r>
              <a:rPr lang="en-US" sz="1200" b="0">
                <a:cs typeface="Calibri"/>
              </a:rPr>
              <a:t> </a:t>
            </a:r>
            <a:r>
              <a:rPr lang="en-US" sz="1200" b="0" i="1">
                <a:cs typeface="Calibri"/>
              </a:rPr>
              <a:t>Ask yourself: Who is accountable for adjusting strategies to drive improvement as measured by indicators?</a:t>
            </a:r>
            <a:endParaRPr lang="en-US" sz="1200" b="0" i="1"/>
          </a:p>
          <a:p>
            <a:endParaRPr lang="en-US" b="0"/>
          </a:p>
          <a:p>
            <a:endParaRPr lang="en-US" b="0" i="1">
              <a:ea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32</a:t>
            </a:fld>
            <a:endParaRPr lang="en-US"/>
          </a:p>
        </p:txBody>
      </p:sp>
    </p:spTree>
    <p:extLst>
      <p:ext uri="{BB962C8B-B14F-4D97-AF65-F5344CB8AC3E}">
        <p14:creationId xmlns:p14="http://schemas.microsoft.com/office/powerpoint/2010/main" val="3988550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Facilitation notes: Read the slide content and quote. Note this is an example how health equity indicators can be embedded into organizational plan. Share other local examples as available. </a:t>
            </a:r>
          </a:p>
        </p:txBody>
      </p:sp>
      <p:sp>
        <p:nvSpPr>
          <p:cNvPr id="4" name="Slide Number Placeholder 3"/>
          <p:cNvSpPr>
            <a:spLocks noGrp="1"/>
          </p:cNvSpPr>
          <p:nvPr>
            <p:ph type="sldNum" sz="quarter" idx="5"/>
          </p:nvPr>
        </p:nvSpPr>
        <p:spPr/>
        <p:txBody>
          <a:bodyPr/>
          <a:lstStyle/>
          <a:p>
            <a:fld id="{D97469FA-536F-4141-BBD3-7C1E5607DC70}" type="slidenum">
              <a:rPr lang="en-US" smtClean="0"/>
              <a:pPr/>
              <a:t>33</a:t>
            </a:fld>
            <a:endParaRPr lang="en-US"/>
          </a:p>
        </p:txBody>
      </p:sp>
    </p:spTree>
    <p:extLst>
      <p:ext uri="{BB962C8B-B14F-4D97-AF65-F5344CB8AC3E}">
        <p14:creationId xmlns:p14="http://schemas.microsoft.com/office/powerpoint/2010/main" val="24127494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latin typeface="Calibri"/>
                <a:cs typeface="Calibri"/>
              </a:rPr>
              <a:t>Facilitation notes:  Read the content below. Use this step to revisit and scale up plans for measuring health equity. </a:t>
            </a:r>
            <a:endParaRPr lang="en-US">
              <a:latin typeface="Calibri"/>
              <a:cs typeface="Calibri"/>
            </a:endParaRPr>
          </a:p>
          <a:p>
            <a:endParaRPr lang="en-US" sz="1800">
              <a:latin typeface="Calibri"/>
              <a:ea typeface="Aptos" panose="020B0004020202020204" pitchFamily="34" charset="0"/>
              <a:cs typeface="Calibri"/>
            </a:endParaRPr>
          </a:p>
          <a:p>
            <a:r>
              <a:rPr lang="en-US" sz="1800" b="0">
                <a:latin typeface="Calibri"/>
                <a:ea typeface="Aptos" panose="020B0004020202020204" pitchFamily="34" charset="0"/>
                <a:cs typeface="Calibri"/>
              </a:rPr>
              <a:t>Step 6 is revisiting and scaling up plans for measuring health equity.  In</a:t>
            </a:r>
            <a:r>
              <a:rPr lang="en-US" sz="1800" b="0">
                <a:effectLst/>
                <a:latin typeface="Calibri"/>
                <a:ea typeface="Aptos" panose="020B0004020202020204" pitchFamily="34" charset="0"/>
                <a:cs typeface="Calibri"/>
              </a:rPr>
              <a:t> this stage, the focus is on maintaining and building momentum</a:t>
            </a:r>
            <a:r>
              <a:rPr lang="en-US" sz="1800" b="0">
                <a:latin typeface="Calibri"/>
                <a:ea typeface="Aptos" panose="020B0004020202020204" pitchFamily="34" charset="0"/>
                <a:cs typeface="Calibri"/>
              </a:rPr>
              <a:t>.</a:t>
            </a:r>
            <a:endParaRPr lang="en-US" b="0">
              <a:latin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34</a:t>
            </a:fld>
            <a:endParaRPr lang="en-US"/>
          </a:p>
        </p:txBody>
      </p:sp>
    </p:spTree>
    <p:extLst>
      <p:ext uri="{BB962C8B-B14F-4D97-AF65-F5344CB8AC3E}">
        <p14:creationId xmlns:p14="http://schemas.microsoft.com/office/powerpoint/2010/main" val="13572487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latin typeface="Calibri"/>
                <a:cs typeface="Calibri"/>
              </a:rPr>
              <a:t>Facilitation notes:  Read slide content and content below.</a:t>
            </a:r>
          </a:p>
          <a:p>
            <a:endParaRPr lang="en-US" b="0" i="1">
              <a:latin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effectLst/>
                <a:ea typeface="Aptos" panose="020B0004020202020204" pitchFamily="34" charset="0"/>
                <a:cs typeface="Aptos" panose="020B0004020202020204" pitchFamily="34" charset="0"/>
              </a:rPr>
              <a:t>The way the issue was understood during the initial planning phases may no longer represent the reality in the community.</a:t>
            </a:r>
            <a:r>
              <a:rPr lang="en-US" sz="1200" b="0">
                <a:ea typeface="Aptos" panose="020B0004020202020204" pitchFamily="34" charset="0"/>
                <a:cs typeface="Aptos" panose="020B0004020202020204" pitchFamily="34" charset="0"/>
              </a:rPr>
              <a:t> </a:t>
            </a:r>
            <a:r>
              <a:rPr lang="en-US" sz="1200" b="0">
                <a:effectLst/>
                <a:ea typeface="Aptos" panose="020B0004020202020204" pitchFamily="34" charset="0"/>
                <a:cs typeface="Aptos" panose="020B0004020202020204" pitchFamily="34" charset="0"/>
              </a:rPr>
              <a:t> </a:t>
            </a:r>
            <a:endParaRPr lang="en-US" sz="2000" b="0"/>
          </a:p>
          <a:p>
            <a:pPr marL="171450" indent="-171450">
              <a:buFont typeface="Arial" panose="020B0604020202020204" pitchFamily="34" charset="0"/>
              <a:buChar char="•"/>
            </a:pPr>
            <a:r>
              <a:rPr lang="en-US" sz="1200" b="0">
                <a:effectLst/>
                <a:ea typeface="Aptos" panose="020B0004020202020204" pitchFamily="34" charset="0"/>
                <a:cs typeface="Aptos" panose="020B0004020202020204" pitchFamily="34" charset="0"/>
              </a:rPr>
              <a:t>It is important to continually engage with the community. Regularly reviewing goals and strategies with key partners ensures that the initiatives remain relevant and responsive to the community.</a:t>
            </a:r>
            <a:r>
              <a:rPr lang="en-US" sz="1200" b="0">
                <a:ea typeface="Aptos" panose="020B0004020202020204" pitchFamily="34" charset="0"/>
                <a:cs typeface="Aptos" panose="020B0004020202020204" pitchFamily="34" charset="0"/>
              </a:rPr>
              <a:t> </a:t>
            </a:r>
            <a:endParaRPr lang="en-US" b="0" i="1">
              <a:latin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35</a:t>
            </a:fld>
            <a:endParaRPr lang="en-US"/>
          </a:p>
        </p:txBody>
      </p:sp>
    </p:spTree>
    <p:extLst>
      <p:ext uri="{BB962C8B-B14F-4D97-AF65-F5344CB8AC3E}">
        <p14:creationId xmlns:p14="http://schemas.microsoft.com/office/powerpoint/2010/main" val="38712115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latin typeface="Calibri"/>
                <a:cs typeface="Calibri"/>
              </a:rPr>
              <a:t>Facilitation notes:  Read slide content and content below. Refer to the Measuring Health Equity resource as you consider challenges in measuring health equity. </a:t>
            </a:r>
          </a:p>
          <a:p>
            <a:endParaRPr lang="en-US" b="0" i="1">
              <a:latin typeface="Calibri"/>
              <a:cs typeface="Calibri"/>
            </a:endParaRPr>
          </a:p>
          <a:p>
            <a:pPr marL="171450" indent="-171450">
              <a:buFont typeface="Arial" panose="020B0604020202020204" pitchFamily="34" charset="0"/>
              <a:buChar char="•"/>
            </a:pPr>
            <a:r>
              <a:rPr lang="en-US" b="0">
                <a:latin typeface="Calibri"/>
                <a:cs typeface="Calibri"/>
              </a:rPr>
              <a:t>Increasing Workforce Capacity: </a:t>
            </a:r>
          </a:p>
          <a:p>
            <a:pPr marL="628650" lvl="1" indent="-171450">
              <a:buFont typeface="Arial" panose="020B0604020202020204" pitchFamily="34" charset="0"/>
              <a:buChar char="•"/>
            </a:pPr>
            <a:r>
              <a:rPr lang="en-US" b="0">
                <a:latin typeface="Calibri"/>
                <a:cs typeface="Calibri"/>
              </a:rPr>
              <a:t>Seek out resources, tools, and training to enhance the skills of the workforce will bolster the efforts to incorporate health equity into all aspects of grant-related work, from development to monitoring.</a:t>
            </a:r>
          </a:p>
          <a:p>
            <a:pPr marL="628650" lvl="1" indent="-171450">
              <a:buFont typeface="Arial" panose="020B0604020202020204" pitchFamily="34" charset="0"/>
              <a:buChar char="•"/>
            </a:pPr>
            <a:endParaRPr lang="en-US" b="0">
              <a:latin typeface="Calibri"/>
              <a:cs typeface="Calibri"/>
            </a:endParaRPr>
          </a:p>
          <a:p>
            <a:pPr marL="171450" indent="-171450">
              <a:buFont typeface="Arial" panose="020B0604020202020204" pitchFamily="34" charset="0"/>
              <a:buChar char="•"/>
            </a:pPr>
            <a:r>
              <a:rPr lang="en-US" b="0">
                <a:latin typeface="Calibri"/>
                <a:cs typeface="Calibri"/>
              </a:rPr>
              <a:t>Decreasing Data Limitations:</a:t>
            </a:r>
          </a:p>
          <a:p>
            <a:pPr marL="628650" lvl="1" indent="-171450">
              <a:buFont typeface="Arial" panose="020B0604020202020204" pitchFamily="34" charset="0"/>
              <a:buChar char="•"/>
            </a:pPr>
            <a:r>
              <a:rPr lang="en-US" b="0">
                <a:latin typeface="Calibri"/>
                <a:cs typeface="Calibri"/>
              </a:rPr>
              <a:t>Collect these data points allows for a more robust analysis of factors affecting health equity.</a:t>
            </a:r>
          </a:p>
          <a:p>
            <a:pPr marL="628650" lvl="1" indent="-171450">
              <a:buFont typeface="Arial" panose="020B0604020202020204" pitchFamily="34" charset="0"/>
              <a:buChar char="•"/>
            </a:pPr>
            <a:r>
              <a:rPr lang="en-US" b="0">
                <a:latin typeface="Calibri"/>
                <a:cs typeface="Calibri"/>
              </a:rPr>
              <a:t>Findings from the robust analysis should inform project planning and drive objectives and activities that directly respond to any inequities identified. </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36</a:t>
            </a:fld>
            <a:endParaRPr lang="en-US"/>
          </a:p>
        </p:txBody>
      </p:sp>
    </p:spTree>
    <p:extLst>
      <p:ext uri="{BB962C8B-B14F-4D97-AF65-F5344CB8AC3E}">
        <p14:creationId xmlns:p14="http://schemas.microsoft.com/office/powerpoint/2010/main" val="1406141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latin typeface="Calibri"/>
                <a:cs typeface="Calibri"/>
              </a:rPr>
              <a:t>Facilitation notes:  Read slide content. Reflect on efforts to revisit and scale up plans to measure health equity. </a:t>
            </a:r>
            <a:endParaRPr lang="en-US">
              <a:latin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37</a:t>
            </a:fld>
            <a:endParaRPr lang="en-US"/>
          </a:p>
        </p:txBody>
      </p:sp>
    </p:spTree>
    <p:extLst>
      <p:ext uri="{BB962C8B-B14F-4D97-AF65-F5344CB8AC3E}">
        <p14:creationId xmlns:p14="http://schemas.microsoft.com/office/powerpoint/2010/main" val="32765570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latin typeface="Calibri"/>
                <a:cs typeface="Calibri"/>
              </a:rPr>
              <a:t>Facilitation notes:  Read slide content.  Open for questions and discussion.</a:t>
            </a:r>
            <a:endParaRPr lang="en-US"/>
          </a:p>
        </p:txBody>
      </p:sp>
      <p:sp>
        <p:nvSpPr>
          <p:cNvPr id="4" name="Slide Number Placeholder 3"/>
          <p:cNvSpPr>
            <a:spLocks noGrp="1"/>
          </p:cNvSpPr>
          <p:nvPr>
            <p:ph type="sldNum" sz="quarter" idx="5"/>
          </p:nvPr>
        </p:nvSpPr>
        <p:spPr/>
        <p:txBody>
          <a:bodyPr/>
          <a:lstStyle/>
          <a:p>
            <a:fld id="{D97469FA-536F-4141-BBD3-7C1E5607DC70}" type="slidenum">
              <a:rPr lang="en-US" smtClean="0"/>
              <a:pPr/>
              <a:t>38</a:t>
            </a:fld>
            <a:endParaRPr lang="en-US"/>
          </a:p>
        </p:txBody>
      </p:sp>
    </p:spTree>
    <p:extLst>
      <p:ext uri="{BB962C8B-B14F-4D97-AF65-F5344CB8AC3E}">
        <p14:creationId xmlns:p14="http://schemas.microsoft.com/office/powerpoint/2010/main" val="1973264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latin typeface="Calibri"/>
                <a:cs typeface="Calibri"/>
              </a:rPr>
              <a:t>Facilitation notes: Read content below. Modify title of this slide as needed to fit your community context.</a:t>
            </a:r>
            <a:endParaRPr lang="en-US" i="1" dirty="0">
              <a:latin typeface="Calibri"/>
              <a:cs typeface="Calibri"/>
            </a:endParaRPr>
          </a:p>
          <a:p>
            <a:endParaRPr lang="en-US" b="0" dirty="0">
              <a:latin typeface="Calibri"/>
              <a:cs typeface="Calibri"/>
            </a:endParaRPr>
          </a:p>
          <a:p>
            <a:r>
              <a:rPr lang="en-US" b="0" dirty="0">
                <a:latin typeface="Calibri"/>
                <a:cs typeface="Calibri"/>
              </a:rPr>
              <a:t>These slides were designed to supplement the ASTHO Guide, “Using Health Equity Indicators to Guide Community Health Improvement in U.S. Territories and Freely Associated States.” The Guide includes a series of steps and considerations for island area public health agencies, including tips on engaging community partners in the overall process. Let's discuss this presentation now to learn more.</a:t>
            </a:r>
            <a:endParaRPr lang="en-US" dirty="0">
              <a:cs typeface="Calibri"/>
            </a:endParaRPr>
          </a:p>
          <a:p>
            <a:endParaRPr lang="en-US" b="0" dirty="0">
              <a:latin typeface="Calibri"/>
              <a:cs typeface="Calibri"/>
            </a:endParaRPr>
          </a:p>
          <a:p>
            <a:endParaRPr lang="en-US" b="0" dirty="0">
              <a:latin typeface="Calibri"/>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4</a:t>
            </a:fld>
            <a:endParaRPr lang="en-US"/>
          </a:p>
        </p:txBody>
      </p:sp>
    </p:spTree>
    <p:extLst>
      <p:ext uri="{BB962C8B-B14F-4D97-AF65-F5344CB8AC3E}">
        <p14:creationId xmlns:p14="http://schemas.microsoft.com/office/powerpoint/2010/main" val="2003018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latin typeface="Calibri"/>
                <a:cs typeface="Calibri"/>
              </a:rPr>
              <a:t>Facilitation notes:  Read slide content and then content below. </a:t>
            </a:r>
          </a:p>
          <a:p>
            <a:endParaRPr lang="en-US" b="0" dirty="0">
              <a:latin typeface="Calibri"/>
              <a:ea typeface="Calibri"/>
              <a:cs typeface="Calibri"/>
            </a:endParaRPr>
          </a:p>
          <a:p>
            <a:r>
              <a:rPr lang="en-US" b="0" dirty="0">
                <a:latin typeface="Calibri"/>
                <a:ea typeface="Calibri"/>
                <a:cs typeface="Calibri"/>
              </a:rPr>
              <a:t>The U.S. Territories and Freely Associated States—collectively referred to as the </a:t>
            </a:r>
            <a:r>
              <a:rPr lang="en-US" b="0" dirty="0">
                <a:latin typeface="Calibri"/>
                <a:ea typeface="Calibri"/>
                <a:cs typeface="Calibri"/>
                <a:hlinkClick r:id="rId3"/>
              </a:rPr>
              <a:t>Island Areas or Island Jurisdictions</a:t>
            </a:r>
            <a:r>
              <a:rPr lang="en-US" b="0" dirty="0">
                <a:latin typeface="Calibri"/>
                <a:ea typeface="Calibri"/>
                <a:cs typeface="Calibri"/>
              </a:rPr>
              <a:t>— face a unique and shared set of challenges and strengths, including the availability of resources, geographic isolation, cultural traditions, resilience, and emphasis on community well-being. While the interplay of multiple factors shape tracking advancements in health equity, as the Island Areas begin to define their mission, vision, and achieve health equity efforts, health equity metrics, including indicators and measures, play an integral role in helping to establish and sustain a culture of equity, guided by ongoing engagement of public health agencies, partners, and communities to continually address the needs of communities and populations disproportionately impacted. </a:t>
            </a:r>
            <a:endParaRPr lang="en-US" dirty="0"/>
          </a:p>
          <a:p>
            <a:endParaRPr lang="en-US" b="0" dirty="0">
              <a:ea typeface="Calibri"/>
              <a:cs typeface="Calibri"/>
            </a:endParaRPr>
          </a:p>
          <a:p>
            <a:br>
              <a:rPr lang="en-US" dirty="0">
                <a:cs typeface="Calibri"/>
              </a:rPr>
            </a:br>
            <a:endParaRPr lang="en-US" dirty="0"/>
          </a:p>
          <a:p>
            <a:br>
              <a:rPr lang="en-US" dirty="0">
                <a:cs typeface="Calibri"/>
              </a:rPr>
            </a:br>
            <a:br>
              <a:rPr lang="en-US" dirty="0">
                <a:cs typeface="Calibri"/>
              </a:rPr>
            </a:b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5</a:t>
            </a:fld>
            <a:endParaRPr lang="en-US"/>
          </a:p>
        </p:txBody>
      </p:sp>
    </p:spTree>
    <p:extLst>
      <p:ext uri="{BB962C8B-B14F-4D97-AF65-F5344CB8AC3E}">
        <p14:creationId xmlns:p14="http://schemas.microsoft.com/office/powerpoint/2010/main" val="170011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latin typeface="Calibri"/>
                <a:cs typeface="Calibri"/>
              </a:rPr>
              <a:t>Facilitation notes:  Read slide content. Pause between each bullet point. Please adapt to your setting based on your specific goals.</a:t>
            </a:r>
          </a:p>
          <a:p>
            <a:endParaRPr lang="en-US" dirty="0">
              <a:latin typeface="Calibri"/>
              <a:cs typeface="Calibri"/>
            </a:endParaRPr>
          </a:p>
          <a:p>
            <a:endParaRPr lang="en-US" b="0" dirty="0">
              <a:latin typeface="Calibri"/>
              <a:ea typeface="Calibri"/>
              <a:cs typeface="Calibri"/>
            </a:endParaRPr>
          </a:p>
          <a:p>
            <a:endParaRPr lang="en-US" b="0" dirty="0">
              <a:latin typeface="Calibri"/>
              <a:ea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6</a:t>
            </a:fld>
            <a:endParaRPr lang="en-US"/>
          </a:p>
        </p:txBody>
      </p:sp>
    </p:spTree>
    <p:extLst>
      <p:ext uri="{BB962C8B-B14F-4D97-AF65-F5344CB8AC3E}">
        <p14:creationId xmlns:p14="http://schemas.microsoft.com/office/powerpoint/2010/main" val="514498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latin typeface="Calibri"/>
                <a:ea typeface="Calibri"/>
                <a:cs typeface="Calibri"/>
              </a:rPr>
              <a:t>Facilitation notes: Keep this slide if presenting to Atlantic Islands, remove if presenting to Pacific Islands.  Read content below.</a:t>
            </a:r>
          </a:p>
          <a:p>
            <a:endParaRPr lang="en-US" b="0" dirty="0">
              <a:latin typeface="Calibri"/>
              <a:ea typeface="Calibri"/>
              <a:cs typeface="Calibri"/>
            </a:endParaRPr>
          </a:p>
          <a:p>
            <a:r>
              <a:rPr lang="en-US" b="0" dirty="0">
                <a:latin typeface="Calibri"/>
                <a:ea typeface="Calibri"/>
                <a:cs typeface="Calibri"/>
              </a:rPr>
              <a:t>These efforts align with ASTHO's Islands Health Equity Framework, developed with input from island health agency leaders, to help build the foundation for health equity and how to move towards health equity in an island context. Specifically, examples of indicators that align with key areas of the ASTHO's Islands Health Equity Framework are included. </a:t>
            </a:r>
            <a:endParaRPr lang="en-US" dirty="0"/>
          </a:p>
          <a:p>
            <a:br>
              <a:rPr lang="en-US" dirty="0">
                <a:cs typeface="Calibri"/>
              </a:rPr>
            </a:br>
            <a:r>
              <a:rPr lang="en-US" b="0" dirty="0">
                <a:latin typeface="Calibri"/>
                <a:ea typeface="Calibri"/>
                <a:cs typeface="Calibri"/>
              </a:rPr>
              <a:t>The purpose of ASTHO’s Islands Health Equity Framework is to create a shared understanding of how to move towards health equity in an island context. The starting point of this framework—visualized in these graphics—builds on and recontextualizes current health equity frameworks to reflect the culture, experiences, and strengths of island communities more authentically.</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7</a:t>
            </a:fld>
            <a:endParaRPr lang="en-US"/>
          </a:p>
        </p:txBody>
      </p:sp>
    </p:spTree>
    <p:extLst>
      <p:ext uri="{BB962C8B-B14F-4D97-AF65-F5344CB8AC3E}">
        <p14:creationId xmlns:p14="http://schemas.microsoft.com/office/powerpoint/2010/main" val="3791437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latin typeface="Calibri"/>
                <a:cs typeface="Calibri"/>
              </a:rPr>
              <a:t>Facilitation notes: Keep this slide if presenting to Pacific Islands, remove if presenting to Atlantic Islands.  Read content below.</a:t>
            </a:r>
            <a:endParaRPr lang="en-US" dirty="0">
              <a:latin typeface="Calibri"/>
              <a:cs typeface="Calibri"/>
            </a:endParaRPr>
          </a:p>
          <a:p>
            <a:endParaRPr lang="en-US" b="0" dirty="0">
              <a:latin typeface="Calibri"/>
              <a:cs typeface="Calibri"/>
            </a:endParaRPr>
          </a:p>
          <a:p>
            <a:r>
              <a:rPr lang="en-US" b="0" dirty="0">
                <a:latin typeface="Calibri"/>
                <a:cs typeface="Calibri"/>
              </a:rPr>
              <a:t>These efforts align with ASTHO's Islands Health Equity Framework</a:t>
            </a:r>
            <a:r>
              <a:rPr lang="en-US" b="0" dirty="0">
                <a:latin typeface="Calibri"/>
                <a:ea typeface="Calibri"/>
                <a:cs typeface="Calibri"/>
              </a:rPr>
              <a:t>, developed with input from island health agency leaders, </a:t>
            </a:r>
            <a:r>
              <a:rPr lang="en-US" b="0" dirty="0">
                <a:latin typeface="Calibri"/>
                <a:cs typeface="Calibri"/>
              </a:rPr>
              <a:t> to help build the foundation for health equity and how to move towards health equity in an island context. Specifically, examples of indicators that align with key areas of the ASTHO's Islands Health Equity Framework are included. </a:t>
            </a:r>
            <a:endParaRPr lang="en-US" dirty="0">
              <a:latin typeface="Calibri"/>
              <a:cs typeface="Calibri"/>
            </a:endParaRPr>
          </a:p>
          <a:p>
            <a:endParaRPr lang="en-US" b="0" dirty="0">
              <a:latin typeface="Calibri"/>
              <a:cs typeface="Calibri"/>
            </a:endParaRPr>
          </a:p>
          <a:p>
            <a:r>
              <a:rPr lang="en-US" b="0" dirty="0">
                <a:latin typeface="Calibri"/>
                <a:cs typeface="Calibri"/>
              </a:rPr>
              <a:t>The purpose of ASTHO’s Islands Health Equity Framework is to create a shared understanding of how to move towards health equity in an island context. The starting point of this framework—visualized in these graphics—builds on and recontextualizes current health equity frameworks to reflect the culture, experiences, and strengths of island communities more authentically.</a:t>
            </a: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8</a:t>
            </a:fld>
            <a:endParaRPr lang="en-US"/>
          </a:p>
        </p:txBody>
      </p:sp>
    </p:spTree>
    <p:extLst>
      <p:ext uri="{BB962C8B-B14F-4D97-AF65-F5344CB8AC3E}">
        <p14:creationId xmlns:p14="http://schemas.microsoft.com/office/powerpoint/2010/main" val="601126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latin typeface="Calibri"/>
                <a:cs typeface="Calibri"/>
              </a:rPr>
              <a:t>Facilitation notes:  Read the content below. </a:t>
            </a:r>
          </a:p>
          <a:p>
            <a:endParaRPr lang="en-US" b="0" dirty="0">
              <a:ea typeface="Calibri" panose="020F0502020204030204" pitchFamily="34" charset="0"/>
              <a:cs typeface="Calibri" panose="020F0502020204030204" pitchFamily="34" charset="0"/>
            </a:endParaRPr>
          </a:p>
          <a:p>
            <a:r>
              <a:rPr lang="en-US" b="0" dirty="0">
                <a:latin typeface="Calibri"/>
                <a:ea typeface="Calibri"/>
                <a:cs typeface="Calibri"/>
              </a:rPr>
              <a:t>Now we would like to touch on the Steps to Action to support establishing a shared understanding of health equity, to identify and develop health equity indicators and measures, and to track progress on health equity efforts. </a:t>
            </a:r>
          </a:p>
          <a:p>
            <a:endParaRPr lang="en-US" b="0" i="1" dirty="0">
              <a:ea typeface="Calibri" panose="020F0502020204030204" pitchFamily="34" charset="0"/>
              <a:cs typeface="Calibri" panose="020F0502020204030204" pitchFamily="34" charset="0"/>
            </a:endParaRPr>
          </a:p>
          <a:p>
            <a:pPr marL="171450" indent="-171450">
              <a:buFont typeface="Arial,Sans-Serif"/>
              <a:buChar char="•"/>
            </a:pPr>
            <a:r>
              <a:rPr lang="en-US" b="0" dirty="0">
                <a:latin typeface="Calibri"/>
                <a:cs typeface="Calibri"/>
              </a:rPr>
              <a:t>The following six steps outline actions that can be taken to establish a shared foundation to achieve health equity and identify and develop health equity metrics using local and representative data. </a:t>
            </a:r>
            <a:endParaRPr lang="en-US" dirty="0">
              <a:latin typeface="Calibri"/>
              <a:cs typeface="Calibri"/>
            </a:endParaRPr>
          </a:p>
          <a:p>
            <a:pPr marL="171450" indent="-171450">
              <a:buFont typeface="Arial,Sans-Serif"/>
              <a:buChar char="•"/>
            </a:pPr>
            <a:r>
              <a:rPr lang="en-US" b="0" dirty="0">
                <a:latin typeface="Calibri"/>
                <a:ea typeface="Calibri"/>
                <a:cs typeface="Calibri"/>
              </a:rPr>
              <a:t>The metrics, including indicators and measures, can be used to explore opportunities for improvement and track progress on efforts to achieve health equity. To achieve health equity in island areas public health agencies should work through these steps in collaboration with staﬀ, practitioners, and community experts to advance local action. </a:t>
            </a:r>
          </a:p>
          <a:p>
            <a:pPr marL="171450" indent="-171450">
              <a:buFont typeface="Arial,Sans-Serif"/>
              <a:buChar char="•"/>
            </a:pPr>
            <a:r>
              <a:rPr lang="en-US" b="0" dirty="0">
                <a:latin typeface="Calibri"/>
                <a:cs typeface="Calibri"/>
              </a:rPr>
              <a:t>Consider how each one of these steps promotes achieving health equity. Consider how each one of these steps promotes monitoring and sustaining advancements in health equity.</a:t>
            </a: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9</a:t>
            </a:fld>
            <a:endParaRPr lang="en-US"/>
          </a:p>
        </p:txBody>
      </p:sp>
    </p:spTree>
    <p:extLst>
      <p:ext uri="{BB962C8B-B14F-4D97-AF65-F5344CB8AC3E}">
        <p14:creationId xmlns:p14="http://schemas.microsoft.com/office/powerpoint/2010/main" val="1485194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C5D84-374D-6FD7-3BF2-300C0684F99C}"/>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13A09FCD-2BC4-A361-7B6F-C5D680ED19F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09B1555-0B1D-5C32-CA28-13C02A453809}"/>
              </a:ext>
            </a:extLst>
          </p:cNvPr>
          <p:cNvSpPr>
            <a:spLocks noGrp="1"/>
          </p:cNvSpPr>
          <p:nvPr>
            <p:ph type="dt" sz="half" idx="10"/>
          </p:nvPr>
        </p:nvSpPr>
        <p:spPr/>
        <p:txBody>
          <a:bodyPr/>
          <a:lstStyle/>
          <a:p>
            <a:fld id="{D4395A1C-C041-425B-9B6E-AE782A615E08}" type="datetimeFigureOut">
              <a:rPr lang="en-US" smtClean="0"/>
              <a:t>9/23/2024</a:t>
            </a:fld>
            <a:endParaRPr lang="en-US"/>
          </a:p>
        </p:txBody>
      </p:sp>
      <p:sp>
        <p:nvSpPr>
          <p:cNvPr id="5" name="Footer Placeholder 4">
            <a:extLst>
              <a:ext uri="{FF2B5EF4-FFF2-40B4-BE49-F238E27FC236}">
                <a16:creationId xmlns:a16="http://schemas.microsoft.com/office/drawing/2014/main" id="{940CE511-6C8E-D8B4-D04F-C1B56CD027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360129-96EC-7921-16DE-1033F5055E61}"/>
              </a:ext>
            </a:extLst>
          </p:cNvPr>
          <p:cNvSpPr>
            <a:spLocks noGrp="1"/>
          </p:cNvSpPr>
          <p:nvPr>
            <p:ph type="sldNum" sz="quarter" idx="12"/>
          </p:nvPr>
        </p:nvSpPr>
        <p:spPr/>
        <p:txBody>
          <a:bodyPr/>
          <a:lstStyle/>
          <a:p>
            <a:fld id="{19B28F22-3B98-4AFC-AD33-83DD34417C87}" type="slidenum">
              <a:rPr lang="en-US" smtClean="0"/>
              <a:t>‹#›</a:t>
            </a:fld>
            <a:endParaRPr lang="en-US"/>
          </a:p>
        </p:txBody>
      </p:sp>
    </p:spTree>
    <p:extLst>
      <p:ext uri="{BB962C8B-B14F-4D97-AF65-F5344CB8AC3E}">
        <p14:creationId xmlns:p14="http://schemas.microsoft.com/office/powerpoint/2010/main" val="3293116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71681-FA98-293E-97E2-0B1D78D868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8640E0-6AB6-EB98-770F-FF4C1E5FEB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2D1F1-3B33-1D30-5718-04E5CA97C804}"/>
              </a:ext>
            </a:extLst>
          </p:cNvPr>
          <p:cNvSpPr>
            <a:spLocks noGrp="1"/>
          </p:cNvSpPr>
          <p:nvPr>
            <p:ph type="dt" sz="half" idx="10"/>
          </p:nvPr>
        </p:nvSpPr>
        <p:spPr/>
        <p:txBody>
          <a:bodyPr/>
          <a:lstStyle/>
          <a:p>
            <a:fld id="{D4395A1C-C041-425B-9B6E-AE782A615E08}" type="datetimeFigureOut">
              <a:rPr lang="en-US" smtClean="0"/>
              <a:t>9/23/2024</a:t>
            </a:fld>
            <a:endParaRPr lang="en-US"/>
          </a:p>
        </p:txBody>
      </p:sp>
      <p:sp>
        <p:nvSpPr>
          <p:cNvPr id="5" name="Footer Placeholder 4">
            <a:extLst>
              <a:ext uri="{FF2B5EF4-FFF2-40B4-BE49-F238E27FC236}">
                <a16:creationId xmlns:a16="http://schemas.microsoft.com/office/drawing/2014/main" id="{8342D25F-8071-F035-04EB-7B7E0E9F9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0D646-5FA9-4F62-3929-A3DD46552BAE}"/>
              </a:ext>
            </a:extLst>
          </p:cNvPr>
          <p:cNvSpPr>
            <a:spLocks noGrp="1"/>
          </p:cNvSpPr>
          <p:nvPr>
            <p:ph type="sldNum" sz="quarter" idx="12"/>
          </p:nvPr>
        </p:nvSpPr>
        <p:spPr/>
        <p:txBody>
          <a:bodyPr/>
          <a:lstStyle/>
          <a:p>
            <a:fld id="{19B28F22-3B98-4AFC-AD33-83DD34417C87}" type="slidenum">
              <a:rPr lang="en-US" smtClean="0"/>
              <a:t>‹#›</a:t>
            </a:fld>
            <a:endParaRPr lang="en-US"/>
          </a:p>
        </p:txBody>
      </p:sp>
    </p:spTree>
    <p:extLst>
      <p:ext uri="{BB962C8B-B14F-4D97-AF65-F5344CB8AC3E}">
        <p14:creationId xmlns:p14="http://schemas.microsoft.com/office/powerpoint/2010/main" val="35765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AC24CE-CBBD-6191-87D0-8DD1F612866D}"/>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A3F37B-EC12-9104-B60D-5BB1B7C3F300}"/>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28ECA8-83AF-5218-5CDA-CCB9C2F7CA55}"/>
              </a:ext>
            </a:extLst>
          </p:cNvPr>
          <p:cNvSpPr>
            <a:spLocks noGrp="1"/>
          </p:cNvSpPr>
          <p:nvPr>
            <p:ph type="dt" sz="half" idx="10"/>
          </p:nvPr>
        </p:nvSpPr>
        <p:spPr/>
        <p:txBody>
          <a:bodyPr/>
          <a:lstStyle/>
          <a:p>
            <a:fld id="{D4395A1C-C041-425B-9B6E-AE782A615E08}" type="datetimeFigureOut">
              <a:rPr lang="en-US" smtClean="0"/>
              <a:t>9/23/2024</a:t>
            </a:fld>
            <a:endParaRPr lang="en-US"/>
          </a:p>
        </p:txBody>
      </p:sp>
      <p:sp>
        <p:nvSpPr>
          <p:cNvPr id="5" name="Footer Placeholder 4">
            <a:extLst>
              <a:ext uri="{FF2B5EF4-FFF2-40B4-BE49-F238E27FC236}">
                <a16:creationId xmlns:a16="http://schemas.microsoft.com/office/drawing/2014/main" id="{8EBEE800-7923-265E-A14E-F3172F3A1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937418-6838-4405-722D-393E21C132FD}"/>
              </a:ext>
            </a:extLst>
          </p:cNvPr>
          <p:cNvSpPr>
            <a:spLocks noGrp="1"/>
          </p:cNvSpPr>
          <p:nvPr>
            <p:ph type="sldNum" sz="quarter" idx="12"/>
          </p:nvPr>
        </p:nvSpPr>
        <p:spPr/>
        <p:txBody>
          <a:bodyPr/>
          <a:lstStyle/>
          <a:p>
            <a:fld id="{19B28F22-3B98-4AFC-AD33-83DD34417C87}" type="slidenum">
              <a:rPr lang="en-US" smtClean="0"/>
              <a:t>‹#›</a:t>
            </a:fld>
            <a:endParaRPr lang="en-US"/>
          </a:p>
        </p:txBody>
      </p:sp>
    </p:spTree>
    <p:extLst>
      <p:ext uri="{BB962C8B-B14F-4D97-AF65-F5344CB8AC3E}">
        <p14:creationId xmlns:p14="http://schemas.microsoft.com/office/powerpoint/2010/main" val="1973146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Log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EF9F76-47AC-3CF4-E2F3-71AE1E9C7A6B}"/>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15502990" y="8953500"/>
            <a:ext cx="2099210" cy="714885"/>
          </a:xfrm>
          <a:prstGeom prst="rect">
            <a:avLst/>
          </a:prstGeom>
        </p:spPr>
      </p:pic>
    </p:spTree>
    <p:extLst>
      <p:ext uri="{BB962C8B-B14F-4D97-AF65-F5344CB8AC3E}">
        <p14:creationId xmlns:p14="http://schemas.microsoft.com/office/powerpoint/2010/main" val="2474868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20" name="Parallelogram 19">
            <a:extLst>
              <a:ext uri="{FF2B5EF4-FFF2-40B4-BE49-F238E27FC236}">
                <a16:creationId xmlns:a16="http://schemas.microsoft.com/office/drawing/2014/main" id="{C4374D49-8B13-7E67-1D51-C602E0404794}"/>
              </a:ext>
            </a:extLst>
          </p:cNvPr>
          <p:cNvSpPr/>
          <p:nvPr userDrawn="1"/>
        </p:nvSpPr>
        <p:spPr>
          <a:xfrm>
            <a:off x="-6553200" y="8039100"/>
            <a:ext cx="11623158" cy="1365625"/>
          </a:xfrm>
          <a:prstGeom prst="parallelogram">
            <a:avLst>
              <a:gd name="adj" fmla="val 57701"/>
            </a:avLst>
          </a:prstGeom>
          <a:solidFill>
            <a:srgbClr val="C05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270B49E6-C825-946A-008B-FB1695EE4133}"/>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777530" y="718181"/>
            <a:ext cx="2099210" cy="714885"/>
          </a:xfrm>
          <a:prstGeom prst="rect">
            <a:avLst/>
          </a:prstGeom>
        </p:spPr>
      </p:pic>
      <p:grpSp>
        <p:nvGrpSpPr>
          <p:cNvPr id="6" name="Group 3">
            <a:extLst>
              <a:ext uri="{FF2B5EF4-FFF2-40B4-BE49-F238E27FC236}">
                <a16:creationId xmlns:a16="http://schemas.microsoft.com/office/drawing/2014/main" id="{465B1CA8-919D-3CDC-0701-1D8B26BE2CEB}"/>
              </a:ext>
              <a:ext uri="{C183D7F6-B498-43B3-948B-1728B52AA6E4}">
                <adec:decorative xmlns:adec="http://schemas.microsoft.com/office/drawing/2017/decorative" val="1"/>
              </a:ext>
            </a:extLst>
          </p:cNvPr>
          <p:cNvGrpSpPr>
            <a:grpSpLocks noChangeAspect="1"/>
          </p:cNvGrpSpPr>
          <p:nvPr userDrawn="1"/>
        </p:nvGrpSpPr>
        <p:grpSpPr>
          <a:xfrm rot="-2416671">
            <a:off x="13012493" y="-4168480"/>
            <a:ext cx="7330065" cy="10995098"/>
            <a:chOff x="0" y="0"/>
            <a:chExt cx="6350000" cy="9525000"/>
          </a:xfrm>
        </p:grpSpPr>
        <p:sp>
          <p:nvSpPr>
            <p:cNvPr id="7" name="Freeform 4">
              <a:extLst>
                <a:ext uri="{FF2B5EF4-FFF2-40B4-BE49-F238E27FC236}">
                  <a16:creationId xmlns:a16="http://schemas.microsoft.com/office/drawing/2014/main" id="{8C2003C6-2ECA-D0A2-0087-F88E0DFAA8E8}"/>
                </a:ext>
                <a:ext uri="{C183D7F6-B498-43B3-948B-1728B52AA6E4}">
                  <adec:decorative xmlns:adec="http://schemas.microsoft.com/office/drawing/2017/decorative" val="1"/>
                </a:ext>
              </a:extLst>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185796" r="-9950"/>
              </a:stretch>
            </a:blipFill>
          </p:spPr>
        </p:sp>
      </p:grpSp>
      <p:grpSp>
        <p:nvGrpSpPr>
          <p:cNvPr id="8" name="Group 5">
            <a:extLst>
              <a:ext uri="{FF2B5EF4-FFF2-40B4-BE49-F238E27FC236}">
                <a16:creationId xmlns:a16="http://schemas.microsoft.com/office/drawing/2014/main" id="{4926500C-3495-4396-7AC7-B38513A0DA9E}"/>
              </a:ext>
              <a:ext uri="{C183D7F6-B498-43B3-948B-1728B52AA6E4}">
                <adec:decorative xmlns:adec="http://schemas.microsoft.com/office/drawing/2017/decorative" val="1"/>
              </a:ext>
            </a:extLst>
          </p:cNvPr>
          <p:cNvGrpSpPr>
            <a:grpSpLocks noChangeAspect="1"/>
          </p:cNvGrpSpPr>
          <p:nvPr userDrawn="1"/>
        </p:nvGrpSpPr>
        <p:grpSpPr>
          <a:xfrm rot="2420288">
            <a:off x="14219937" y="3373214"/>
            <a:ext cx="7330065" cy="10995098"/>
            <a:chOff x="0" y="0"/>
            <a:chExt cx="6350000" cy="9525000"/>
          </a:xfrm>
        </p:grpSpPr>
        <p:sp>
          <p:nvSpPr>
            <p:cNvPr id="9" name="Freeform 6">
              <a:extLst>
                <a:ext uri="{FF2B5EF4-FFF2-40B4-BE49-F238E27FC236}">
                  <a16:creationId xmlns:a16="http://schemas.microsoft.com/office/drawing/2014/main" id="{4CC4DDAA-3670-6CB9-8C13-FE0251E5E268}"/>
                </a:ext>
              </a:extLst>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195746"/>
              </a:stretch>
            </a:blipFill>
          </p:spPr>
        </p:sp>
      </p:grpSp>
      <p:sp>
        <p:nvSpPr>
          <p:cNvPr id="11" name="Title 10">
            <a:extLst>
              <a:ext uri="{FF2B5EF4-FFF2-40B4-BE49-F238E27FC236}">
                <a16:creationId xmlns:a16="http://schemas.microsoft.com/office/drawing/2014/main" id="{EA2A18C8-1B0B-8D8B-27C2-35331B0ED1DB}"/>
              </a:ext>
            </a:extLst>
          </p:cNvPr>
          <p:cNvSpPr>
            <a:spLocks noGrp="1"/>
          </p:cNvSpPr>
          <p:nvPr>
            <p:ph type="title" hasCustomPrompt="1"/>
          </p:nvPr>
        </p:nvSpPr>
        <p:spPr>
          <a:xfrm>
            <a:off x="609600" y="3390900"/>
            <a:ext cx="12192000" cy="1852925"/>
          </a:xfrm>
          <a:prstGeom prst="rect">
            <a:avLst/>
          </a:prstGeom>
        </p:spPr>
        <p:txBody>
          <a:bodyPr/>
          <a:lstStyle>
            <a:lvl1pPr algn="l">
              <a:defRPr sz="10800" b="1" i="0">
                <a:solidFill>
                  <a:srgbClr val="07476B"/>
                </a:solidFill>
                <a:latin typeface="Calibri" panose="020F0502020204030204" pitchFamily="34" charset="0"/>
                <a:cs typeface="Calibri" panose="020F0502020204030204" pitchFamily="34" charset="0"/>
              </a:defRPr>
            </a:lvl1pPr>
          </a:lstStyle>
          <a:p>
            <a:r>
              <a:rPr lang="en-US"/>
              <a:t>Title:</a:t>
            </a:r>
          </a:p>
        </p:txBody>
      </p:sp>
      <p:sp>
        <p:nvSpPr>
          <p:cNvPr id="10" name="Text Placeholder 9">
            <a:extLst>
              <a:ext uri="{FF2B5EF4-FFF2-40B4-BE49-F238E27FC236}">
                <a16:creationId xmlns:a16="http://schemas.microsoft.com/office/drawing/2014/main" id="{5413AA64-0A9E-8003-895D-206C9193DAF7}"/>
              </a:ext>
            </a:extLst>
          </p:cNvPr>
          <p:cNvSpPr>
            <a:spLocks noGrp="1"/>
          </p:cNvSpPr>
          <p:nvPr>
            <p:ph type="body" sz="quarter" idx="10" hasCustomPrompt="1"/>
          </p:nvPr>
        </p:nvSpPr>
        <p:spPr>
          <a:xfrm>
            <a:off x="609600" y="5485851"/>
            <a:ext cx="12192000" cy="2250509"/>
          </a:xfrm>
          <a:prstGeom prst="rect">
            <a:avLst/>
          </a:prstGeom>
        </p:spPr>
        <p:txBody>
          <a:bodyPr/>
          <a:lstStyle>
            <a:lvl1pPr marL="0" indent="0">
              <a:buNone/>
              <a:defRPr sz="5400" b="1" i="0">
                <a:solidFill>
                  <a:srgbClr val="07476B"/>
                </a:solidFill>
                <a:latin typeface="Calibri" panose="020F0502020204030204" pitchFamily="34" charset="0"/>
                <a:cs typeface="Calibri" panose="020F0502020204030204" pitchFamily="34" charset="0"/>
              </a:defRPr>
            </a:lvl1pPr>
          </a:lstStyle>
          <a:p>
            <a:pPr lvl="0"/>
            <a:r>
              <a:rPr lang="en-US"/>
              <a:t>Title or Sectional Subtext</a:t>
            </a:r>
          </a:p>
        </p:txBody>
      </p:sp>
      <p:sp>
        <p:nvSpPr>
          <p:cNvPr id="12" name="Text Placeholder 9">
            <a:extLst>
              <a:ext uri="{FF2B5EF4-FFF2-40B4-BE49-F238E27FC236}">
                <a16:creationId xmlns:a16="http://schemas.microsoft.com/office/drawing/2014/main" id="{063BACC4-66C9-7C8E-EF2F-2B635527D09C}"/>
              </a:ext>
            </a:extLst>
          </p:cNvPr>
          <p:cNvSpPr>
            <a:spLocks noGrp="1"/>
          </p:cNvSpPr>
          <p:nvPr>
            <p:ph type="body" sz="quarter" idx="11" hasCustomPrompt="1"/>
          </p:nvPr>
        </p:nvSpPr>
        <p:spPr>
          <a:xfrm>
            <a:off x="609600" y="8343901"/>
            <a:ext cx="3352800" cy="762000"/>
          </a:xfrm>
          <a:prstGeom prst="rect">
            <a:avLst/>
          </a:prstGeom>
        </p:spPr>
        <p:txBody>
          <a:bodyPr/>
          <a:lstStyle>
            <a:lvl1pPr marL="0" indent="0">
              <a:buNone/>
              <a:defRPr sz="4000" b="1" i="0">
                <a:solidFill>
                  <a:schemeClr val="bg1"/>
                </a:solidFill>
                <a:latin typeface="Calibri" panose="020F0502020204030204" pitchFamily="34" charset="0"/>
                <a:cs typeface="Calibri" panose="020F0502020204030204" pitchFamily="34" charset="0"/>
              </a:defRPr>
            </a:lvl1pPr>
          </a:lstStyle>
          <a:p>
            <a:pPr lvl="0"/>
            <a:r>
              <a:rPr lang="en-US"/>
              <a:t>Date</a:t>
            </a:r>
          </a:p>
        </p:txBody>
      </p:sp>
    </p:spTree>
    <p:extLst>
      <p:ext uri="{BB962C8B-B14F-4D97-AF65-F5344CB8AC3E}">
        <p14:creationId xmlns:p14="http://schemas.microsoft.com/office/powerpoint/2010/main" val="2521852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F134E6-24D4-D9A4-7A2B-FD1D62C95F74}"/>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15502990" y="718181"/>
            <a:ext cx="2099210" cy="714885"/>
          </a:xfrm>
          <a:prstGeom prst="rect">
            <a:avLst/>
          </a:prstGeom>
        </p:spPr>
      </p:pic>
      <p:grpSp>
        <p:nvGrpSpPr>
          <p:cNvPr id="4" name="Group 3">
            <a:extLst>
              <a:ext uri="{FF2B5EF4-FFF2-40B4-BE49-F238E27FC236}">
                <a16:creationId xmlns:a16="http://schemas.microsoft.com/office/drawing/2014/main" id="{DD88E710-B244-830E-9A7E-19C9290D7E16}"/>
              </a:ext>
              <a:ext uri="{C183D7F6-B498-43B3-948B-1728B52AA6E4}">
                <adec:decorative xmlns:adec="http://schemas.microsoft.com/office/drawing/2017/decorative" val="1"/>
              </a:ext>
            </a:extLst>
          </p:cNvPr>
          <p:cNvGrpSpPr>
            <a:grpSpLocks noChangeAspect="1"/>
          </p:cNvGrpSpPr>
          <p:nvPr userDrawn="1"/>
        </p:nvGrpSpPr>
        <p:grpSpPr>
          <a:xfrm rot="2416671" flipH="1">
            <a:off x="-6078489" y="-5832763"/>
            <a:ext cx="10656260" cy="15984388"/>
            <a:chOff x="0" y="0"/>
            <a:chExt cx="6350000" cy="9525000"/>
          </a:xfrm>
        </p:grpSpPr>
        <p:sp>
          <p:nvSpPr>
            <p:cNvPr id="5" name="Freeform 4">
              <a:extLst>
                <a:ext uri="{FF2B5EF4-FFF2-40B4-BE49-F238E27FC236}">
                  <a16:creationId xmlns:a16="http://schemas.microsoft.com/office/drawing/2014/main" id="{9A6F6807-5D60-CC3A-1C06-C0A4E9700FC8}"/>
                </a:ext>
                <a:ext uri="{C183D7F6-B498-43B3-948B-1728B52AA6E4}">
                  <adec:decorative xmlns:adec="http://schemas.microsoft.com/office/drawing/2017/decorative" val="1"/>
                </a:ext>
              </a:extLst>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185796" r="-9950"/>
              </a:stretch>
            </a:blipFill>
          </p:spPr>
        </p:sp>
      </p:grpSp>
      <p:grpSp>
        <p:nvGrpSpPr>
          <p:cNvPr id="6" name="Group 5">
            <a:extLst>
              <a:ext uri="{FF2B5EF4-FFF2-40B4-BE49-F238E27FC236}">
                <a16:creationId xmlns:a16="http://schemas.microsoft.com/office/drawing/2014/main" id="{8EC61A2F-0E10-14A2-93EB-9DA9A6CDCE80}"/>
              </a:ext>
              <a:ext uri="{C183D7F6-B498-43B3-948B-1728B52AA6E4}">
                <adec:decorative xmlns:adec="http://schemas.microsoft.com/office/drawing/2017/decorative" val="1"/>
              </a:ext>
            </a:extLst>
          </p:cNvPr>
          <p:cNvGrpSpPr>
            <a:grpSpLocks noChangeAspect="1"/>
          </p:cNvGrpSpPr>
          <p:nvPr userDrawn="1"/>
        </p:nvGrpSpPr>
        <p:grpSpPr>
          <a:xfrm rot="19179712" flipH="1">
            <a:off x="-5834236" y="1250270"/>
            <a:ext cx="10656260" cy="15984388"/>
            <a:chOff x="0" y="0"/>
            <a:chExt cx="6350000" cy="9525000"/>
          </a:xfrm>
        </p:grpSpPr>
        <p:sp>
          <p:nvSpPr>
            <p:cNvPr id="7" name="Freeform 6">
              <a:extLst>
                <a:ext uri="{FF2B5EF4-FFF2-40B4-BE49-F238E27FC236}">
                  <a16:creationId xmlns:a16="http://schemas.microsoft.com/office/drawing/2014/main" id="{15D79FC8-DD3D-CC89-0B3C-DCD967CA2DA7}"/>
                </a:ext>
              </a:extLst>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195746"/>
              </a:stretch>
            </a:blipFill>
          </p:spPr>
        </p:sp>
      </p:grpSp>
      <p:sp>
        <p:nvSpPr>
          <p:cNvPr id="8" name="Title 10">
            <a:extLst>
              <a:ext uri="{FF2B5EF4-FFF2-40B4-BE49-F238E27FC236}">
                <a16:creationId xmlns:a16="http://schemas.microsoft.com/office/drawing/2014/main" id="{90AC915B-F1D8-8593-364B-9E06E5440685}"/>
              </a:ext>
            </a:extLst>
          </p:cNvPr>
          <p:cNvSpPr>
            <a:spLocks noGrp="1"/>
          </p:cNvSpPr>
          <p:nvPr>
            <p:ph type="title" hasCustomPrompt="1"/>
          </p:nvPr>
        </p:nvSpPr>
        <p:spPr>
          <a:xfrm>
            <a:off x="5715000" y="3390900"/>
            <a:ext cx="11963400" cy="1852925"/>
          </a:xfrm>
          <a:prstGeom prst="rect">
            <a:avLst/>
          </a:prstGeom>
        </p:spPr>
        <p:txBody>
          <a:bodyPr/>
          <a:lstStyle>
            <a:lvl1pPr algn="r">
              <a:defRPr sz="10800" b="1" i="0">
                <a:solidFill>
                  <a:srgbClr val="07476B"/>
                </a:solidFill>
                <a:latin typeface="Calibri" panose="020F0502020204030204" pitchFamily="34" charset="0"/>
                <a:cs typeface="Calibri" panose="020F0502020204030204" pitchFamily="34" charset="0"/>
              </a:defRPr>
            </a:lvl1pPr>
          </a:lstStyle>
          <a:p>
            <a:r>
              <a:rPr lang="en-US"/>
              <a:t>Title:</a:t>
            </a:r>
          </a:p>
        </p:txBody>
      </p:sp>
      <p:sp>
        <p:nvSpPr>
          <p:cNvPr id="2" name="Parallelogram 1">
            <a:extLst>
              <a:ext uri="{FF2B5EF4-FFF2-40B4-BE49-F238E27FC236}">
                <a16:creationId xmlns:a16="http://schemas.microsoft.com/office/drawing/2014/main" id="{2C22F39E-A541-0A79-9B5A-AB3A8456F3A9}"/>
              </a:ext>
            </a:extLst>
          </p:cNvPr>
          <p:cNvSpPr/>
          <p:nvPr userDrawn="1"/>
        </p:nvSpPr>
        <p:spPr>
          <a:xfrm flipH="1">
            <a:off x="12476421" y="8039100"/>
            <a:ext cx="11623158" cy="1365625"/>
          </a:xfrm>
          <a:prstGeom prst="parallelogram">
            <a:avLst>
              <a:gd name="adj" fmla="val 57701"/>
            </a:avLst>
          </a:prstGeom>
          <a:solidFill>
            <a:srgbClr val="C05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9">
            <a:extLst>
              <a:ext uri="{FF2B5EF4-FFF2-40B4-BE49-F238E27FC236}">
                <a16:creationId xmlns:a16="http://schemas.microsoft.com/office/drawing/2014/main" id="{5F44ABC2-F912-D5E7-3694-5B844B5E3D43}"/>
              </a:ext>
            </a:extLst>
          </p:cNvPr>
          <p:cNvSpPr>
            <a:spLocks noGrp="1"/>
          </p:cNvSpPr>
          <p:nvPr>
            <p:ph type="body" sz="quarter" idx="10" hasCustomPrompt="1"/>
          </p:nvPr>
        </p:nvSpPr>
        <p:spPr>
          <a:xfrm>
            <a:off x="5708073" y="5485851"/>
            <a:ext cx="11963399" cy="2173755"/>
          </a:xfrm>
          <a:prstGeom prst="rect">
            <a:avLst/>
          </a:prstGeom>
        </p:spPr>
        <p:txBody>
          <a:bodyPr/>
          <a:lstStyle>
            <a:lvl1pPr marL="0" indent="0" algn="r">
              <a:buNone/>
              <a:defRPr sz="5400" b="1" i="0">
                <a:solidFill>
                  <a:srgbClr val="07476B"/>
                </a:solidFill>
                <a:latin typeface="Calibri" panose="020F0502020204030204" pitchFamily="34" charset="0"/>
                <a:cs typeface="Calibri" panose="020F0502020204030204" pitchFamily="34" charset="0"/>
              </a:defRPr>
            </a:lvl1pPr>
          </a:lstStyle>
          <a:p>
            <a:pPr lvl="0"/>
            <a:r>
              <a:rPr lang="en-US"/>
              <a:t>Title or Sectional Subtext</a:t>
            </a:r>
          </a:p>
        </p:txBody>
      </p:sp>
      <p:sp>
        <p:nvSpPr>
          <p:cNvPr id="15" name="Text Placeholder 9">
            <a:extLst>
              <a:ext uri="{FF2B5EF4-FFF2-40B4-BE49-F238E27FC236}">
                <a16:creationId xmlns:a16="http://schemas.microsoft.com/office/drawing/2014/main" id="{01F3A940-F042-DD6A-D97E-9C94EA051817}"/>
              </a:ext>
            </a:extLst>
          </p:cNvPr>
          <p:cNvSpPr>
            <a:spLocks noGrp="1"/>
          </p:cNvSpPr>
          <p:nvPr>
            <p:ph type="body" sz="quarter" idx="11" hasCustomPrompt="1"/>
          </p:nvPr>
        </p:nvSpPr>
        <p:spPr>
          <a:xfrm>
            <a:off x="13334999" y="8343901"/>
            <a:ext cx="4336473" cy="762000"/>
          </a:xfrm>
          <a:prstGeom prst="rect">
            <a:avLst/>
          </a:prstGeom>
        </p:spPr>
        <p:txBody>
          <a:bodyPr/>
          <a:lstStyle>
            <a:lvl1pPr marL="0" indent="0" algn="r">
              <a:buNone/>
              <a:defRPr sz="4000" b="1" i="0">
                <a:solidFill>
                  <a:schemeClr val="bg1"/>
                </a:solidFill>
                <a:latin typeface="Calibri" panose="020F0502020204030204" pitchFamily="34" charset="0"/>
                <a:cs typeface="Calibri" panose="020F0502020204030204" pitchFamily="34" charset="0"/>
              </a:defRPr>
            </a:lvl1pPr>
          </a:lstStyle>
          <a:p>
            <a:pPr lvl="0"/>
            <a:r>
              <a:rPr lang="en-US"/>
              <a:t>Date</a:t>
            </a:r>
          </a:p>
        </p:txBody>
      </p:sp>
    </p:spTree>
    <p:extLst>
      <p:ext uri="{BB962C8B-B14F-4D97-AF65-F5344CB8AC3E}">
        <p14:creationId xmlns:p14="http://schemas.microsoft.com/office/powerpoint/2010/main" val="2806079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B9F151B-7958-AD94-F95E-9628272D3E79}"/>
              </a:ext>
              <a:ext uri="{C183D7F6-B498-43B3-948B-1728B52AA6E4}">
                <adec:decorative xmlns:adec="http://schemas.microsoft.com/office/drawing/2017/decorative" val="1"/>
              </a:ext>
            </a:extLst>
          </p:cNvPr>
          <p:cNvPicPr>
            <a:picLocks noChangeAspect="1"/>
          </p:cNvPicPr>
          <p:nvPr userDrawn="1"/>
        </p:nvPicPr>
        <p:blipFill>
          <a:blip r:embed="rId2"/>
          <a:srcRect l="10335" r="868" b="1520"/>
          <a:stretch>
            <a:fillRect/>
          </a:stretch>
        </p:blipFill>
        <p:spPr>
          <a:xfrm>
            <a:off x="0" y="0"/>
            <a:ext cx="18288000" cy="10287000"/>
          </a:xfrm>
          <a:prstGeom prst="rect">
            <a:avLst/>
          </a:prstGeom>
        </p:spPr>
      </p:pic>
      <p:sp>
        <p:nvSpPr>
          <p:cNvPr id="8" name="Text Placeholder 7">
            <a:extLst>
              <a:ext uri="{FF2B5EF4-FFF2-40B4-BE49-F238E27FC236}">
                <a16:creationId xmlns:a16="http://schemas.microsoft.com/office/drawing/2014/main" id="{75B130B6-28AD-C364-D7E2-D5AC97E0F0CF}"/>
              </a:ext>
            </a:extLst>
          </p:cNvPr>
          <p:cNvSpPr>
            <a:spLocks noGrp="1"/>
          </p:cNvSpPr>
          <p:nvPr>
            <p:ph type="body" sz="quarter" idx="10" hasCustomPrompt="1"/>
          </p:nvPr>
        </p:nvSpPr>
        <p:spPr>
          <a:xfrm>
            <a:off x="3009900" y="3169619"/>
            <a:ext cx="12268200" cy="2735880"/>
          </a:xfrm>
          <a:prstGeom prst="rect">
            <a:avLst/>
          </a:prstGeom>
        </p:spPr>
        <p:txBody>
          <a:bodyPr/>
          <a:lstStyle>
            <a:lvl1pPr marL="0" indent="0" algn="ctr">
              <a:lnSpc>
                <a:spcPts val="9720"/>
              </a:lnSpc>
              <a:buNone/>
              <a:defRPr sz="9600" b="1" i="0">
                <a:solidFill>
                  <a:schemeClr val="bg1"/>
                </a:solidFill>
                <a:latin typeface="Calibri" panose="020F0502020204030204" pitchFamily="34" charset="0"/>
                <a:cs typeface="Calibri" panose="020F0502020204030204" pitchFamily="34" charset="0"/>
              </a:defRPr>
            </a:lvl1pPr>
          </a:lstStyle>
          <a:p>
            <a:pPr lvl="0"/>
            <a:r>
              <a:rPr lang="en-US"/>
              <a:t>TRANSITION</a:t>
            </a:r>
          </a:p>
          <a:p>
            <a:pPr lvl="0"/>
            <a:r>
              <a:rPr lang="en-US"/>
              <a:t>SLIDE</a:t>
            </a:r>
          </a:p>
        </p:txBody>
      </p:sp>
      <p:grpSp>
        <p:nvGrpSpPr>
          <p:cNvPr id="3" name="Group 3">
            <a:extLst>
              <a:ext uri="{FF2B5EF4-FFF2-40B4-BE49-F238E27FC236}">
                <a16:creationId xmlns:a16="http://schemas.microsoft.com/office/drawing/2014/main" id="{33BA9DC0-CC01-DE51-EA54-40E0F89D988B}"/>
              </a:ext>
              <a:ext uri="{C183D7F6-B498-43B3-948B-1728B52AA6E4}">
                <adec:decorative xmlns:adec="http://schemas.microsoft.com/office/drawing/2017/decorative" val="1"/>
              </a:ext>
            </a:extLst>
          </p:cNvPr>
          <p:cNvGrpSpPr/>
          <p:nvPr userDrawn="1"/>
        </p:nvGrpSpPr>
        <p:grpSpPr>
          <a:xfrm>
            <a:off x="1028700" y="914402"/>
            <a:ext cx="16230600" cy="8458196"/>
            <a:chOff x="0" y="0"/>
            <a:chExt cx="4440496" cy="2314060"/>
          </a:xfrm>
          <a:solidFill>
            <a:schemeClr val="bg1"/>
          </a:solidFill>
        </p:grpSpPr>
        <p:sp>
          <p:nvSpPr>
            <p:cNvPr id="4" name="Freeform 4">
              <a:extLst>
                <a:ext uri="{FF2B5EF4-FFF2-40B4-BE49-F238E27FC236}">
                  <a16:creationId xmlns:a16="http://schemas.microsoft.com/office/drawing/2014/main" id="{C369E67B-836F-2C02-CA99-EE2DD13861AB}"/>
                </a:ext>
              </a:extLst>
            </p:cNvPr>
            <p:cNvSpPr/>
            <p:nvPr/>
          </p:nvSpPr>
          <p:spPr>
            <a:xfrm>
              <a:off x="0" y="0"/>
              <a:ext cx="4440496" cy="2314060"/>
            </a:xfrm>
            <a:custGeom>
              <a:avLst/>
              <a:gdLst/>
              <a:ahLst/>
              <a:cxnLst/>
              <a:rect l="l" t="t" r="r" b="b"/>
              <a:pathLst>
                <a:path w="4440496" h="2314060">
                  <a:moveTo>
                    <a:pt x="0" y="0"/>
                  </a:moveTo>
                  <a:lnTo>
                    <a:pt x="0" y="2314060"/>
                  </a:lnTo>
                  <a:lnTo>
                    <a:pt x="4440496" y="2314060"/>
                  </a:lnTo>
                  <a:lnTo>
                    <a:pt x="4440496" y="0"/>
                  </a:lnTo>
                  <a:lnTo>
                    <a:pt x="0" y="0"/>
                  </a:lnTo>
                  <a:close/>
                  <a:moveTo>
                    <a:pt x="4379536" y="2253100"/>
                  </a:moveTo>
                  <a:lnTo>
                    <a:pt x="59690" y="2253100"/>
                  </a:lnTo>
                  <a:lnTo>
                    <a:pt x="59690" y="59690"/>
                  </a:lnTo>
                  <a:lnTo>
                    <a:pt x="4379536" y="59690"/>
                  </a:lnTo>
                  <a:lnTo>
                    <a:pt x="4379536" y="2253100"/>
                  </a:lnTo>
                  <a:close/>
                </a:path>
              </a:pathLst>
            </a:custGeom>
            <a:grpFill/>
          </p:spPr>
        </p:sp>
      </p:grpSp>
      <p:sp>
        <p:nvSpPr>
          <p:cNvPr id="9" name="Text Placeholder 7">
            <a:extLst>
              <a:ext uri="{FF2B5EF4-FFF2-40B4-BE49-F238E27FC236}">
                <a16:creationId xmlns:a16="http://schemas.microsoft.com/office/drawing/2014/main" id="{FB67FD2D-2339-A5D7-CD6E-24F044ACF76C}"/>
              </a:ext>
            </a:extLst>
          </p:cNvPr>
          <p:cNvSpPr>
            <a:spLocks noGrp="1"/>
          </p:cNvSpPr>
          <p:nvPr>
            <p:ph type="body" sz="quarter" idx="11" hasCustomPrompt="1"/>
          </p:nvPr>
        </p:nvSpPr>
        <p:spPr>
          <a:xfrm>
            <a:off x="3009900" y="5905500"/>
            <a:ext cx="12268200" cy="914400"/>
          </a:xfrm>
          <a:prstGeom prst="rect">
            <a:avLst/>
          </a:prstGeom>
        </p:spPr>
        <p:txBody>
          <a:bodyPr anchor="ctr"/>
          <a:lstStyle>
            <a:lvl1pPr marL="0" indent="0" algn="ctr">
              <a:lnSpc>
                <a:spcPts val="9720"/>
              </a:lnSpc>
              <a:buNone/>
              <a:defRPr sz="4000" b="1" i="0">
                <a:solidFill>
                  <a:schemeClr val="bg1"/>
                </a:solidFill>
                <a:latin typeface="Calibri" panose="020F0502020204030204" pitchFamily="34" charset="0"/>
                <a:cs typeface="Calibri" panose="020F0502020204030204" pitchFamily="34" charset="0"/>
              </a:defRPr>
            </a:lvl1pPr>
          </a:lstStyle>
          <a:p>
            <a:pPr lvl="0"/>
            <a:r>
              <a:rPr lang="en-US"/>
              <a:t>Subtext</a:t>
            </a:r>
          </a:p>
        </p:txBody>
      </p:sp>
    </p:spTree>
    <p:extLst>
      <p:ext uri="{BB962C8B-B14F-4D97-AF65-F5344CB8AC3E}">
        <p14:creationId xmlns:p14="http://schemas.microsoft.com/office/powerpoint/2010/main" val="3810887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690149-7484-F4B3-9F31-934544AE329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9833"/>
          <a:stretch/>
        </p:blipFill>
        <p:spPr>
          <a:xfrm>
            <a:off x="0" y="-46994"/>
            <a:ext cx="18288000" cy="10333993"/>
          </a:xfrm>
          <a:prstGeom prst="rect">
            <a:avLst/>
          </a:prstGeom>
        </p:spPr>
      </p:pic>
      <p:grpSp>
        <p:nvGrpSpPr>
          <p:cNvPr id="4" name="Group 3">
            <a:extLst>
              <a:ext uri="{FF2B5EF4-FFF2-40B4-BE49-F238E27FC236}">
                <a16:creationId xmlns:a16="http://schemas.microsoft.com/office/drawing/2014/main" id="{2DE85579-0304-254D-FFE6-E956C77BC4E7}"/>
              </a:ext>
              <a:ext uri="{C183D7F6-B498-43B3-948B-1728B52AA6E4}">
                <adec:decorative xmlns:adec="http://schemas.microsoft.com/office/drawing/2017/decorative" val="1"/>
              </a:ext>
            </a:extLst>
          </p:cNvPr>
          <p:cNvGrpSpPr/>
          <p:nvPr userDrawn="1"/>
        </p:nvGrpSpPr>
        <p:grpSpPr>
          <a:xfrm>
            <a:off x="1028700" y="914402"/>
            <a:ext cx="16230600" cy="8458196"/>
            <a:chOff x="0" y="0"/>
            <a:chExt cx="4440496" cy="2314060"/>
          </a:xfrm>
          <a:solidFill>
            <a:schemeClr val="bg1"/>
          </a:solidFill>
        </p:grpSpPr>
        <p:sp>
          <p:nvSpPr>
            <p:cNvPr id="5" name="Freeform 4">
              <a:extLst>
                <a:ext uri="{FF2B5EF4-FFF2-40B4-BE49-F238E27FC236}">
                  <a16:creationId xmlns:a16="http://schemas.microsoft.com/office/drawing/2014/main" id="{22904B7F-0B53-E493-38DD-823F27526625}"/>
                </a:ext>
              </a:extLst>
            </p:cNvPr>
            <p:cNvSpPr/>
            <p:nvPr/>
          </p:nvSpPr>
          <p:spPr>
            <a:xfrm>
              <a:off x="0" y="0"/>
              <a:ext cx="4440496" cy="2314060"/>
            </a:xfrm>
            <a:custGeom>
              <a:avLst/>
              <a:gdLst/>
              <a:ahLst/>
              <a:cxnLst/>
              <a:rect l="l" t="t" r="r" b="b"/>
              <a:pathLst>
                <a:path w="4440496" h="2314060">
                  <a:moveTo>
                    <a:pt x="0" y="0"/>
                  </a:moveTo>
                  <a:lnTo>
                    <a:pt x="0" y="2314060"/>
                  </a:lnTo>
                  <a:lnTo>
                    <a:pt x="4440496" y="2314060"/>
                  </a:lnTo>
                  <a:lnTo>
                    <a:pt x="4440496" y="0"/>
                  </a:lnTo>
                  <a:lnTo>
                    <a:pt x="0" y="0"/>
                  </a:lnTo>
                  <a:close/>
                  <a:moveTo>
                    <a:pt x="4379536" y="2253100"/>
                  </a:moveTo>
                  <a:lnTo>
                    <a:pt x="59690" y="2253100"/>
                  </a:lnTo>
                  <a:lnTo>
                    <a:pt x="59690" y="59690"/>
                  </a:lnTo>
                  <a:lnTo>
                    <a:pt x="4379536" y="59690"/>
                  </a:lnTo>
                  <a:lnTo>
                    <a:pt x="4379536" y="2253100"/>
                  </a:lnTo>
                  <a:close/>
                </a:path>
              </a:pathLst>
            </a:custGeom>
            <a:grpFill/>
          </p:spPr>
        </p:sp>
      </p:grpSp>
      <p:sp>
        <p:nvSpPr>
          <p:cNvPr id="8" name="Text Placeholder 7">
            <a:extLst>
              <a:ext uri="{FF2B5EF4-FFF2-40B4-BE49-F238E27FC236}">
                <a16:creationId xmlns:a16="http://schemas.microsoft.com/office/drawing/2014/main" id="{721EAEAE-9EEB-7C6C-1D17-8A5D6895FBAD}"/>
              </a:ext>
            </a:extLst>
          </p:cNvPr>
          <p:cNvSpPr>
            <a:spLocks noGrp="1"/>
          </p:cNvSpPr>
          <p:nvPr>
            <p:ph type="body" sz="quarter" idx="10" hasCustomPrompt="1"/>
          </p:nvPr>
        </p:nvSpPr>
        <p:spPr>
          <a:xfrm>
            <a:off x="3009900" y="3169619"/>
            <a:ext cx="12268200" cy="2735880"/>
          </a:xfrm>
          <a:prstGeom prst="rect">
            <a:avLst/>
          </a:prstGeom>
        </p:spPr>
        <p:txBody>
          <a:bodyPr/>
          <a:lstStyle>
            <a:lvl1pPr marL="0" indent="0" algn="ctr">
              <a:lnSpc>
                <a:spcPts val="9720"/>
              </a:lnSpc>
              <a:buNone/>
              <a:defRPr sz="9600" b="1" i="0">
                <a:solidFill>
                  <a:schemeClr val="bg1"/>
                </a:solidFill>
                <a:latin typeface="Calibri" panose="020F0502020204030204" pitchFamily="34" charset="0"/>
                <a:cs typeface="Calibri" panose="020F0502020204030204" pitchFamily="34" charset="0"/>
              </a:defRPr>
            </a:lvl1pPr>
          </a:lstStyle>
          <a:p>
            <a:pPr lvl="0"/>
            <a:r>
              <a:rPr lang="en-US"/>
              <a:t>TRANSITION</a:t>
            </a:r>
          </a:p>
          <a:p>
            <a:pPr lvl="0"/>
            <a:r>
              <a:rPr lang="en-US"/>
              <a:t>SLIDE</a:t>
            </a:r>
          </a:p>
        </p:txBody>
      </p:sp>
      <p:sp>
        <p:nvSpPr>
          <p:cNvPr id="9" name="Text Placeholder 7">
            <a:extLst>
              <a:ext uri="{FF2B5EF4-FFF2-40B4-BE49-F238E27FC236}">
                <a16:creationId xmlns:a16="http://schemas.microsoft.com/office/drawing/2014/main" id="{C66128BC-111C-7238-D995-C79F7AD75CE6}"/>
              </a:ext>
            </a:extLst>
          </p:cNvPr>
          <p:cNvSpPr>
            <a:spLocks noGrp="1"/>
          </p:cNvSpPr>
          <p:nvPr>
            <p:ph type="body" sz="quarter" idx="11" hasCustomPrompt="1"/>
          </p:nvPr>
        </p:nvSpPr>
        <p:spPr>
          <a:xfrm>
            <a:off x="3009900" y="5905500"/>
            <a:ext cx="12268200" cy="914400"/>
          </a:xfrm>
          <a:prstGeom prst="rect">
            <a:avLst/>
          </a:prstGeom>
        </p:spPr>
        <p:txBody>
          <a:bodyPr anchor="ctr"/>
          <a:lstStyle>
            <a:lvl1pPr marL="0" indent="0" algn="ctr">
              <a:lnSpc>
                <a:spcPts val="9720"/>
              </a:lnSpc>
              <a:buNone/>
              <a:defRPr sz="4000" b="1" i="0">
                <a:solidFill>
                  <a:schemeClr val="bg1"/>
                </a:solidFill>
                <a:latin typeface="Calibri" panose="020F0502020204030204" pitchFamily="34" charset="0"/>
                <a:cs typeface="Calibri" panose="020F0502020204030204" pitchFamily="34" charset="0"/>
              </a:defRPr>
            </a:lvl1pPr>
          </a:lstStyle>
          <a:p>
            <a:pPr lvl="0"/>
            <a:r>
              <a:rPr lang="en-US"/>
              <a:t>Subtext</a:t>
            </a:r>
          </a:p>
        </p:txBody>
      </p:sp>
    </p:spTree>
    <p:extLst>
      <p:ext uri="{BB962C8B-B14F-4D97-AF65-F5344CB8AC3E}">
        <p14:creationId xmlns:p14="http://schemas.microsoft.com/office/powerpoint/2010/main" val="97842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rved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99FC02-CB25-58CF-3A67-9CA647D4478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4865" r="4865"/>
          <a:stretch/>
        </p:blipFill>
        <p:spPr>
          <a:xfrm>
            <a:off x="-20782" y="-38100"/>
            <a:ext cx="18308782" cy="10325100"/>
          </a:xfrm>
          <a:prstGeom prst="rect">
            <a:avLst/>
          </a:prstGeom>
        </p:spPr>
      </p:pic>
      <p:sp>
        <p:nvSpPr>
          <p:cNvPr id="4" name="Delay 2">
            <a:extLst>
              <a:ext uri="{FF2B5EF4-FFF2-40B4-BE49-F238E27FC236}">
                <a16:creationId xmlns:a16="http://schemas.microsoft.com/office/drawing/2014/main" id="{B3E05A81-9407-5730-F889-B2919F2DF41C}"/>
              </a:ext>
              <a:ext uri="{C183D7F6-B498-43B3-948B-1728B52AA6E4}">
                <adec:decorative xmlns:adec="http://schemas.microsoft.com/office/drawing/2017/decorative" val="1"/>
              </a:ext>
            </a:extLst>
          </p:cNvPr>
          <p:cNvSpPr/>
          <p:nvPr userDrawn="1"/>
        </p:nvSpPr>
        <p:spPr>
          <a:xfrm>
            <a:off x="-41564" y="-5529126"/>
            <a:ext cx="16479982" cy="16728603"/>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endParaRPr>
          </a:p>
        </p:txBody>
      </p:sp>
      <p:sp>
        <p:nvSpPr>
          <p:cNvPr id="6" name="AutoShape 13">
            <a:extLst>
              <a:ext uri="{FF2B5EF4-FFF2-40B4-BE49-F238E27FC236}">
                <a16:creationId xmlns:a16="http://schemas.microsoft.com/office/drawing/2014/main" id="{627830D9-A59D-E60D-BEDD-D39D04581D2D}"/>
              </a:ext>
              <a:ext uri="{C183D7F6-B498-43B3-948B-1728B52AA6E4}">
                <adec:decorative xmlns:adec="http://schemas.microsoft.com/office/drawing/2017/decorative" val="1"/>
              </a:ext>
            </a:extLst>
          </p:cNvPr>
          <p:cNvSpPr/>
          <p:nvPr userDrawn="1"/>
        </p:nvSpPr>
        <p:spPr>
          <a:xfrm>
            <a:off x="0" y="2552700"/>
            <a:ext cx="9677400" cy="0"/>
          </a:xfrm>
          <a:prstGeom prst="line">
            <a:avLst/>
          </a:prstGeom>
          <a:ln w="76200" cap="flat">
            <a:solidFill>
              <a:srgbClr val="C05711"/>
            </a:solidFill>
            <a:prstDash val="solid"/>
            <a:headEnd type="none" w="sm" len="sm"/>
            <a:tailEnd type="none" w="sm" len="sm"/>
          </a:ln>
        </p:spPr>
      </p:sp>
      <p:pic>
        <p:nvPicPr>
          <p:cNvPr id="8" name="Picture 7">
            <a:extLst>
              <a:ext uri="{FF2B5EF4-FFF2-40B4-BE49-F238E27FC236}">
                <a16:creationId xmlns:a16="http://schemas.microsoft.com/office/drawing/2014/main" id="{63D6A643-9ABC-314D-F37E-A99620324BCE}"/>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498450" y="8953500"/>
            <a:ext cx="2103750" cy="714885"/>
          </a:xfrm>
          <a:prstGeom prst="rect">
            <a:avLst/>
          </a:prstGeom>
        </p:spPr>
      </p:pic>
      <p:sp>
        <p:nvSpPr>
          <p:cNvPr id="9" name="Title 10">
            <a:extLst>
              <a:ext uri="{FF2B5EF4-FFF2-40B4-BE49-F238E27FC236}">
                <a16:creationId xmlns:a16="http://schemas.microsoft.com/office/drawing/2014/main" id="{0F0709C3-5B71-D355-B16F-E3EF0C7128C9}"/>
              </a:ext>
            </a:extLst>
          </p:cNvPr>
          <p:cNvSpPr>
            <a:spLocks noGrp="1"/>
          </p:cNvSpPr>
          <p:nvPr>
            <p:ph type="title" hasCustomPrompt="1"/>
          </p:nvPr>
        </p:nvSpPr>
        <p:spPr>
          <a:xfrm>
            <a:off x="762000" y="912487"/>
            <a:ext cx="8991600" cy="1183013"/>
          </a:xfrm>
          <a:prstGeom prst="rect">
            <a:avLst/>
          </a:prstGeom>
        </p:spPr>
        <p:txBody>
          <a:bodyPr/>
          <a:lstStyle>
            <a:lvl1pPr algn="l">
              <a:defRPr sz="8000" b="1" i="0">
                <a:solidFill>
                  <a:srgbClr val="07476B"/>
                </a:solidFill>
                <a:latin typeface="Calibri" panose="020F0502020204030204" pitchFamily="34" charset="0"/>
                <a:cs typeface="Calibri" panose="020F0502020204030204" pitchFamily="34" charset="0"/>
              </a:defRPr>
            </a:lvl1pPr>
          </a:lstStyle>
          <a:p>
            <a:r>
              <a:rPr lang="en-US"/>
              <a:t>Header</a:t>
            </a:r>
          </a:p>
        </p:txBody>
      </p:sp>
      <p:sp>
        <p:nvSpPr>
          <p:cNvPr id="19" name="Text Placeholder 7">
            <a:extLst>
              <a:ext uri="{FF2B5EF4-FFF2-40B4-BE49-F238E27FC236}">
                <a16:creationId xmlns:a16="http://schemas.microsoft.com/office/drawing/2014/main" id="{7873F036-2899-7821-0E7A-0BE0B4DBBCEB}"/>
              </a:ext>
            </a:extLst>
          </p:cNvPr>
          <p:cNvSpPr>
            <a:spLocks noGrp="1"/>
          </p:cNvSpPr>
          <p:nvPr>
            <p:ph type="body" sz="quarter" idx="11" hasCustomPrompt="1"/>
          </p:nvPr>
        </p:nvSpPr>
        <p:spPr>
          <a:xfrm>
            <a:off x="762000" y="3046087"/>
            <a:ext cx="12268200" cy="5297807"/>
          </a:xfrm>
          <a:prstGeom prst="rect">
            <a:avLst/>
          </a:prstGeom>
        </p:spPr>
        <p:txBody>
          <a:bodyPr anchor="t"/>
          <a:lstStyle>
            <a:lvl1pPr marL="0" indent="0" algn="l">
              <a:lnSpc>
                <a:spcPct val="150000"/>
              </a:lnSpc>
              <a:buNone/>
              <a:defRPr sz="4000" b="1" i="0">
                <a:solidFill>
                  <a:srgbClr val="07476B"/>
                </a:solidFill>
                <a:latin typeface="Calibri" panose="020F0502020204030204" pitchFamily="34" charset="0"/>
                <a:cs typeface="Calibri" panose="020F0502020204030204" pitchFamily="34" charset="0"/>
              </a:defRPr>
            </a:lvl1pPr>
          </a:lstStyle>
          <a:p>
            <a:pPr algn="l"/>
            <a:r>
              <a:rPr lang="en-US" sz="4000" b="1" i="0">
                <a:solidFill>
                  <a:srgbClr val="07476B"/>
                </a:solidFill>
                <a:effectLst/>
                <a:latin typeface="Calibri" panose="020F0502020204030204" pitchFamily="34" charset="0"/>
                <a:cs typeface="Calibri" panose="020F0502020204030204" pitchFamily="34" charset="0"/>
              </a:rPr>
              <a:t>Lorem Ipsum dolor </a:t>
            </a:r>
            <a:r>
              <a:rPr lang="en-US" sz="4000" b="1" i="0" err="1">
                <a:solidFill>
                  <a:srgbClr val="07476B"/>
                </a:solidFill>
                <a:effectLst/>
                <a:latin typeface="Calibri" panose="020F0502020204030204" pitchFamily="34" charset="0"/>
                <a:cs typeface="Calibri" panose="020F0502020204030204" pitchFamily="34" charset="0"/>
              </a:rPr>
              <a:t>est</a:t>
            </a:r>
            <a:r>
              <a:rPr lang="en-US" sz="4000" b="1" i="0">
                <a:solidFill>
                  <a:srgbClr val="07476B"/>
                </a:solidFill>
                <a:effectLst/>
                <a:latin typeface="Calibri" panose="020F0502020204030204" pitchFamily="34" charset="0"/>
                <a:cs typeface="Calibri" panose="020F0502020204030204" pitchFamily="34" charset="0"/>
              </a:rPr>
              <a:t> </a:t>
            </a:r>
            <a:r>
              <a:rPr lang="en-US" sz="4000" b="1" i="0" err="1">
                <a:solidFill>
                  <a:srgbClr val="07476B"/>
                </a:solidFill>
                <a:effectLst/>
                <a:latin typeface="Calibri" panose="020F0502020204030204" pitchFamily="34" charset="0"/>
                <a:cs typeface="Calibri" panose="020F0502020204030204" pitchFamily="34" charset="0"/>
              </a:rPr>
              <a:t>aut</a:t>
            </a:r>
            <a:r>
              <a:rPr lang="en-US" sz="4000" b="1" i="0">
                <a:solidFill>
                  <a:srgbClr val="07476B"/>
                </a:solidFill>
                <a:effectLst/>
                <a:latin typeface="Calibri" panose="020F0502020204030204" pitchFamily="34" charset="0"/>
                <a:cs typeface="Calibri" panose="020F0502020204030204" pitchFamily="34" charset="0"/>
              </a:rPr>
              <a:t> </a:t>
            </a:r>
            <a:r>
              <a:rPr lang="en-US" sz="4000" b="1" i="0" err="1">
                <a:solidFill>
                  <a:srgbClr val="07476B"/>
                </a:solidFill>
                <a:effectLst/>
                <a:latin typeface="Calibri" panose="020F0502020204030204" pitchFamily="34" charset="0"/>
                <a:cs typeface="Calibri" panose="020F0502020204030204" pitchFamily="34" charset="0"/>
              </a:rPr>
              <a:t>pertroni</a:t>
            </a:r>
            <a:r>
              <a:rPr lang="en-US" sz="4000" b="1" i="0">
                <a:solidFill>
                  <a:srgbClr val="07476B"/>
                </a:solidFill>
                <a:effectLst/>
                <a:latin typeface="Calibri" panose="020F0502020204030204" pitchFamily="34" charset="0"/>
                <a:cs typeface="Calibri" panose="020F0502020204030204" pitchFamily="34" charset="0"/>
              </a:rPr>
              <a:t> </a:t>
            </a:r>
            <a:r>
              <a:rPr lang="en-US" sz="4000" b="1" i="0" err="1">
                <a:solidFill>
                  <a:srgbClr val="07476B"/>
                </a:solidFill>
                <a:effectLst/>
                <a:latin typeface="Calibri" panose="020F0502020204030204" pitchFamily="34" charset="0"/>
                <a:cs typeface="Calibri" panose="020F0502020204030204" pitchFamily="34" charset="0"/>
              </a:rPr>
              <a:t>youner</a:t>
            </a:r>
            <a:r>
              <a:rPr lang="en-US" sz="4000" b="1" i="0">
                <a:solidFill>
                  <a:srgbClr val="07476B"/>
                </a:solidFill>
                <a:effectLst/>
                <a:latin typeface="Calibri" panose="020F0502020204030204" pitchFamily="34" charset="0"/>
                <a:cs typeface="Calibri" panose="020F0502020204030204" pitchFamily="34" charset="0"/>
              </a:rPr>
              <a:t> </a:t>
            </a:r>
            <a:r>
              <a:rPr lang="en-US" sz="4000" b="1" i="0" err="1">
                <a:solidFill>
                  <a:srgbClr val="07476B"/>
                </a:solidFill>
                <a:effectLst/>
                <a:latin typeface="Calibri" panose="020F0502020204030204" pitchFamily="34" charset="0"/>
                <a:cs typeface="Calibri" panose="020F0502020204030204" pitchFamily="34" charset="0"/>
              </a:rPr>
              <a:t>whelop</a:t>
            </a:r>
            <a:r>
              <a:rPr lang="en-US" sz="4000" b="1" i="0">
                <a:solidFill>
                  <a:srgbClr val="07476B"/>
                </a:solidFill>
                <a:effectLst/>
                <a:latin typeface="Calibri" panose="020F0502020204030204" pitchFamily="34" charset="0"/>
                <a:cs typeface="Calibri" panose="020F0502020204030204" pitchFamily="34" charset="0"/>
              </a:rPr>
              <a:t> </a:t>
            </a:r>
            <a:r>
              <a:rPr lang="en-US" sz="4000" b="1" i="0" err="1">
                <a:solidFill>
                  <a:srgbClr val="07476B"/>
                </a:solidFill>
                <a:effectLst/>
                <a:latin typeface="Calibri" panose="020F0502020204030204" pitchFamily="34" charset="0"/>
                <a:cs typeface="Calibri" panose="020F0502020204030204" pitchFamily="34" charset="0"/>
              </a:rPr>
              <a:t>nili</a:t>
            </a:r>
            <a:r>
              <a:rPr lang="en-US" sz="4000" b="1" i="0">
                <a:solidFill>
                  <a:srgbClr val="07476B"/>
                </a:solidFill>
                <a:effectLst/>
                <a:latin typeface="Calibri" panose="020F0502020204030204" pitchFamily="34" charset="0"/>
                <a:cs typeface="Calibri" panose="020F0502020204030204" pitchFamily="34" charset="0"/>
              </a:rPr>
              <a:t> </a:t>
            </a:r>
            <a:r>
              <a:rPr lang="en-US" sz="4000" b="1" i="0" err="1">
                <a:solidFill>
                  <a:srgbClr val="07476B"/>
                </a:solidFill>
                <a:effectLst/>
                <a:latin typeface="Calibri" panose="020F0502020204030204" pitchFamily="34" charset="0"/>
                <a:cs typeface="Calibri" panose="020F0502020204030204" pitchFamily="34" charset="0"/>
              </a:rPr>
              <a:t>stoure</a:t>
            </a:r>
            <a:r>
              <a:rPr lang="en-US" sz="4000" b="1" i="0">
                <a:solidFill>
                  <a:srgbClr val="07476B"/>
                </a:solidFill>
                <a:effectLst/>
                <a:latin typeface="Calibri" panose="020F0502020204030204" pitchFamily="34" charset="0"/>
                <a:cs typeface="Calibri" panose="020F0502020204030204" pitchFamily="34" charset="0"/>
              </a:rPr>
              <a:t> </a:t>
            </a:r>
            <a:r>
              <a:rPr lang="en-US" sz="4000" b="1" i="0" err="1">
                <a:solidFill>
                  <a:srgbClr val="07476B"/>
                </a:solidFill>
                <a:effectLst/>
                <a:latin typeface="Calibri" panose="020F0502020204030204" pitchFamily="34" charset="0"/>
                <a:cs typeface="Calibri" panose="020F0502020204030204" pitchFamily="34" charset="0"/>
              </a:rPr>
              <a:t>ghave</a:t>
            </a:r>
            <a:r>
              <a:rPr lang="en-US" sz="4000" b="1" i="0">
                <a:solidFill>
                  <a:srgbClr val="07476B"/>
                </a:solidFill>
                <a:effectLst/>
                <a:latin typeface="Calibri" panose="020F0502020204030204" pitchFamily="34" charset="0"/>
                <a:cs typeface="Calibri" panose="020F0502020204030204" pitchFamily="34" charset="0"/>
              </a:rPr>
              <a:t> </a:t>
            </a:r>
            <a:r>
              <a:rPr lang="en-US" sz="4000" b="1" i="0" err="1">
                <a:solidFill>
                  <a:srgbClr val="07476B"/>
                </a:solidFill>
                <a:effectLst/>
                <a:latin typeface="Calibri" panose="020F0502020204030204" pitchFamily="34" charset="0"/>
                <a:cs typeface="Calibri" panose="020F0502020204030204" pitchFamily="34" charset="0"/>
              </a:rPr>
              <a:t>nhice</a:t>
            </a:r>
            <a:r>
              <a:rPr lang="en-US" sz="4000" b="1" i="0">
                <a:solidFill>
                  <a:srgbClr val="07476B"/>
                </a:solidFill>
                <a:effectLst/>
                <a:latin typeface="Calibri" panose="020F0502020204030204" pitchFamily="34" charset="0"/>
                <a:cs typeface="Calibri" panose="020F0502020204030204" pitchFamily="34" charset="0"/>
              </a:rPr>
              <a:t> </a:t>
            </a:r>
            <a:r>
              <a:rPr lang="en-US" sz="4000" b="1" i="0" err="1">
                <a:solidFill>
                  <a:srgbClr val="07476B"/>
                </a:solidFill>
                <a:effectLst/>
                <a:latin typeface="Calibri" panose="020F0502020204030204" pitchFamily="34" charset="0"/>
                <a:cs typeface="Calibri" panose="020F0502020204030204" pitchFamily="34" charset="0"/>
              </a:rPr>
              <a:t>polut</a:t>
            </a:r>
            <a:r>
              <a:rPr lang="en-US" sz="4000" b="1" i="0">
                <a:solidFill>
                  <a:srgbClr val="07476B"/>
                </a:solidFill>
                <a:effectLst/>
                <a:latin typeface="Calibri" panose="020F0502020204030204" pitchFamily="34" charset="0"/>
                <a:cs typeface="Calibri" panose="020F0502020204030204" pitchFamily="34" charset="0"/>
              </a:rPr>
              <a:t> </a:t>
            </a:r>
            <a:r>
              <a:rPr lang="en-US" sz="4000" b="1" i="0" err="1">
                <a:solidFill>
                  <a:srgbClr val="07476B"/>
                </a:solidFill>
                <a:effectLst/>
                <a:latin typeface="Calibri" panose="020F0502020204030204" pitchFamily="34" charset="0"/>
                <a:cs typeface="Calibri" panose="020F0502020204030204" pitchFamily="34" charset="0"/>
              </a:rPr>
              <a:t>conere</a:t>
            </a:r>
            <a:r>
              <a:rPr lang="en-US" sz="4000" b="1" i="0">
                <a:solidFill>
                  <a:srgbClr val="07476B"/>
                </a:solidFill>
                <a:effectLst/>
                <a:latin typeface="Calibri" panose="020F0502020204030204" pitchFamily="34" charset="0"/>
                <a:cs typeface="Calibri" panose="020F0502020204030204" pitchFamily="34" charset="0"/>
              </a:rPr>
              <a:t> </a:t>
            </a:r>
            <a:r>
              <a:rPr lang="en-US" sz="4000" b="1" i="0" err="1">
                <a:solidFill>
                  <a:srgbClr val="07476B"/>
                </a:solidFill>
                <a:effectLst/>
                <a:latin typeface="Calibri" panose="020F0502020204030204" pitchFamily="34" charset="0"/>
                <a:cs typeface="Calibri" panose="020F0502020204030204" pitchFamily="34" charset="0"/>
              </a:rPr>
              <a:t>druenme</a:t>
            </a:r>
            <a:r>
              <a:rPr lang="en-US" sz="4000" b="1" i="0">
                <a:solidFill>
                  <a:srgbClr val="07476B"/>
                </a:solidFill>
                <a:effectLst/>
                <a:latin typeface="Calibri" panose="020F0502020204030204" pitchFamily="34" charset="0"/>
                <a:cs typeface="Calibri" panose="020F0502020204030204" pitchFamily="34" charset="0"/>
              </a:rPr>
              <a:t> </a:t>
            </a:r>
            <a:r>
              <a:rPr lang="en-US" sz="4000" b="1" i="0" err="1">
                <a:solidFill>
                  <a:srgbClr val="07476B"/>
                </a:solidFill>
                <a:effectLst/>
                <a:latin typeface="Calibri" panose="020F0502020204030204" pitchFamily="34" charset="0"/>
                <a:cs typeface="Calibri" panose="020F0502020204030204" pitchFamily="34" charset="0"/>
              </a:rPr>
              <a:t>choasl</a:t>
            </a:r>
            <a:r>
              <a:rPr lang="en-US" sz="4000" b="1" i="0">
                <a:solidFill>
                  <a:srgbClr val="07476B"/>
                </a:solidFill>
                <a:effectLst/>
                <a:latin typeface="Calibri" panose="020F0502020204030204" pitchFamily="34" charset="0"/>
                <a:cs typeface="Calibri" panose="020F0502020204030204" pitchFamily="34" charset="0"/>
              </a:rPr>
              <a:t> </a:t>
            </a:r>
            <a:r>
              <a:rPr lang="en-US" sz="4000" b="1" i="0" err="1">
                <a:solidFill>
                  <a:srgbClr val="07476B"/>
                </a:solidFill>
                <a:effectLst/>
                <a:latin typeface="Calibri" panose="020F0502020204030204" pitchFamily="34" charset="0"/>
                <a:cs typeface="Calibri" panose="020F0502020204030204" pitchFamily="34" charset="0"/>
              </a:rPr>
              <a:t>caoin</a:t>
            </a:r>
            <a:r>
              <a:rPr lang="en-US" sz="4000" b="1" i="0">
                <a:solidFill>
                  <a:srgbClr val="07476B"/>
                </a:solidFill>
                <a:effectLst/>
                <a:latin typeface="Calibri" panose="020F0502020204030204" pitchFamily="34" charset="0"/>
                <a:cs typeface="Calibri" panose="020F0502020204030204" pitchFamily="34" charset="0"/>
              </a:rPr>
              <a:t>.</a:t>
            </a:r>
            <a:endParaRPr lang="en-US" sz="4000" b="1" i="0">
              <a:solidFill>
                <a:srgbClr val="07476B"/>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4859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rved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BD3226-4319-6F66-A9E6-131B0D1939EA}"/>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731"/>
          <a:stretch/>
        </p:blipFill>
        <p:spPr>
          <a:xfrm>
            <a:off x="-20782" y="0"/>
            <a:ext cx="18308782" cy="10401300"/>
          </a:xfrm>
          <a:prstGeom prst="rect">
            <a:avLst/>
          </a:prstGeom>
        </p:spPr>
      </p:pic>
      <p:sp>
        <p:nvSpPr>
          <p:cNvPr id="11" name="Delay 2">
            <a:extLst>
              <a:ext uri="{FF2B5EF4-FFF2-40B4-BE49-F238E27FC236}">
                <a16:creationId xmlns:a16="http://schemas.microsoft.com/office/drawing/2014/main" id="{7DBC9372-6918-1DDE-79E3-24968E1E4DEF}"/>
              </a:ext>
              <a:ext uri="{C183D7F6-B498-43B3-948B-1728B52AA6E4}">
                <adec:decorative xmlns:adec="http://schemas.microsoft.com/office/drawing/2017/decorative" val="1"/>
              </a:ext>
            </a:extLst>
          </p:cNvPr>
          <p:cNvSpPr/>
          <p:nvPr userDrawn="1"/>
        </p:nvSpPr>
        <p:spPr>
          <a:xfrm>
            <a:off x="-41564" y="-5529126"/>
            <a:ext cx="16479982" cy="16728603"/>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endParaRPr>
          </a:p>
        </p:txBody>
      </p:sp>
      <p:sp>
        <p:nvSpPr>
          <p:cNvPr id="13" name="Title 10">
            <a:extLst>
              <a:ext uri="{FF2B5EF4-FFF2-40B4-BE49-F238E27FC236}">
                <a16:creationId xmlns:a16="http://schemas.microsoft.com/office/drawing/2014/main" id="{B48652BA-3D52-9E75-FAF9-037F3315A697}"/>
              </a:ext>
            </a:extLst>
          </p:cNvPr>
          <p:cNvSpPr>
            <a:spLocks noGrp="1"/>
          </p:cNvSpPr>
          <p:nvPr>
            <p:ph type="title" hasCustomPrompt="1"/>
          </p:nvPr>
        </p:nvSpPr>
        <p:spPr>
          <a:xfrm>
            <a:off x="873399" y="912487"/>
            <a:ext cx="8991600" cy="1183013"/>
          </a:xfrm>
          <a:prstGeom prst="rect">
            <a:avLst/>
          </a:prstGeom>
        </p:spPr>
        <p:txBody>
          <a:bodyPr/>
          <a:lstStyle>
            <a:lvl1pPr algn="l">
              <a:defRPr sz="8000" b="1" i="0">
                <a:solidFill>
                  <a:srgbClr val="07476B"/>
                </a:solidFill>
                <a:latin typeface="Calibri" panose="020F0502020204030204" pitchFamily="34" charset="0"/>
                <a:cs typeface="Calibri" panose="020F0502020204030204" pitchFamily="34" charset="0"/>
              </a:defRPr>
            </a:lvl1pPr>
          </a:lstStyle>
          <a:p>
            <a:r>
              <a:rPr lang="en-US"/>
              <a:t>Header</a:t>
            </a:r>
          </a:p>
        </p:txBody>
      </p:sp>
      <p:sp>
        <p:nvSpPr>
          <p:cNvPr id="14" name="AutoShape 13">
            <a:extLst>
              <a:ext uri="{FF2B5EF4-FFF2-40B4-BE49-F238E27FC236}">
                <a16:creationId xmlns:a16="http://schemas.microsoft.com/office/drawing/2014/main" id="{9EF9C0EA-D1B5-D5FA-8E8E-7907E648C55B}"/>
              </a:ext>
              <a:ext uri="{C183D7F6-B498-43B3-948B-1728B52AA6E4}">
                <adec:decorative xmlns:adec="http://schemas.microsoft.com/office/drawing/2017/decorative" val="1"/>
              </a:ext>
            </a:extLst>
          </p:cNvPr>
          <p:cNvSpPr/>
          <p:nvPr userDrawn="1"/>
        </p:nvSpPr>
        <p:spPr>
          <a:xfrm>
            <a:off x="-152400" y="2552700"/>
            <a:ext cx="10169799" cy="0"/>
          </a:xfrm>
          <a:prstGeom prst="line">
            <a:avLst/>
          </a:prstGeom>
          <a:ln w="76200" cap="flat">
            <a:solidFill>
              <a:srgbClr val="C05711"/>
            </a:solidFill>
            <a:prstDash val="solid"/>
            <a:headEnd type="none" w="sm" len="sm"/>
            <a:tailEnd type="none" w="sm" len="sm"/>
          </a:ln>
        </p:spPr>
      </p:sp>
      <p:pic>
        <p:nvPicPr>
          <p:cNvPr id="15" name="Picture 14">
            <a:extLst>
              <a:ext uri="{FF2B5EF4-FFF2-40B4-BE49-F238E27FC236}">
                <a16:creationId xmlns:a16="http://schemas.microsoft.com/office/drawing/2014/main" id="{894C6A8D-E578-4A4F-DFEB-199679A4795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498450" y="8953500"/>
            <a:ext cx="2103750" cy="714885"/>
          </a:xfrm>
          <a:prstGeom prst="rect">
            <a:avLst/>
          </a:prstGeom>
        </p:spPr>
      </p:pic>
      <p:sp>
        <p:nvSpPr>
          <p:cNvPr id="25" name="Text Placeholder 24">
            <a:extLst>
              <a:ext uri="{FF2B5EF4-FFF2-40B4-BE49-F238E27FC236}">
                <a16:creationId xmlns:a16="http://schemas.microsoft.com/office/drawing/2014/main" id="{36F7FED3-DF8D-953E-A16B-53A0FC2E81F2}"/>
              </a:ext>
            </a:extLst>
          </p:cNvPr>
          <p:cNvSpPr>
            <a:spLocks noGrp="1"/>
          </p:cNvSpPr>
          <p:nvPr>
            <p:ph type="body" sz="quarter" idx="13" hasCustomPrompt="1"/>
          </p:nvPr>
        </p:nvSpPr>
        <p:spPr>
          <a:xfrm>
            <a:off x="949599" y="2703177"/>
            <a:ext cx="14857413" cy="535323"/>
          </a:xfrm>
          <a:prstGeom prst="rect">
            <a:avLst/>
          </a:prstGeom>
        </p:spPr>
        <p:txBody>
          <a:bodyPr/>
          <a:lstStyle>
            <a:lvl1pPr marL="0" indent="0">
              <a:buFontTx/>
              <a:buNone/>
              <a:defRPr/>
            </a:lvl1pPr>
            <a:lvl2pPr marL="457200" indent="0">
              <a:buNone/>
              <a:defRPr/>
            </a:lvl2pPr>
          </a:lstStyle>
          <a:p>
            <a:pPr algn="l"/>
            <a:r>
              <a:rPr lang="en-US" sz="3200" b="1" err="1">
                <a:solidFill>
                  <a:srgbClr val="07476B"/>
                </a:solidFill>
                <a:effectLst/>
                <a:latin typeface="Calibri" panose="020F0502020204030204" pitchFamily="34" charset="0"/>
              </a:rPr>
              <a:t>Subheader</a:t>
            </a:r>
            <a:endParaRPr lang="en-US" sz="4400" b="1">
              <a:solidFill>
                <a:srgbClr val="07476B"/>
              </a:solidFill>
              <a:latin typeface="Calibri" panose="020F0502020204030204" pitchFamily="34" charset="0"/>
              <a:cs typeface="Calibri" panose="020F0502020204030204" pitchFamily="34" charset="0"/>
            </a:endParaRPr>
          </a:p>
        </p:txBody>
      </p:sp>
      <p:sp>
        <p:nvSpPr>
          <p:cNvPr id="26" name="Content Placeholder 17">
            <a:extLst>
              <a:ext uri="{FF2B5EF4-FFF2-40B4-BE49-F238E27FC236}">
                <a16:creationId xmlns:a16="http://schemas.microsoft.com/office/drawing/2014/main" id="{7733260B-ED49-F554-32E3-36E126556920}"/>
              </a:ext>
            </a:extLst>
          </p:cNvPr>
          <p:cNvSpPr>
            <a:spLocks noGrp="1"/>
          </p:cNvSpPr>
          <p:nvPr>
            <p:ph sz="quarter" idx="10" hasCustomPrompt="1"/>
          </p:nvPr>
        </p:nvSpPr>
        <p:spPr>
          <a:xfrm>
            <a:off x="609600" y="3533617"/>
            <a:ext cx="15240000" cy="5715000"/>
          </a:xfrm>
          <a:prstGeom prst="rect">
            <a:avLst/>
          </a:prstGeom>
        </p:spPr>
        <p:txBody>
          <a:bodyPr/>
          <a:lstStyle>
            <a:lvl1pPr>
              <a:defRPr sz="2400"/>
            </a:lvl1pPr>
            <a:lvl2pPr>
              <a:buClr>
                <a:srgbClr val="C05711"/>
              </a:buClr>
              <a:defRPr/>
            </a:lvl2pPr>
          </a:lstStyle>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endParaRPr lang="en-US" sz="2400" b="1">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7477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Slide">
    <p:spTree>
      <p:nvGrpSpPr>
        <p:cNvPr id="1" name=""/>
        <p:cNvGrpSpPr/>
        <p:nvPr/>
      </p:nvGrpSpPr>
      <p:grpSpPr>
        <a:xfrm>
          <a:off x="0" y="0"/>
          <a:ext cx="0" cy="0"/>
          <a:chOff x="0" y="0"/>
          <a:chExt cx="0" cy="0"/>
        </a:xfrm>
      </p:grpSpPr>
      <p:sp>
        <p:nvSpPr>
          <p:cNvPr id="10" name="Content Placeholder 7">
            <a:extLst>
              <a:ext uri="{FF2B5EF4-FFF2-40B4-BE49-F238E27FC236}">
                <a16:creationId xmlns:a16="http://schemas.microsoft.com/office/drawing/2014/main" id="{4B29F987-6F72-8E19-0521-C2415979802E}"/>
              </a:ext>
            </a:extLst>
          </p:cNvPr>
          <p:cNvSpPr>
            <a:spLocks noGrp="1"/>
          </p:cNvSpPr>
          <p:nvPr>
            <p:ph sz="quarter" idx="10" hasCustomPrompt="1"/>
          </p:nvPr>
        </p:nvSpPr>
        <p:spPr>
          <a:xfrm>
            <a:off x="838200" y="647700"/>
            <a:ext cx="7239000" cy="1295220"/>
          </a:xfrm>
          <a:prstGeom prst="rect">
            <a:avLst/>
          </a:prstGeom>
        </p:spPr>
        <p:txBody>
          <a:bodyPr/>
          <a:lstStyle>
            <a:lvl1pPr marL="0" indent="0" algn="l">
              <a:buNone/>
              <a:defRPr sz="88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pic>
        <p:nvPicPr>
          <p:cNvPr id="6" name="Picture 5">
            <a:extLst>
              <a:ext uri="{FF2B5EF4-FFF2-40B4-BE49-F238E27FC236}">
                <a16:creationId xmlns:a16="http://schemas.microsoft.com/office/drawing/2014/main" id="{F461A5A3-ECCE-5D8B-26D5-E7DE8BA0028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73993" y="990600"/>
            <a:ext cx="8245293" cy="8245293"/>
          </a:xfrm>
          <a:prstGeom prst="rect">
            <a:avLst/>
          </a:prstGeom>
        </p:spPr>
      </p:pic>
      <p:sp>
        <p:nvSpPr>
          <p:cNvPr id="7" name="AutoShape 9">
            <a:extLst>
              <a:ext uri="{FF2B5EF4-FFF2-40B4-BE49-F238E27FC236}">
                <a16:creationId xmlns:a16="http://schemas.microsoft.com/office/drawing/2014/main" id="{5D72F5E7-9AFB-83E8-08E8-7D93E74814B8}"/>
              </a:ext>
              <a:ext uri="{C183D7F6-B498-43B3-948B-1728B52AA6E4}">
                <adec:decorative xmlns:adec="http://schemas.microsoft.com/office/drawing/2017/decorative" val="1"/>
              </a:ext>
            </a:extLst>
          </p:cNvPr>
          <p:cNvSpPr/>
          <p:nvPr userDrawn="1"/>
        </p:nvSpPr>
        <p:spPr>
          <a:xfrm>
            <a:off x="914400" y="8267700"/>
            <a:ext cx="6606540" cy="19691"/>
          </a:xfrm>
          <a:prstGeom prst="line">
            <a:avLst/>
          </a:prstGeom>
          <a:ln w="76200" cap="flat">
            <a:solidFill>
              <a:srgbClr val="C05711"/>
            </a:solidFill>
            <a:prstDash val="solid"/>
            <a:headEnd type="none" w="sm" len="sm"/>
            <a:tailEnd type="none" w="sm" len="sm"/>
          </a:ln>
        </p:spPr>
      </p:sp>
      <p:sp>
        <p:nvSpPr>
          <p:cNvPr id="9" name="Text Placeholder 11">
            <a:extLst>
              <a:ext uri="{FF2B5EF4-FFF2-40B4-BE49-F238E27FC236}">
                <a16:creationId xmlns:a16="http://schemas.microsoft.com/office/drawing/2014/main" id="{CFAA6141-CCD9-71E9-B782-234708767F41}"/>
              </a:ext>
            </a:extLst>
          </p:cNvPr>
          <p:cNvSpPr>
            <a:spLocks noGrp="1"/>
          </p:cNvSpPr>
          <p:nvPr>
            <p:ph type="body" sz="quarter" idx="12" hasCustomPrompt="1"/>
          </p:nvPr>
        </p:nvSpPr>
        <p:spPr>
          <a:xfrm>
            <a:off x="882493" y="2272463"/>
            <a:ext cx="7270907" cy="4928438"/>
          </a:xfrm>
          <a:prstGeom prst="rect">
            <a:avLst/>
          </a:prstGeom>
        </p:spPr>
        <p:txBody>
          <a:bodyPr/>
          <a:lstStyle>
            <a:lvl1pPr marL="0" indent="0">
              <a:lnSpc>
                <a:spcPts val="3080"/>
              </a:lnSpc>
              <a:buFontTx/>
              <a:buNone/>
              <a:defRPr sz="2400" b="1" i="0">
                <a:latin typeface="Calibri" panose="020F0502020204030204" pitchFamily="34" charset="0"/>
                <a:cs typeface="Calibri" panose="020F0502020204030204" pitchFamily="34"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Veritatis et quasi architect beatae vitae </a:t>
            </a:r>
            <a:r>
              <a:rPr lang="en-US" err="1"/>
              <a:t>decta</a:t>
            </a:r>
            <a:r>
              <a:rPr lang="en-US"/>
              <a:t> sunt </a:t>
            </a:r>
            <a:r>
              <a:rPr lang="en-US" err="1"/>
              <a:t>explicabo</a:t>
            </a:r>
            <a:r>
              <a:rPr lang="en-US"/>
              <a:t>. Nemo </a:t>
            </a:r>
            <a:r>
              <a:rPr lang="en-US" err="1"/>
              <a:t>enim</a:t>
            </a:r>
            <a:r>
              <a:rPr lang="en-US"/>
              <a:t> </a:t>
            </a:r>
            <a:r>
              <a:rPr lang="en-US" err="1"/>
              <a:t>ipsam</a:t>
            </a:r>
            <a:r>
              <a:rPr lang="en-US"/>
              <a:t> </a:t>
            </a:r>
            <a:r>
              <a:rPr lang="en-US" err="1"/>
              <a:t>volupatatem</a:t>
            </a:r>
            <a:r>
              <a:rPr lang="en-US"/>
              <a:t> </a:t>
            </a:r>
            <a:r>
              <a:rPr lang="en-US" err="1"/>
              <a:t>quia</a:t>
            </a:r>
            <a:r>
              <a:rPr lang="en-US"/>
              <a:t> </a:t>
            </a:r>
            <a:r>
              <a:rPr lang="en-US" err="1"/>
              <a:t>voluptas</a:t>
            </a:r>
            <a:r>
              <a:rPr lang="en-US"/>
              <a:t> 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r>
              <a:rPr lang="en-US" err="1"/>
              <a:t>consequuntur</a:t>
            </a:r>
            <a:r>
              <a:rPr lang="en-US"/>
              <a:t>.</a:t>
            </a:r>
          </a:p>
        </p:txBody>
      </p:sp>
      <p:sp>
        <p:nvSpPr>
          <p:cNvPr id="12" name="Text Placeholder 11">
            <a:extLst>
              <a:ext uri="{FF2B5EF4-FFF2-40B4-BE49-F238E27FC236}">
                <a16:creationId xmlns:a16="http://schemas.microsoft.com/office/drawing/2014/main" id="{7DDAF331-2654-A08E-E665-E9E0581DB92E}"/>
              </a:ext>
            </a:extLst>
          </p:cNvPr>
          <p:cNvSpPr>
            <a:spLocks noGrp="1"/>
          </p:cNvSpPr>
          <p:nvPr>
            <p:ph type="body" sz="quarter" idx="13" hasCustomPrompt="1"/>
          </p:nvPr>
        </p:nvSpPr>
        <p:spPr>
          <a:xfrm>
            <a:off x="806293" y="8648701"/>
            <a:ext cx="9556907" cy="528119"/>
          </a:xfrm>
          <a:prstGeom prst="rect">
            <a:avLst/>
          </a:prstGeom>
        </p:spPr>
        <p:txBody>
          <a:bodyPr/>
          <a:lstStyle>
            <a:lvl1pPr marL="0" indent="0">
              <a:lnSpc>
                <a:spcPts val="3080"/>
              </a:lnSpc>
              <a:buFontTx/>
              <a:buNone/>
              <a:defRPr sz="2800" b="1" i="0">
                <a:latin typeface="Calibri" panose="020F0502020204030204" pitchFamily="34" charset="0"/>
                <a:cs typeface="Calibri" panose="020F0502020204030204" pitchFamily="34" charset="0"/>
              </a:defRPr>
            </a:lvl1pPr>
          </a:lstStyle>
          <a:p>
            <a:pPr lvl="0"/>
            <a:r>
              <a:rPr lang="en-US"/>
              <a:t>Email Inbox: </a:t>
            </a:r>
            <a:r>
              <a:rPr lang="en-US" err="1"/>
              <a:t>department@astho.org</a:t>
            </a:r>
            <a:endParaRPr lang="en-US"/>
          </a:p>
        </p:txBody>
      </p:sp>
    </p:spTree>
    <p:extLst>
      <p:ext uri="{BB962C8B-B14F-4D97-AF65-F5344CB8AC3E}">
        <p14:creationId xmlns:p14="http://schemas.microsoft.com/office/powerpoint/2010/main" val="965931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38E2A-11B1-24F7-1507-7BA14D0AAF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2590AF-413B-E1A1-98C8-85A0E255E2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9CF02F-1247-81D1-2736-A4C7D80594A5}"/>
              </a:ext>
            </a:extLst>
          </p:cNvPr>
          <p:cNvSpPr>
            <a:spLocks noGrp="1"/>
          </p:cNvSpPr>
          <p:nvPr>
            <p:ph type="dt" sz="half" idx="10"/>
          </p:nvPr>
        </p:nvSpPr>
        <p:spPr/>
        <p:txBody>
          <a:bodyPr/>
          <a:lstStyle/>
          <a:p>
            <a:fld id="{4ACF7081-E0A3-4592-9DF5-533E9FA7BFD1}" type="datetimeFigureOut">
              <a:rPr lang="en-US" smtClean="0"/>
              <a:t>9/23/2024</a:t>
            </a:fld>
            <a:endParaRPr lang="en-US"/>
          </a:p>
        </p:txBody>
      </p:sp>
      <p:sp>
        <p:nvSpPr>
          <p:cNvPr id="5" name="Footer Placeholder 4">
            <a:extLst>
              <a:ext uri="{FF2B5EF4-FFF2-40B4-BE49-F238E27FC236}">
                <a16:creationId xmlns:a16="http://schemas.microsoft.com/office/drawing/2014/main" id="{FEA5A9CB-864D-7EE6-F697-B8FA774D05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D29BC-B70E-58F2-3941-F078E8BC8CAD}"/>
              </a:ext>
            </a:extLst>
          </p:cNvPr>
          <p:cNvSpPr>
            <a:spLocks noGrp="1"/>
          </p:cNvSpPr>
          <p:nvPr>
            <p:ph type="sldNum" sz="quarter" idx="12"/>
          </p:nvPr>
        </p:nvSpPr>
        <p:spPr/>
        <p:txBody>
          <a:bodyPr/>
          <a:lstStyle/>
          <a:p>
            <a:fld id="{841E661C-6042-4DAF-BE22-40E64B2C3CFF}" type="slidenum">
              <a:rPr lang="en-US" smtClean="0"/>
              <a:t>‹#›</a:t>
            </a:fld>
            <a:endParaRPr lang="en-US"/>
          </a:p>
        </p:txBody>
      </p:sp>
    </p:spTree>
    <p:extLst>
      <p:ext uri="{BB962C8B-B14F-4D97-AF65-F5344CB8AC3E}">
        <p14:creationId xmlns:p14="http://schemas.microsoft.com/office/powerpoint/2010/main" val="43434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er Slide 1">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B9AD298E-DD6A-2914-60AD-2ED1F1501229}"/>
              </a:ext>
              <a:ext uri="{C183D7F6-B498-43B3-948B-1728B52AA6E4}">
                <adec:decorative xmlns:adec="http://schemas.microsoft.com/office/drawing/2017/decorative" val="1"/>
              </a:ext>
            </a:extLst>
          </p:cNvPr>
          <p:cNvSpPr/>
          <p:nvPr userDrawn="1"/>
        </p:nvSpPr>
        <p:spPr>
          <a:xfrm>
            <a:off x="-1884709" y="791355"/>
            <a:ext cx="17962909" cy="1460631"/>
          </a:xfrm>
          <a:custGeom>
            <a:avLst/>
            <a:gdLst/>
            <a:ahLst/>
            <a:cxnLst/>
            <a:rect l="l" t="t" r="r" b="b"/>
            <a:pathLst>
              <a:path w="7050850" h="613538">
                <a:moveTo>
                  <a:pt x="203200" y="0"/>
                </a:moveTo>
                <a:lnTo>
                  <a:pt x="7050850" y="0"/>
                </a:lnTo>
                <a:lnTo>
                  <a:pt x="6847650" y="613538"/>
                </a:lnTo>
                <a:lnTo>
                  <a:pt x="0" y="613538"/>
                </a:lnTo>
                <a:lnTo>
                  <a:pt x="203200" y="0"/>
                </a:lnTo>
                <a:close/>
              </a:path>
            </a:pathLst>
          </a:custGeom>
          <a:solidFill>
            <a:srgbClr val="C05711"/>
          </a:solidFill>
        </p:spPr>
      </p:sp>
      <p:sp>
        <p:nvSpPr>
          <p:cNvPr id="4" name="Freeform 16">
            <a:extLst>
              <a:ext uri="{FF2B5EF4-FFF2-40B4-BE49-F238E27FC236}">
                <a16:creationId xmlns:a16="http://schemas.microsoft.com/office/drawing/2014/main" id="{F97E1B98-8AB8-ACBC-F32C-4DD76D0F7667}"/>
              </a:ext>
              <a:ext uri="{C183D7F6-B498-43B3-948B-1728B52AA6E4}">
                <adec:decorative xmlns:adec="http://schemas.microsoft.com/office/drawing/2017/decorative" val="1"/>
              </a:ext>
            </a:extLst>
          </p:cNvPr>
          <p:cNvSpPr/>
          <p:nvPr userDrawn="1"/>
        </p:nvSpPr>
        <p:spPr>
          <a:xfrm>
            <a:off x="-1486185" y="620127"/>
            <a:ext cx="17335785" cy="1460631"/>
          </a:xfrm>
          <a:custGeom>
            <a:avLst/>
            <a:gdLst/>
            <a:ahLst/>
            <a:cxnLst/>
            <a:rect l="l" t="t" r="r" b="b"/>
            <a:pathLst>
              <a:path w="7050850" h="613538">
                <a:moveTo>
                  <a:pt x="203200" y="0"/>
                </a:moveTo>
                <a:lnTo>
                  <a:pt x="7050850" y="0"/>
                </a:lnTo>
                <a:lnTo>
                  <a:pt x="6847650" y="613538"/>
                </a:lnTo>
                <a:lnTo>
                  <a:pt x="0" y="613538"/>
                </a:lnTo>
                <a:lnTo>
                  <a:pt x="203200" y="0"/>
                </a:lnTo>
                <a:close/>
              </a:path>
            </a:pathLst>
          </a:custGeom>
          <a:solidFill>
            <a:srgbClr val="07476B"/>
          </a:solidFill>
        </p:spPr>
      </p:sp>
      <p:pic>
        <p:nvPicPr>
          <p:cNvPr id="5" name="Picture 4">
            <a:extLst>
              <a:ext uri="{FF2B5EF4-FFF2-40B4-BE49-F238E27FC236}">
                <a16:creationId xmlns:a16="http://schemas.microsoft.com/office/drawing/2014/main" id="{4A767B90-6D00-72C3-968C-273CA36B670F}"/>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15502990" y="8953500"/>
            <a:ext cx="2099210" cy="714885"/>
          </a:xfrm>
          <a:prstGeom prst="rect">
            <a:avLst/>
          </a:prstGeom>
        </p:spPr>
      </p:pic>
      <p:sp>
        <p:nvSpPr>
          <p:cNvPr id="6" name="Title 10">
            <a:extLst>
              <a:ext uri="{FF2B5EF4-FFF2-40B4-BE49-F238E27FC236}">
                <a16:creationId xmlns:a16="http://schemas.microsoft.com/office/drawing/2014/main" id="{06050F89-D86F-AA5B-7437-CAA7A814AF6F}"/>
              </a:ext>
            </a:extLst>
          </p:cNvPr>
          <p:cNvSpPr>
            <a:spLocks noGrp="1"/>
          </p:cNvSpPr>
          <p:nvPr>
            <p:ph type="title" hasCustomPrompt="1"/>
          </p:nvPr>
        </p:nvSpPr>
        <p:spPr>
          <a:xfrm>
            <a:off x="838200" y="683887"/>
            <a:ext cx="14020800" cy="1183013"/>
          </a:xfrm>
          <a:prstGeom prst="rect">
            <a:avLst/>
          </a:prstGeom>
        </p:spPr>
        <p:txBody>
          <a:bodyPr/>
          <a:lstStyle>
            <a:lvl1pPr algn="l">
              <a:defRPr sz="7200" b="1" i="0">
                <a:solidFill>
                  <a:schemeClr val="bg1"/>
                </a:solidFill>
                <a:latin typeface="Calibri" panose="020F0502020204030204" pitchFamily="34" charset="0"/>
                <a:cs typeface="Calibri" panose="020F0502020204030204" pitchFamily="34" charset="0"/>
              </a:defRPr>
            </a:lvl1pPr>
          </a:lstStyle>
          <a:p>
            <a:r>
              <a:rPr lang="en-US"/>
              <a:t>Header</a:t>
            </a:r>
          </a:p>
        </p:txBody>
      </p:sp>
    </p:spTree>
    <p:extLst>
      <p:ext uri="{BB962C8B-B14F-4D97-AF65-F5344CB8AC3E}">
        <p14:creationId xmlns:p14="http://schemas.microsoft.com/office/powerpoint/2010/main" val="2362865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er Slide 2">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5A0F3D61-9236-3715-B55C-24D9106048D3}"/>
              </a:ext>
              <a:ext uri="{C183D7F6-B498-43B3-948B-1728B52AA6E4}">
                <adec:decorative xmlns:adec="http://schemas.microsoft.com/office/drawing/2017/decorative" val="1"/>
              </a:ext>
            </a:extLst>
          </p:cNvPr>
          <p:cNvSpPr/>
          <p:nvPr userDrawn="1"/>
        </p:nvSpPr>
        <p:spPr>
          <a:xfrm>
            <a:off x="-1884709" y="791355"/>
            <a:ext cx="17962909" cy="1460631"/>
          </a:xfrm>
          <a:custGeom>
            <a:avLst/>
            <a:gdLst/>
            <a:ahLst/>
            <a:cxnLst/>
            <a:rect l="l" t="t" r="r" b="b"/>
            <a:pathLst>
              <a:path w="7050850" h="613538">
                <a:moveTo>
                  <a:pt x="203200" y="0"/>
                </a:moveTo>
                <a:lnTo>
                  <a:pt x="7050850" y="0"/>
                </a:lnTo>
                <a:lnTo>
                  <a:pt x="6847650" y="613538"/>
                </a:lnTo>
                <a:lnTo>
                  <a:pt x="0" y="613538"/>
                </a:lnTo>
                <a:lnTo>
                  <a:pt x="203200" y="0"/>
                </a:lnTo>
                <a:close/>
              </a:path>
            </a:pathLst>
          </a:custGeom>
          <a:solidFill>
            <a:srgbClr val="07476B"/>
          </a:solidFill>
        </p:spPr>
      </p:sp>
      <p:sp>
        <p:nvSpPr>
          <p:cNvPr id="4" name="Freeform 16">
            <a:extLst>
              <a:ext uri="{FF2B5EF4-FFF2-40B4-BE49-F238E27FC236}">
                <a16:creationId xmlns:a16="http://schemas.microsoft.com/office/drawing/2014/main" id="{337DE9FC-C10C-9BD9-4E64-D136453A9F6B}"/>
              </a:ext>
              <a:ext uri="{C183D7F6-B498-43B3-948B-1728B52AA6E4}">
                <adec:decorative xmlns:adec="http://schemas.microsoft.com/office/drawing/2017/decorative" val="1"/>
              </a:ext>
            </a:extLst>
          </p:cNvPr>
          <p:cNvSpPr/>
          <p:nvPr userDrawn="1"/>
        </p:nvSpPr>
        <p:spPr>
          <a:xfrm>
            <a:off x="-1486185" y="620127"/>
            <a:ext cx="17335785" cy="1460631"/>
          </a:xfrm>
          <a:custGeom>
            <a:avLst/>
            <a:gdLst/>
            <a:ahLst/>
            <a:cxnLst/>
            <a:rect l="l" t="t" r="r" b="b"/>
            <a:pathLst>
              <a:path w="7050850" h="613538">
                <a:moveTo>
                  <a:pt x="203200" y="0"/>
                </a:moveTo>
                <a:lnTo>
                  <a:pt x="7050850" y="0"/>
                </a:lnTo>
                <a:lnTo>
                  <a:pt x="6847650" y="613538"/>
                </a:lnTo>
                <a:lnTo>
                  <a:pt x="0" y="613538"/>
                </a:lnTo>
                <a:lnTo>
                  <a:pt x="203200" y="0"/>
                </a:lnTo>
                <a:close/>
              </a:path>
            </a:pathLst>
          </a:custGeom>
          <a:solidFill>
            <a:srgbClr val="C05711"/>
          </a:solidFill>
        </p:spPr>
      </p:sp>
      <p:pic>
        <p:nvPicPr>
          <p:cNvPr id="5" name="Picture 4">
            <a:extLst>
              <a:ext uri="{FF2B5EF4-FFF2-40B4-BE49-F238E27FC236}">
                <a16:creationId xmlns:a16="http://schemas.microsoft.com/office/drawing/2014/main" id="{C2C854BF-5070-2B16-3A3D-5B9EA5331351}"/>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15502990" y="8953500"/>
            <a:ext cx="2099210" cy="714885"/>
          </a:xfrm>
          <a:prstGeom prst="rect">
            <a:avLst/>
          </a:prstGeom>
        </p:spPr>
      </p:pic>
      <p:sp>
        <p:nvSpPr>
          <p:cNvPr id="6" name="Title 10">
            <a:extLst>
              <a:ext uri="{FF2B5EF4-FFF2-40B4-BE49-F238E27FC236}">
                <a16:creationId xmlns:a16="http://schemas.microsoft.com/office/drawing/2014/main" id="{2FB35A36-BC0E-3B0F-E5AE-3B08F2AF0481}"/>
              </a:ext>
            </a:extLst>
          </p:cNvPr>
          <p:cNvSpPr>
            <a:spLocks noGrp="1"/>
          </p:cNvSpPr>
          <p:nvPr>
            <p:ph type="title" hasCustomPrompt="1"/>
          </p:nvPr>
        </p:nvSpPr>
        <p:spPr>
          <a:xfrm>
            <a:off x="838200" y="683887"/>
            <a:ext cx="13868400" cy="1183013"/>
          </a:xfrm>
          <a:prstGeom prst="rect">
            <a:avLst/>
          </a:prstGeom>
        </p:spPr>
        <p:txBody>
          <a:bodyPr/>
          <a:lstStyle>
            <a:lvl1pPr algn="l">
              <a:defRPr sz="7200" b="1" i="0">
                <a:solidFill>
                  <a:schemeClr val="bg1"/>
                </a:solidFill>
                <a:latin typeface="Calibri" panose="020F0502020204030204" pitchFamily="34" charset="0"/>
                <a:cs typeface="Calibri" panose="020F0502020204030204" pitchFamily="34" charset="0"/>
              </a:defRPr>
            </a:lvl1pPr>
          </a:lstStyle>
          <a:p>
            <a:r>
              <a:rPr lang="en-US"/>
              <a:t>Header</a:t>
            </a:r>
          </a:p>
        </p:txBody>
      </p:sp>
    </p:spTree>
    <p:extLst>
      <p:ext uri="{BB962C8B-B14F-4D97-AF65-F5344CB8AC3E}">
        <p14:creationId xmlns:p14="http://schemas.microsoft.com/office/powerpoint/2010/main" val="3344061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Slide 3">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F13148E4-ED83-892C-26A5-BD2FAE06EF78}"/>
              </a:ext>
              <a:ext uri="{C183D7F6-B498-43B3-948B-1728B52AA6E4}">
                <adec:decorative xmlns:adec="http://schemas.microsoft.com/office/drawing/2017/decorative" val="1"/>
              </a:ext>
            </a:extLst>
          </p:cNvPr>
          <p:cNvSpPr/>
          <p:nvPr userDrawn="1"/>
        </p:nvSpPr>
        <p:spPr>
          <a:xfrm>
            <a:off x="735188" y="2019300"/>
            <a:ext cx="6264259" cy="0"/>
          </a:xfrm>
          <a:prstGeom prst="line">
            <a:avLst/>
          </a:prstGeom>
          <a:ln w="76200" cap="flat">
            <a:solidFill>
              <a:srgbClr val="C05711"/>
            </a:solidFill>
            <a:prstDash val="solid"/>
            <a:headEnd type="none" w="sm" len="sm"/>
            <a:tailEnd type="none" w="sm" len="sm"/>
          </a:ln>
        </p:spPr>
      </p:sp>
      <p:pic>
        <p:nvPicPr>
          <p:cNvPr id="6" name="Picture 5">
            <a:extLst>
              <a:ext uri="{FF2B5EF4-FFF2-40B4-BE49-F238E27FC236}">
                <a16:creationId xmlns:a16="http://schemas.microsoft.com/office/drawing/2014/main" id="{AF2D8A05-451B-9CE7-BFE5-773BC7181238}"/>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15502990" y="8953500"/>
            <a:ext cx="2099210" cy="714885"/>
          </a:xfrm>
          <a:prstGeom prst="rect">
            <a:avLst/>
          </a:prstGeom>
        </p:spPr>
      </p:pic>
      <p:sp>
        <p:nvSpPr>
          <p:cNvPr id="8" name="Content Placeholder 7">
            <a:extLst>
              <a:ext uri="{FF2B5EF4-FFF2-40B4-BE49-F238E27FC236}">
                <a16:creationId xmlns:a16="http://schemas.microsoft.com/office/drawing/2014/main" id="{DCCEB8A8-12A0-D1C1-57C1-D6E3E3401E1D}"/>
              </a:ext>
            </a:extLst>
          </p:cNvPr>
          <p:cNvSpPr>
            <a:spLocks noGrp="1"/>
          </p:cNvSpPr>
          <p:nvPr>
            <p:ph sz="quarter" idx="10" hasCustomPrompt="1"/>
          </p:nvPr>
        </p:nvSpPr>
        <p:spPr>
          <a:xfrm>
            <a:off x="582613" y="618615"/>
            <a:ext cx="16257587" cy="1295220"/>
          </a:xfrm>
          <a:prstGeom prst="rect">
            <a:avLst/>
          </a:prstGeom>
        </p:spPr>
        <p:txBody>
          <a:bodyPr/>
          <a:lstStyle>
            <a:lvl1pPr marL="0" indent="0">
              <a:buNone/>
              <a:defRPr sz="80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spTree>
    <p:extLst>
      <p:ext uri="{BB962C8B-B14F-4D97-AF65-F5344CB8AC3E}">
        <p14:creationId xmlns:p14="http://schemas.microsoft.com/office/powerpoint/2010/main" val="1798692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489C9472-1DF6-776B-AFAF-BB5756A91C69}"/>
              </a:ext>
              <a:ext uri="{C183D7F6-B498-43B3-948B-1728B52AA6E4}">
                <adec:decorative xmlns:adec="http://schemas.microsoft.com/office/drawing/2017/decorative" val="1"/>
              </a:ext>
            </a:extLst>
          </p:cNvPr>
          <p:cNvSpPr/>
          <p:nvPr userDrawn="1"/>
        </p:nvSpPr>
        <p:spPr>
          <a:xfrm>
            <a:off x="-4741924" y="791355"/>
            <a:ext cx="17962909" cy="1460631"/>
          </a:xfrm>
          <a:custGeom>
            <a:avLst/>
            <a:gdLst/>
            <a:ahLst/>
            <a:cxnLst/>
            <a:rect l="l" t="t" r="r" b="b"/>
            <a:pathLst>
              <a:path w="7050850" h="613538">
                <a:moveTo>
                  <a:pt x="203200" y="0"/>
                </a:moveTo>
                <a:lnTo>
                  <a:pt x="7050850" y="0"/>
                </a:lnTo>
                <a:lnTo>
                  <a:pt x="6847650" y="613538"/>
                </a:lnTo>
                <a:lnTo>
                  <a:pt x="0" y="613538"/>
                </a:lnTo>
                <a:lnTo>
                  <a:pt x="203200" y="0"/>
                </a:lnTo>
                <a:close/>
              </a:path>
            </a:pathLst>
          </a:custGeom>
          <a:solidFill>
            <a:srgbClr val="C05711"/>
          </a:solidFill>
        </p:spPr>
      </p:sp>
      <p:sp>
        <p:nvSpPr>
          <p:cNvPr id="4" name="Freeform 16">
            <a:extLst>
              <a:ext uri="{FF2B5EF4-FFF2-40B4-BE49-F238E27FC236}">
                <a16:creationId xmlns:a16="http://schemas.microsoft.com/office/drawing/2014/main" id="{A1924923-B70F-07AB-951E-643384FDA408}"/>
              </a:ext>
              <a:ext uri="{C183D7F6-B498-43B3-948B-1728B52AA6E4}">
                <adec:decorative xmlns:adec="http://schemas.microsoft.com/office/drawing/2017/decorative" val="1"/>
              </a:ext>
            </a:extLst>
          </p:cNvPr>
          <p:cNvSpPr/>
          <p:nvPr userDrawn="1"/>
        </p:nvSpPr>
        <p:spPr>
          <a:xfrm>
            <a:off x="-4343400" y="620127"/>
            <a:ext cx="17335785" cy="1460631"/>
          </a:xfrm>
          <a:custGeom>
            <a:avLst/>
            <a:gdLst/>
            <a:ahLst/>
            <a:cxnLst/>
            <a:rect l="l" t="t" r="r" b="b"/>
            <a:pathLst>
              <a:path w="7050850" h="613538">
                <a:moveTo>
                  <a:pt x="203200" y="0"/>
                </a:moveTo>
                <a:lnTo>
                  <a:pt x="7050850" y="0"/>
                </a:lnTo>
                <a:lnTo>
                  <a:pt x="6847650" y="613538"/>
                </a:lnTo>
                <a:lnTo>
                  <a:pt x="0" y="613538"/>
                </a:lnTo>
                <a:lnTo>
                  <a:pt x="203200" y="0"/>
                </a:lnTo>
                <a:close/>
              </a:path>
            </a:pathLst>
          </a:custGeom>
          <a:solidFill>
            <a:srgbClr val="07476B"/>
          </a:solidFill>
        </p:spPr>
      </p:sp>
      <p:pic>
        <p:nvPicPr>
          <p:cNvPr id="7" name="Picture 6">
            <a:extLst>
              <a:ext uri="{FF2B5EF4-FFF2-40B4-BE49-F238E27FC236}">
                <a16:creationId xmlns:a16="http://schemas.microsoft.com/office/drawing/2014/main" id="{943C683A-4569-E7A7-1CEC-FF32B55ADF3B}"/>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15502990" y="8953500"/>
            <a:ext cx="2099210" cy="714885"/>
          </a:xfrm>
          <a:prstGeom prst="rect">
            <a:avLst/>
          </a:prstGeom>
        </p:spPr>
      </p:pic>
      <p:sp>
        <p:nvSpPr>
          <p:cNvPr id="9" name="Title 10">
            <a:extLst>
              <a:ext uri="{FF2B5EF4-FFF2-40B4-BE49-F238E27FC236}">
                <a16:creationId xmlns:a16="http://schemas.microsoft.com/office/drawing/2014/main" id="{20F559D2-3BEC-E274-AFD9-A0163D69E5C2}"/>
              </a:ext>
            </a:extLst>
          </p:cNvPr>
          <p:cNvSpPr>
            <a:spLocks noGrp="1"/>
          </p:cNvSpPr>
          <p:nvPr>
            <p:ph type="title" hasCustomPrompt="1"/>
          </p:nvPr>
        </p:nvSpPr>
        <p:spPr>
          <a:xfrm>
            <a:off x="838200" y="683887"/>
            <a:ext cx="10322688" cy="1183013"/>
          </a:xfrm>
          <a:prstGeom prst="rect">
            <a:avLst/>
          </a:prstGeom>
        </p:spPr>
        <p:txBody>
          <a:bodyPr/>
          <a:lstStyle>
            <a:lvl1pPr algn="l">
              <a:defRPr sz="7200" b="1" i="0">
                <a:solidFill>
                  <a:schemeClr val="bg1"/>
                </a:solidFill>
                <a:latin typeface="Calibri" panose="020F0502020204030204" pitchFamily="34" charset="0"/>
                <a:cs typeface="Calibri" panose="020F0502020204030204" pitchFamily="34" charset="0"/>
              </a:defRPr>
            </a:lvl1pPr>
          </a:lstStyle>
          <a:p>
            <a:r>
              <a:rPr lang="en-US"/>
              <a:t>Header</a:t>
            </a:r>
          </a:p>
        </p:txBody>
      </p:sp>
      <p:sp>
        <p:nvSpPr>
          <p:cNvPr id="18" name="Content Placeholder 17">
            <a:extLst>
              <a:ext uri="{FF2B5EF4-FFF2-40B4-BE49-F238E27FC236}">
                <a16:creationId xmlns:a16="http://schemas.microsoft.com/office/drawing/2014/main" id="{A0FCC658-7273-FF5E-B53A-D715B66B6EA2}"/>
              </a:ext>
            </a:extLst>
          </p:cNvPr>
          <p:cNvSpPr>
            <a:spLocks noGrp="1"/>
          </p:cNvSpPr>
          <p:nvPr>
            <p:ph sz="quarter" idx="10" hasCustomPrompt="1"/>
          </p:nvPr>
        </p:nvSpPr>
        <p:spPr>
          <a:xfrm>
            <a:off x="838200" y="2781300"/>
            <a:ext cx="15240000" cy="5715000"/>
          </a:xfrm>
          <a:prstGeom prst="rect">
            <a:avLst/>
          </a:prstGeom>
        </p:spPr>
        <p:txBody>
          <a:bodyPr/>
          <a:lstStyle>
            <a:lvl1pPr>
              <a:defRPr sz="2400"/>
            </a:lvl1pPr>
            <a:lvl2pPr>
              <a:buClr>
                <a:srgbClr val="C05711"/>
              </a:buClr>
              <a:defRPr/>
            </a:lvl2pPr>
          </a:lstStyle>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endParaRPr lang="en-US" sz="2400" b="1">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0185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58E82BBA-4361-1451-6248-E0E1195742D8}"/>
              </a:ext>
              <a:ext uri="{C183D7F6-B498-43B3-948B-1728B52AA6E4}">
                <adec:decorative xmlns:adec="http://schemas.microsoft.com/office/drawing/2017/decorative" val="1"/>
              </a:ext>
            </a:extLst>
          </p:cNvPr>
          <p:cNvSpPr/>
          <p:nvPr userDrawn="1"/>
        </p:nvSpPr>
        <p:spPr>
          <a:xfrm>
            <a:off x="-4741924" y="791355"/>
            <a:ext cx="17962909" cy="1460631"/>
          </a:xfrm>
          <a:custGeom>
            <a:avLst/>
            <a:gdLst/>
            <a:ahLst/>
            <a:cxnLst/>
            <a:rect l="l" t="t" r="r" b="b"/>
            <a:pathLst>
              <a:path w="7050850" h="613538">
                <a:moveTo>
                  <a:pt x="203200" y="0"/>
                </a:moveTo>
                <a:lnTo>
                  <a:pt x="7050850" y="0"/>
                </a:lnTo>
                <a:lnTo>
                  <a:pt x="6847650" y="613538"/>
                </a:lnTo>
                <a:lnTo>
                  <a:pt x="0" y="613538"/>
                </a:lnTo>
                <a:lnTo>
                  <a:pt x="203200" y="0"/>
                </a:lnTo>
                <a:close/>
              </a:path>
            </a:pathLst>
          </a:custGeom>
          <a:solidFill>
            <a:srgbClr val="07476B"/>
          </a:solidFill>
        </p:spPr>
      </p:sp>
      <p:sp>
        <p:nvSpPr>
          <p:cNvPr id="4" name="Freeform 16">
            <a:extLst>
              <a:ext uri="{FF2B5EF4-FFF2-40B4-BE49-F238E27FC236}">
                <a16:creationId xmlns:a16="http://schemas.microsoft.com/office/drawing/2014/main" id="{2AC4BB0F-6F3B-F09B-41A5-7182868B1066}"/>
              </a:ext>
              <a:ext uri="{C183D7F6-B498-43B3-948B-1728B52AA6E4}">
                <adec:decorative xmlns:adec="http://schemas.microsoft.com/office/drawing/2017/decorative" val="1"/>
              </a:ext>
            </a:extLst>
          </p:cNvPr>
          <p:cNvSpPr/>
          <p:nvPr userDrawn="1"/>
        </p:nvSpPr>
        <p:spPr>
          <a:xfrm>
            <a:off x="-4343400" y="620127"/>
            <a:ext cx="17335785" cy="1460631"/>
          </a:xfrm>
          <a:custGeom>
            <a:avLst/>
            <a:gdLst/>
            <a:ahLst/>
            <a:cxnLst/>
            <a:rect l="l" t="t" r="r" b="b"/>
            <a:pathLst>
              <a:path w="7050850" h="613538">
                <a:moveTo>
                  <a:pt x="203200" y="0"/>
                </a:moveTo>
                <a:lnTo>
                  <a:pt x="7050850" y="0"/>
                </a:lnTo>
                <a:lnTo>
                  <a:pt x="6847650" y="613538"/>
                </a:lnTo>
                <a:lnTo>
                  <a:pt x="0" y="613538"/>
                </a:lnTo>
                <a:lnTo>
                  <a:pt x="203200" y="0"/>
                </a:lnTo>
                <a:close/>
              </a:path>
            </a:pathLst>
          </a:custGeom>
          <a:solidFill>
            <a:srgbClr val="C05711"/>
          </a:solidFill>
        </p:spPr>
      </p:sp>
      <p:pic>
        <p:nvPicPr>
          <p:cNvPr id="5" name="Picture 4">
            <a:extLst>
              <a:ext uri="{FF2B5EF4-FFF2-40B4-BE49-F238E27FC236}">
                <a16:creationId xmlns:a16="http://schemas.microsoft.com/office/drawing/2014/main" id="{D287F346-8969-A30A-B316-C6FAB2EBCF57}"/>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15502990" y="8953500"/>
            <a:ext cx="2099210" cy="714885"/>
          </a:xfrm>
          <a:prstGeom prst="rect">
            <a:avLst/>
          </a:prstGeom>
        </p:spPr>
      </p:pic>
      <p:sp>
        <p:nvSpPr>
          <p:cNvPr id="6" name="Title 10">
            <a:extLst>
              <a:ext uri="{FF2B5EF4-FFF2-40B4-BE49-F238E27FC236}">
                <a16:creationId xmlns:a16="http://schemas.microsoft.com/office/drawing/2014/main" id="{3385037B-0533-7DE3-1B63-DD10FEF84F1E}"/>
              </a:ext>
            </a:extLst>
          </p:cNvPr>
          <p:cNvSpPr>
            <a:spLocks noGrp="1"/>
          </p:cNvSpPr>
          <p:nvPr>
            <p:ph type="title" hasCustomPrompt="1"/>
          </p:nvPr>
        </p:nvSpPr>
        <p:spPr>
          <a:xfrm>
            <a:off x="838200" y="683887"/>
            <a:ext cx="10322688" cy="1183013"/>
          </a:xfrm>
          <a:prstGeom prst="rect">
            <a:avLst/>
          </a:prstGeom>
        </p:spPr>
        <p:txBody>
          <a:bodyPr/>
          <a:lstStyle>
            <a:lvl1pPr algn="l">
              <a:defRPr sz="7200" b="1" i="0">
                <a:solidFill>
                  <a:schemeClr val="bg1"/>
                </a:solidFill>
                <a:latin typeface="Calibri" panose="020F0502020204030204" pitchFamily="34" charset="0"/>
                <a:cs typeface="Calibri" panose="020F0502020204030204" pitchFamily="34" charset="0"/>
              </a:defRPr>
            </a:lvl1pPr>
          </a:lstStyle>
          <a:p>
            <a:r>
              <a:rPr lang="en-US"/>
              <a:t>Header</a:t>
            </a:r>
          </a:p>
        </p:txBody>
      </p:sp>
      <p:sp>
        <p:nvSpPr>
          <p:cNvPr id="7" name="Content Placeholder 17">
            <a:extLst>
              <a:ext uri="{FF2B5EF4-FFF2-40B4-BE49-F238E27FC236}">
                <a16:creationId xmlns:a16="http://schemas.microsoft.com/office/drawing/2014/main" id="{8A515CC4-148B-E415-95C1-AAC8BD073370}"/>
              </a:ext>
            </a:extLst>
          </p:cNvPr>
          <p:cNvSpPr>
            <a:spLocks noGrp="1"/>
          </p:cNvSpPr>
          <p:nvPr>
            <p:ph sz="quarter" idx="10" hasCustomPrompt="1"/>
          </p:nvPr>
        </p:nvSpPr>
        <p:spPr>
          <a:xfrm>
            <a:off x="838200" y="2781300"/>
            <a:ext cx="15240000" cy="5715000"/>
          </a:xfrm>
          <a:prstGeom prst="rect">
            <a:avLst/>
          </a:prstGeom>
        </p:spPr>
        <p:txBody>
          <a:bodyPr/>
          <a:lstStyle>
            <a:lvl1pPr>
              <a:defRPr sz="2400"/>
            </a:lvl1pPr>
            <a:lvl2pPr>
              <a:buClr>
                <a:srgbClr val="C05711"/>
              </a:buClr>
              <a:defRPr/>
            </a:lvl2pPr>
          </a:lstStyle>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endParaRPr lang="en-US" sz="2400" b="1">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2028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10" name="Content Placeholder 7">
            <a:extLst>
              <a:ext uri="{FF2B5EF4-FFF2-40B4-BE49-F238E27FC236}">
                <a16:creationId xmlns:a16="http://schemas.microsoft.com/office/drawing/2014/main" id="{4A01D0AC-0A5E-8972-1872-B316CADF4F88}"/>
              </a:ext>
            </a:extLst>
          </p:cNvPr>
          <p:cNvSpPr>
            <a:spLocks noGrp="1"/>
          </p:cNvSpPr>
          <p:nvPr>
            <p:ph sz="quarter" idx="10" hasCustomPrompt="1"/>
          </p:nvPr>
        </p:nvSpPr>
        <p:spPr>
          <a:xfrm>
            <a:off x="582613" y="618615"/>
            <a:ext cx="16257587" cy="1295220"/>
          </a:xfrm>
          <a:prstGeom prst="rect">
            <a:avLst/>
          </a:prstGeom>
        </p:spPr>
        <p:txBody>
          <a:bodyPr/>
          <a:lstStyle>
            <a:lvl1pPr marL="0" indent="0">
              <a:buNone/>
              <a:defRPr sz="88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pic>
        <p:nvPicPr>
          <p:cNvPr id="6" name="Picture 7">
            <a:extLst>
              <a:ext uri="{FF2B5EF4-FFF2-40B4-BE49-F238E27FC236}">
                <a16:creationId xmlns:a16="http://schemas.microsoft.com/office/drawing/2014/main" id="{921AC21B-CE59-3910-EFB8-06146B650766}"/>
              </a:ext>
              <a:ext uri="{C183D7F6-B498-43B3-948B-1728B52AA6E4}">
                <adec:decorative xmlns:adec="http://schemas.microsoft.com/office/drawing/2017/decorative" val="1"/>
              </a:ext>
            </a:extLst>
          </p:cNvPr>
          <p:cNvPicPr>
            <a:picLocks noChangeAspect="1"/>
          </p:cNvPicPr>
          <p:nvPr userDrawn="1"/>
        </p:nvPicPr>
        <p:blipFill rotWithShape="1">
          <a:blip r:embed="rId2"/>
          <a:srcRect l="32698" t="6464" r="36713"/>
          <a:stretch/>
        </p:blipFill>
        <p:spPr>
          <a:xfrm rot="-10800000">
            <a:off x="11655398" y="0"/>
            <a:ext cx="6632601" cy="10286999"/>
          </a:xfrm>
          <a:prstGeom prst="rect">
            <a:avLst/>
          </a:prstGeom>
        </p:spPr>
      </p:pic>
      <p:pic>
        <p:nvPicPr>
          <p:cNvPr id="8" name="Picture 17">
            <a:extLst>
              <a:ext uri="{FF2B5EF4-FFF2-40B4-BE49-F238E27FC236}">
                <a16:creationId xmlns:a16="http://schemas.microsoft.com/office/drawing/2014/main" id="{0A70562A-83B1-51FA-8ABE-672BADC6B4AC}"/>
              </a:ext>
              <a:ext uri="{C183D7F6-B498-43B3-948B-1728B52AA6E4}">
                <adec:decorative xmlns:adec="http://schemas.microsoft.com/office/drawing/2017/decorative" val="1"/>
              </a:ext>
            </a:extLst>
          </p:cNvPr>
          <p:cNvPicPr>
            <a:picLocks noChangeAspect="1"/>
          </p:cNvPicPr>
          <p:nvPr userDrawn="1"/>
        </p:nvPicPr>
        <p:blipFill>
          <a:blip r:embed="rId3"/>
          <a:srcRect/>
          <a:stretch>
            <a:fillRect/>
          </a:stretch>
        </p:blipFill>
        <p:spPr>
          <a:xfrm>
            <a:off x="640766" y="9038695"/>
            <a:ext cx="2099210" cy="714885"/>
          </a:xfrm>
          <a:prstGeom prst="rect">
            <a:avLst/>
          </a:prstGeom>
        </p:spPr>
      </p:pic>
      <p:sp>
        <p:nvSpPr>
          <p:cNvPr id="9" name="AutoShape 3">
            <a:extLst>
              <a:ext uri="{FF2B5EF4-FFF2-40B4-BE49-F238E27FC236}">
                <a16:creationId xmlns:a16="http://schemas.microsoft.com/office/drawing/2014/main" id="{1DAB729E-E10C-864B-CF2A-DE86C0188384}"/>
              </a:ext>
              <a:ext uri="{C183D7F6-B498-43B3-948B-1728B52AA6E4}">
                <adec:decorative xmlns:adec="http://schemas.microsoft.com/office/drawing/2017/decorative" val="1"/>
              </a:ext>
            </a:extLst>
          </p:cNvPr>
          <p:cNvSpPr/>
          <p:nvPr userDrawn="1"/>
        </p:nvSpPr>
        <p:spPr>
          <a:xfrm>
            <a:off x="685800" y="2416914"/>
            <a:ext cx="9525000" cy="0"/>
          </a:xfrm>
          <a:prstGeom prst="line">
            <a:avLst/>
          </a:prstGeom>
          <a:ln w="76200" cap="flat">
            <a:solidFill>
              <a:srgbClr val="C05711"/>
            </a:solidFill>
            <a:prstDash val="solid"/>
            <a:headEnd type="none" w="sm" len="sm"/>
            <a:tailEnd type="none" w="sm" len="sm"/>
          </a:ln>
        </p:spPr>
      </p:sp>
      <p:sp>
        <p:nvSpPr>
          <p:cNvPr id="12" name="Content Placeholder 11">
            <a:extLst>
              <a:ext uri="{FF2B5EF4-FFF2-40B4-BE49-F238E27FC236}">
                <a16:creationId xmlns:a16="http://schemas.microsoft.com/office/drawing/2014/main" id="{A286C732-0F20-7292-A38E-CC22CFB01409}"/>
              </a:ext>
            </a:extLst>
          </p:cNvPr>
          <p:cNvSpPr>
            <a:spLocks noGrp="1"/>
          </p:cNvSpPr>
          <p:nvPr>
            <p:ph sz="quarter" idx="11" hasCustomPrompt="1"/>
          </p:nvPr>
        </p:nvSpPr>
        <p:spPr>
          <a:xfrm>
            <a:off x="609600" y="2781299"/>
            <a:ext cx="9753600" cy="5754307"/>
          </a:xfrm>
          <a:prstGeom prst="rect">
            <a:avLst/>
          </a:prstGeom>
        </p:spPr>
        <p:txBody>
          <a:bodyPr/>
          <a:lstStyle>
            <a:lvl1pPr marL="0" indent="0">
              <a:buNone/>
              <a:defRPr sz="2400"/>
            </a:lvl1pPr>
          </a:lstStyle>
          <a:p>
            <a:r>
              <a:rPr lang="en-US" sz="2400">
                <a:solidFill>
                  <a:srgbClr val="000000"/>
                </a:solidFill>
                <a:effectLst/>
                <a:latin typeface="Calibri" panose="020F0502020204030204" pitchFamily="34" charset="0"/>
                <a:cs typeface="Calibri" panose="020F0502020204030204" pitchFamily="34" charset="0"/>
              </a:rPr>
              <a:t>At </a:t>
            </a:r>
            <a:r>
              <a:rPr lang="en-US" sz="2400" err="1">
                <a:solidFill>
                  <a:srgbClr val="000000"/>
                </a:solidFill>
                <a:effectLst/>
                <a:latin typeface="Calibri" panose="020F0502020204030204" pitchFamily="34" charset="0"/>
                <a:cs typeface="Calibri" panose="020F0502020204030204" pitchFamily="34" charset="0"/>
              </a:rPr>
              <a:t>vero</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eos</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accusamus</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iusto</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odio</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dignissimos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ducimus</a:t>
            </a:r>
            <a:r>
              <a:rPr lang="en-US" sz="2400">
                <a:solidFill>
                  <a:srgbClr val="000000"/>
                </a:solidFill>
                <a:effectLst/>
                <a:latin typeface="Calibri" panose="020F0502020204030204" pitchFamily="34" charset="0"/>
                <a:cs typeface="Calibri" panose="020F0502020204030204" pitchFamily="34" charset="0"/>
              </a:rPr>
              <a:t> qui </a:t>
            </a:r>
            <a:r>
              <a:rPr lang="en-US" sz="2400" err="1">
                <a:solidFill>
                  <a:srgbClr val="000000"/>
                </a:solidFill>
                <a:effectLst/>
                <a:latin typeface="Calibri" panose="020F0502020204030204" pitchFamily="34" charset="0"/>
                <a:cs typeface="Calibri" panose="020F0502020204030204" pitchFamily="34" charset="0"/>
              </a:rPr>
              <a:t>blanditiis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praesentium</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voluptatum</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deleniti</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atque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corrupti</a:t>
            </a:r>
            <a:r>
              <a:rPr lang="en-US" sz="2400">
                <a:solidFill>
                  <a:srgbClr val="000000"/>
                </a:solidFill>
                <a:effectLst/>
                <a:latin typeface="Calibri" panose="020F0502020204030204" pitchFamily="34" charset="0"/>
                <a:cs typeface="Calibri" panose="020F0502020204030204" pitchFamily="34" charset="0"/>
              </a:rPr>
              <a:t> quos </a:t>
            </a:r>
            <a:r>
              <a:rPr lang="en-US" sz="2400" err="1">
                <a:solidFill>
                  <a:srgbClr val="000000"/>
                </a:solidFill>
                <a:effectLst/>
                <a:latin typeface="Calibri" panose="020F0502020204030204" pitchFamily="34" charset="0"/>
                <a:cs typeface="Calibri" panose="020F0502020204030204" pitchFamily="34" charset="0"/>
              </a:rPr>
              <a:t>dolores</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quas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molestias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excepturi</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sint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occaecati</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cupiditate</a:t>
            </a:r>
            <a:r>
              <a:rPr lang="en-US" sz="2400">
                <a:solidFill>
                  <a:srgbClr val="000000"/>
                </a:solidFill>
                <a:effectLst/>
                <a:latin typeface="Calibri" panose="020F0502020204030204" pitchFamily="34" charset="0"/>
                <a:cs typeface="Calibri" panose="020F0502020204030204" pitchFamily="34" charset="0"/>
              </a:rPr>
              <a:t> non provident, </a:t>
            </a:r>
            <a:r>
              <a:rPr lang="en-US" sz="2400" err="1">
                <a:solidFill>
                  <a:srgbClr val="000000"/>
                </a:solidFill>
                <a:effectLst/>
                <a:latin typeface="Calibri" panose="020F0502020204030204" pitchFamily="34" charset="0"/>
                <a:cs typeface="Calibri" panose="020F0502020204030204" pitchFamily="34" charset="0"/>
              </a:rPr>
              <a:t>similique</a:t>
            </a:r>
            <a:r>
              <a:rPr lang="en-US" sz="2400">
                <a:solidFill>
                  <a:srgbClr val="000000"/>
                </a:solidFill>
                <a:effectLst/>
                <a:latin typeface="Calibri" panose="020F0502020204030204" pitchFamily="34" charset="0"/>
                <a:cs typeface="Calibri" panose="020F0502020204030204" pitchFamily="34" charset="0"/>
              </a:rPr>
              <a:t> sunt in culpa qui </a:t>
            </a:r>
            <a:r>
              <a:rPr lang="en-US" sz="2400" err="1">
                <a:solidFill>
                  <a:srgbClr val="000000"/>
                </a:solidFill>
                <a:effectLst/>
                <a:latin typeface="Calibri" panose="020F0502020204030204" pitchFamily="34" charset="0"/>
                <a:cs typeface="Calibri" panose="020F0502020204030204" pitchFamily="34" charset="0"/>
              </a:rPr>
              <a:t>officia</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deserunt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mollitia</a:t>
            </a:r>
            <a:r>
              <a:rPr lang="en-US" sz="2400">
                <a:solidFill>
                  <a:srgbClr val="000000"/>
                </a:solidFill>
                <a:effectLst/>
                <a:latin typeface="Calibri" panose="020F0502020204030204" pitchFamily="34" charset="0"/>
                <a:cs typeface="Calibri" panose="020F0502020204030204" pitchFamily="34" charset="0"/>
              </a:rPr>
              <a:t> animi, id </a:t>
            </a:r>
            <a:r>
              <a:rPr lang="en-US" sz="2400" err="1">
                <a:solidFill>
                  <a:srgbClr val="000000"/>
                </a:solidFill>
                <a:effectLst/>
                <a:latin typeface="Calibri" panose="020F0502020204030204" pitchFamily="34" charset="0"/>
                <a:cs typeface="Calibri" panose="020F0502020204030204" pitchFamily="34" charset="0"/>
              </a:rPr>
              <a:t>est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laborum</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dolorum</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fuga</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harum</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quidem</a:t>
            </a:r>
            <a:r>
              <a:rPr lang="en-US" sz="2400">
                <a:solidFill>
                  <a:srgbClr val="000000"/>
                </a:solidFill>
                <a:effectLst/>
                <a:latin typeface="Calibri" panose="020F0502020204030204" pitchFamily="34" charset="0"/>
                <a:cs typeface="Calibri" panose="020F0502020204030204" pitchFamily="34" charset="0"/>
              </a:rPr>
              <a:t> rerum facilis </a:t>
            </a:r>
            <a:r>
              <a:rPr lang="en-US" sz="2400" err="1">
                <a:solidFill>
                  <a:srgbClr val="000000"/>
                </a:solidFill>
                <a:effectLst/>
                <a:latin typeface="Calibri" panose="020F0502020204030204" pitchFamily="34" charset="0"/>
                <a:cs typeface="Calibri" panose="020F0502020204030204" pitchFamily="34" charset="0"/>
              </a:rPr>
              <a:t>est</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expedita</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distinctio</a:t>
            </a:r>
            <a:r>
              <a:rPr lang="en-US" sz="2400">
                <a:solidFill>
                  <a:srgbClr val="000000"/>
                </a:solidFill>
                <a:effectLst/>
                <a:latin typeface="Calibri" panose="020F0502020204030204" pitchFamily="34" charset="0"/>
                <a:cs typeface="Calibri" panose="020F0502020204030204" pitchFamily="34" charset="0"/>
              </a:rPr>
              <a:t>. Nam libero tempore, cum </a:t>
            </a:r>
            <a:r>
              <a:rPr lang="en-US" sz="2400" err="1">
                <a:solidFill>
                  <a:srgbClr val="000000"/>
                </a:solidFill>
                <a:effectLst/>
                <a:latin typeface="Calibri" panose="020F0502020204030204" pitchFamily="34" charset="0"/>
                <a:cs typeface="Calibri" panose="020F0502020204030204" pitchFamily="34" charset="0"/>
              </a:rPr>
              <a:t>soluta</a:t>
            </a:r>
            <a:r>
              <a:rPr lang="en-US" sz="2400">
                <a:solidFill>
                  <a:srgbClr val="000000"/>
                </a:solidFill>
                <a:effectLst/>
                <a:latin typeface="Calibri" panose="020F0502020204030204" pitchFamily="34" charset="0"/>
                <a:cs typeface="Calibri" panose="020F0502020204030204" pitchFamily="34" charset="0"/>
              </a:rPr>
              <a:t> nobis </a:t>
            </a:r>
            <a:r>
              <a:rPr lang="en-US" sz="2400" err="1">
                <a:solidFill>
                  <a:srgbClr val="000000"/>
                </a:solidFill>
                <a:effectLst/>
                <a:latin typeface="Calibri" panose="020F0502020204030204" pitchFamily="34" charset="0"/>
                <a:cs typeface="Calibri" panose="020F0502020204030204" pitchFamily="34" charset="0"/>
              </a:rPr>
              <a:t>est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eligendi</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optio</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cumque</a:t>
            </a:r>
            <a:r>
              <a:rPr lang="en-US" sz="2400">
                <a:solidFill>
                  <a:srgbClr val="000000"/>
                </a:solidFill>
                <a:effectLst/>
                <a:latin typeface="Calibri" panose="020F0502020204030204" pitchFamily="34" charset="0"/>
                <a:cs typeface="Calibri" panose="020F0502020204030204" pitchFamily="34" charset="0"/>
              </a:rPr>
              <a:t> nihil </a:t>
            </a:r>
            <a:r>
              <a:rPr lang="en-US" sz="2400" err="1">
                <a:solidFill>
                  <a:srgbClr val="000000"/>
                </a:solidFill>
                <a:effectLst/>
                <a:latin typeface="Calibri" panose="020F0502020204030204" pitchFamily="34" charset="0"/>
                <a:cs typeface="Calibri" panose="020F0502020204030204" pitchFamily="34" charset="0"/>
              </a:rPr>
              <a:t>impedit</a:t>
            </a:r>
            <a:r>
              <a:rPr lang="en-US" sz="2400">
                <a:solidFill>
                  <a:srgbClr val="000000"/>
                </a:solidFill>
                <a:effectLst/>
                <a:latin typeface="Calibri" panose="020F0502020204030204" pitchFamily="34" charset="0"/>
                <a:cs typeface="Calibri" panose="020F0502020204030204" pitchFamily="34" charset="0"/>
              </a:rPr>
              <a:t> quo minus id </a:t>
            </a:r>
            <a:r>
              <a:rPr lang="en-US" sz="2400" err="1">
                <a:solidFill>
                  <a:srgbClr val="000000"/>
                </a:solidFill>
                <a:effectLst/>
                <a:latin typeface="Calibri" panose="020F0502020204030204" pitchFamily="34" charset="0"/>
                <a:cs typeface="Calibri" panose="020F0502020204030204" pitchFamily="34" charset="0"/>
              </a:rPr>
              <a:t>quod</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maxime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placeat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facere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possimus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omnis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voluptas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assumenda</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est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omnis</a:t>
            </a:r>
            <a:r>
              <a:rPr lang="en-US" sz="2400">
                <a:solidFill>
                  <a:srgbClr val="000000"/>
                </a:solidFill>
                <a:effectLst/>
                <a:latin typeface="Calibri" panose="020F0502020204030204" pitchFamily="34" charset="0"/>
                <a:cs typeface="Calibri" panose="020F0502020204030204" pitchFamily="34" charset="0"/>
              </a:rPr>
              <a:t> dolor </a:t>
            </a:r>
            <a:r>
              <a:rPr lang="en-US" sz="2400" err="1">
                <a:solidFill>
                  <a:srgbClr val="000000"/>
                </a:solidFill>
                <a:effectLst/>
                <a:latin typeface="Calibri" panose="020F0502020204030204" pitchFamily="34" charset="0"/>
                <a:cs typeface="Calibri" panose="020F0502020204030204" pitchFamily="34" charset="0"/>
              </a:rPr>
              <a:t>repellendus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Temporibus</a:t>
            </a:r>
            <a:r>
              <a:rPr lang="en-US" sz="2400">
                <a:solidFill>
                  <a:srgbClr val="000000"/>
                </a:solidFill>
                <a:effectLst/>
                <a:latin typeface="Calibri" panose="020F0502020204030204" pitchFamily="34" charset="0"/>
                <a:cs typeface="Calibri" panose="020F0502020204030204" pitchFamily="34" charset="0"/>
              </a:rPr>
              <a:t> autem </a:t>
            </a:r>
            <a:r>
              <a:rPr lang="en-US" sz="2400" err="1">
                <a:solidFill>
                  <a:srgbClr val="000000"/>
                </a:solidFill>
                <a:effectLst/>
                <a:latin typeface="Calibri" panose="020F0502020204030204" pitchFamily="34" charset="0"/>
                <a:cs typeface="Calibri" panose="020F0502020204030204" pitchFamily="34" charset="0"/>
              </a:rPr>
              <a:t>quibusdam</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aut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officiis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debitis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aut</a:t>
            </a:r>
            <a:r>
              <a:rPr lang="en-US" sz="2400">
                <a:solidFill>
                  <a:srgbClr val="000000"/>
                </a:solidFill>
                <a:effectLst/>
                <a:latin typeface="Calibri" panose="020F0502020204030204" pitchFamily="34" charset="0"/>
                <a:cs typeface="Calibri" panose="020F0502020204030204" pitchFamily="34" charset="0"/>
              </a:rPr>
              <a:t> rerum </a:t>
            </a:r>
            <a:r>
              <a:rPr lang="en-US" sz="2400" err="1">
                <a:solidFill>
                  <a:srgbClr val="000000"/>
                </a:solidFill>
                <a:effectLst/>
                <a:latin typeface="Calibri" panose="020F0502020204030204" pitchFamily="34" charset="0"/>
                <a:cs typeface="Calibri" panose="020F0502020204030204" pitchFamily="34" charset="0"/>
              </a:rPr>
              <a:t>necessitatibus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saepe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eveniet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ut</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voluptates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repudiandae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sint</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molestiae</a:t>
            </a:r>
            <a:r>
              <a:rPr lang="en-US" sz="2400">
                <a:solidFill>
                  <a:srgbClr val="000000"/>
                </a:solidFill>
                <a:effectLst/>
                <a:latin typeface="Calibri" panose="020F0502020204030204" pitchFamily="34" charset="0"/>
                <a:cs typeface="Calibri" panose="020F0502020204030204" pitchFamily="34" charset="0"/>
              </a:rPr>
              <a:t> non </a:t>
            </a:r>
            <a:r>
              <a:rPr lang="en-US" sz="2400" err="1">
                <a:solidFill>
                  <a:srgbClr val="000000"/>
                </a:solidFill>
                <a:effectLst/>
                <a:latin typeface="Calibri" panose="020F0502020204030204" pitchFamily="34" charset="0"/>
                <a:cs typeface="Calibri" panose="020F0502020204030204" pitchFamily="34" charset="0"/>
              </a:rPr>
              <a:t>recusandae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Itaque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earum</a:t>
            </a:r>
            <a:r>
              <a:rPr lang="en-US" sz="2400">
                <a:solidFill>
                  <a:srgbClr val="000000"/>
                </a:solidFill>
                <a:effectLst/>
                <a:latin typeface="Calibri" panose="020F0502020204030204" pitchFamily="34" charset="0"/>
                <a:cs typeface="Calibri" panose="020F0502020204030204" pitchFamily="34" charset="0"/>
              </a:rPr>
              <a:t> rerum hic </a:t>
            </a:r>
            <a:r>
              <a:rPr lang="en-US" sz="2400" err="1">
                <a:solidFill>
                  <a:srgbClr val="000000"/>
                </a:solidFill>
                <a:effectLst/>
                <a:latin typeface="Calibri" panose="020F0502020204030204" pitchFamily="34" charset="0"/>
                <a:cs typeface="Calibri" panose="020F0502020204030204" pitchFamily="34" charset="0"/>
              </a:rPr>
              <a:t>tenetur</a:t>
            </a:r>
            <a:r>
              <a:rPr lang="en-US" sz="2400">
                <a:solidFill>
                  <a:srgbClr val="000000"/>
                </a:solidFill>
                <a:effectLst/>
                <a:latin typeface="Calibri" panose="020F0502020204030204" pitchFamily="34" charset="0"/>
                <a:cs typeface="Calibri" panose="020F0502020204030204" pitchFamily="34" charset="0"/>
              </a:rPr>
              <a:t> a </a:t>
            </a:r>
            <a:r>
              <a:rPr lang="en-US" sz="2400" err="1">
                <a:solidFill>
                  <a:srgbClr val="000000"/>
                </a:solidFill>
                <a:effectLst/>
                <a:latin typeface="Calibri" panose="020F0502020204030204" pitchFamily="34" charset="0"/>
                <a:cs typeface="Calibri" panose="020F0502020204030204" pitchFamily="34" charset="0"/>
              </a:rPr>
              <a:t>sapiente</a:t>
            </a:r>
            <a:r>
              <a:rPr lang="en-US" sz="2400">
                <a:solidFill>
                  <a:srgbClr val="000000"/>
                </a:solidFill>
                <a:effectLst/>
                <a:latin typeface="Calibri" panose="020F0502020204030204" pitchFamily="34" charset="0"/>
                <a:cs typeface="Calibri" panose="020F0502020204030204" pitchFamily="34" charset="0"/>
              </a:rPr>
              <a:t> delectus, </a:t>
            </a:r>
            <a:r>
              <a:rPr lang="en-US" sz="2400" err="1">
                <a:solidFill>
                  <a:srgbClr val="000000"/>
                </a:solidFill>
                <a:effectLst/>
                <a:latin typeface="Calibri" panose="020F0502020204030204" pitchFamily="34" charset="0"/>
                <a:cs typeface="Calibri" panose="020F0502020204030204" pitchFamily="34" charset="0"/>
              </a:rPr>
              <a:t>ut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aut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reiciendis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voluptatibus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maiores</a:t>
            </a:r>
            <a:r>
              <a:rPr lang="en-US" sz="2400">
                <a:solidFill>
                  <a:srgbClr val="000000"/>
                </a:solidFill>
                <a:effectLst/>
                <a:latin typeface="Calibri" panose="020F0502020204030204" pitchFamily="34" charset="0"/>
                <a:cs typeface="Calibri" panose="020F0502020204030204" pitchFamily="34" charset="0"/>
              </a:rPr>
              <a:t> alias </a:t>
            </a:r>
            <a:r>
              <a:rPr lang="en-US" sz="2400" err="1">
                <a:solidFill>
                  <a:srgbClr val="000000"/>
                </a:solidFill>
                <a:effectLst/>
                <a:latin typeface="Calibri" panose="020F0502020204030204" pitchFamily="34" charset="0"/>
                <a:cs typeface="Calibri" panose="020F0502020204030204" pitchFamily="34" charset="0"/>
              </a:rPr>
              <a:t>consequatur</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aut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perferendis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doloribus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asperiores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repellat</a:t>
            </a:r>
            <a:r>
              <a:rPr lang="en-US" sz="2400">
                <a:solidFill>
                  <a:srgbClr val="000000"/>
                </a:solidFill>
                <a:effectLst/>
                <a:latin typeface="Calibri" panose="020F0502020204030204" pitchFamily="34" charset="0"/>
                <a:cs typeface="Calibri" panose="020F0502020204030204" pitchFamily="34" charset="0"/>
              </a:rPr>
              <a:t>. </a:t>
            </a:r>
            <a:r>
              <a:rPr lang="en-US" sz="2400">
                <a:solidFill>
                  <a:srgbClr val="000000"/>
                </a:solidFill>
                <a:latin typeface="Calibri" panose="020F0502020204030204" pitchFamily="34" charset="0"/>
                <a:cs typeface="Calibri" panose="020F0502020204030204" pitchFamily="34" charset="0"/>
              </a:rPr>
              <a:t>V</a:t>
            </a:r>
            <a:r>
              <a:rPr lang="en-US" sz="2400">
                <a:solidFill>
                  <a:srgbClr val="000000"/>
                </a:solidFill>
                <a:effectLst/>
                <a:latin typeface="Calibri" panose="020F0502020204030204" pitchFamily="34" charset="0"/>
                <a:cs typeface="Calibri" panose="020F0502020204030204" pitchFamily="34" charset="0"/>
              </a:rPr>
              <a:t>ero </a:t>
            </a:r>
            <a:r>
              <a:rPr lang="en-US" sz="2400" err="1">
                <a:solidFill>
                  <a:srgbClr val="000000"/>
                </a:solidFill>
                <a:effectLst/>
                <a:latin typeface="Calibri" panose="020F0502020204030204" pitchFamily="34" charset="0"/>
                <a:cs typeface="Calibri" panose="020F0502020204030204" pitchFamily="34" charset="0"/>
              </a:rPr>
              <a:t>eos</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accusamus</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iusto</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odio</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dignissimos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ducimus</a:t>
            </a:r>
            <a:r>
              <a:rPr lang="en-US" sz="2400">
                <a:solidFill>
                  <a:srgbClr val="000000"/>
                </a:solidFill>
                <a:effectLst/>
                <a:latin typeface="Calibri" panose="020F0502020204030204" pitchFamily="34" charset="0"/>
                <a:cs typeface="Calibri" panose="020F0502020204030204" pitchFamily="34" charset="0"/>
              </a:rPr>
              <a:t> qui </a:t>
            </a:r>
            <a:r>
              <a:rPr lang="en-US" sz="2400" err="1">
                <a:solidFill>
                  <a:srgbClr val="000000"/>
                </a:solidFill>
                <a:effectLst/>
                <a:latin typeface="Calibri" panose="020F0502020204030204" pitchFamily="34" charset="0"/>
                <a:cs typeface="Calibri" panose="020F0502020204030204" pitchFamily="34" charset="0"/>
              </a:rPr>
              <a:t>blanditiis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praesentium</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voluptatum</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deleniti</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atque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corrupti</a:t>
            </a:r>
            <a:r>
              <a:rPr lang="en-US" sz="2400">
                <a:solidFill>
                  <a:srgbClr val="000000"/>
                </a:solidFill>
                <a:effectLst/>
                <a:latin typeface="Calibri" panose="020F0502020204030204" pitchFamily="34" charset="0"/>
                <a:cs typeface="Calibri" panose="020F0502020204030204" pitchFamily="34" charset="0"/>
              </a:rPr>
              <a:t> quos </a:t>
            </a:r>
            <a:r>
              <a:rPr lang="en-US" sz="2400" err="1">
                <a:solidFill>
                  <a:srgbClr val="000000"/>
                </a:solidFill>
                <a:effectLst/>
                <a:latin typeface="Calibri" panose="020F0502020204030204" pitchFamily="34" charset="0"/>
                <a:cs typeface="Calibri" panose="020F0502020204030204" pitchFamily="34" charset="0"/>
              </a:rPr>
              <a:t>dolores</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quas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molestias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excepturi</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sint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occaecati</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cupiditate</a:t>
            </a:r>
            <a:r>
              <a:rPr lang="en-US" sz="2400">
                <a:solidFill>
                  <a:srgbClr val="000000"/>
                </a:solidFill>
                <a:effectLst/>
                <a:latin typeface="Calibri" panose="020F0502020204030204" pitchFamily="34" charset="0"/>
                <a:cs typeface="Calibri" panose="020F0502020204030204" pitchFamily="34" charset="0"/>
              </a:rPr>
              <a:t> non provident.</a:t>
            </a:r>
            <a:endParaRPr lang="en-US" sz="2400">
              <a:latin typeface="Calibri" panose="020F0502020204030204" pitchFamily="34" charset="0"/>
              <a:cs typeface="Calibri" panose="020F0502020204030204" pitchFamily="34" charset="0"/>
            </a:endParaRPr>
          </a:p>
        </p:txBody>
      </p:sp>
      <p:sp>
        <p:nvSpPr>
          <p:cNvPr id="15" name="Text Placeholder 14">
            <a:extLst>
              <a:ext uri="{FF2B5EF4-FFF2-40B4-BE49-F238E27FC236}">
                <a16:creationId xmlns:a16="http://schemas.microsoft.com/office/drawing/2014/main" id="{AC78D004-5AC6-14E2-7902-9BA60CFE2064}"/>
              </a:ext>
            </a:extLst>
          </p:cNvPr>
          <p:cNvSpPr>
            <a:spLocks noGrp="1"/>
          </p:cNvSpPr>
          <p:nvPr>
            <p:ph type="body" sz="quarter" idx="12" hasCustomPrompt="1"/>
          </p:nvPr>
        </p:nvSpPr>
        <p:spPr>
          <a:xfrm>
            <a:off x="12268200" y="952498"/>
            <a:ext cx="5461000" cy="8801081"/>
          </a:xfrm>
          <a:prstGeom prst="rect">
            <a:avLst/>
          </a:prstGeom>
        </p:spPr>
        <p:txBody>
          <a:bodyPr/>
          <a:lstStyle>
            <a:lvl1pPr marL="0" indent="0">
              <a:lnSpc>
                <a:spcPct val="100000"/>
              </a:lnSpc>
              <a:buFont typeface="Arial" panose="020B0604020202020204" pitchFamily="34" charset="0"/>
              <a:buChar char="•"/>
              <a:defRPr sz="2800" b="1" i="0">
                <a:solidFill>
                  <a:schemeClr val="bg1"/>
                </a:solidFill>
                <a:latin typeface="Calibri" panose="020F0502020204030204" pitchFamily="34" charset="0"/>
                <a:cs typeface="Calibri" panose="020F0502020204030204" pitchFamily="34" charset="0"/>
              </a:defRPr>
            </a:lvl1pPr>
            <a:lvl2pPr marL="457200" indent="0">
              <a:buNone/>
              <a:defRPr/>
            </a:lvl2pPr>
          </a:lstStyle>
          <a:p>
            <a:pPr marL="457200" marR="0" lvl="0" indent="-457200" algn="l" defTabSz="914400" rtl="0" eaLnBrk="1" fontAlgn="auto" latinLnBrk="0" hangingPunct="1">
              <a:lnSpc>
                <a:spcPct val="100000"/>
              </a:lnSpc>
              <a:spcBef>
                <a:spcPct val="20000"/>
              </a:spcBef>
              <a:spcAft>
                <a:spcPts val="0"/>
              </a:spcAft>
              <a:buClrTx/>
              <a:buSzTx/>
              <a:tabLst/>
              <a:defRPr/>
            </a:pPr>
            <a:r>
              <a:rPr lang="en-US"/>
              <a:t>Lorem ipsum dolor sit </a:t>
            </a:r>
            <a:r>
              <a:rPr lang="en-US" err="1"/>
              <a:t>amet</a:t>
            </a:r>
            <a:r>
              <a:rPr lang="en-US"/>
              <a:t>.</a:t>
            </a:r>
            <a:br>
              <a:rPr lang="en-US"/>
            </a:br>
            <a:r>
              <a:rPr lang="en-US"/>
              <a:t> </a:t>
            </a:r>
          </a:p>
          <a:p>
            <a:pPr marL="457200" marR="0" lvl="0" indent="-457200" algn="l" defTabSz="914400" rtl="0" eaLnBrk="1" fontAlgn="auto" latinLnBrk="0" hangingPunct="1">
              <a:lnSpc>
                <a:spcPct val="100000"/>
              </a:lnSpc>
              <a:spcBef>
                <a:spcPct val="20000"/>
              </a:spcBef>
              <a:spcAft>
                <a:spcPts val="0"/>
              </a:spcAft>
              <a:buClrTx/>
              <a:buSzTx/>
              <a:tabLst/>
              <a:defRPr/>
            </a:pPr>
            <a:endParaRPr lang="en-US"/>
          </a:p>
          <a:p>
            <a:pPr marL="457200" marR="0" lvl="0" indent="-457200" algn="l" defTabSz="914400" rtl="0" eaLnBrk="1" fontAlgn="auto" latinLnBrk="0" hangingPunct="1">
              <a:lnSpc>
                <a:spcPct val="100000"/>
              </a:lnSpc>
              <a:spcBef>
                <a:spcPct val="20000"/>
              </a:spcBef>
              <a:spcAft>
                <a:spcPts val="0"/>
              </a:spcAft>
              <a:buClrTx/>
              <a:buSzTx/>
              <a:tabLst/>
              <a:defRPr/>
            </a:pPr>
            <a:r>
              <a:rPr lang="en-US"/>
              <a:t>Lorem ipsum dolor sit </a:t>
            </a:r>
            <a:r>
              <a:rPr lang="en-US" err="1"/>
              <a:t>amet</a:t>
            </a:r>
            <a:r>
              <a:rPr lang="en-US"/>
              <a:t>. </a:t>
            </a:r>
          </a:p>
          <a:p>
            <a:pPr marL="457200" marR="0" lvl="0" indent="-457200" algn="l" defTabSz="914400" rtl="0" eaLnBrk="1" fontAlgn="auto" latinLnBrk="0" hangingPunct="1">
              <a:lnSpc>
                <a:spcPct val="100000"/>
              </a:lnSpc>
              <a:spcBef>
                <a:spcPct val="20000"/>
              </a:spcBef>
              <a:spcAft>
                <a:spcPts val="0"/>
              </a:spcAft>
              <a:buClrTx/>
              <a:buSzTx/>
              <a:tabLst/>
              <a:defRPr/>
            </a:pPr>
            <a:endParaRPr lang="en-US"/>
          </a:p>
          <a:p>
            <a:pPr marL="457200" marR="0" lvl="0" indent="-457200" algn="l" defTabSz="914400" rtl="0" eaLnBrk="1" fontAlgn="auto" latinLnBrk="0" hangingPunct="1">
              <a:lnSpc>
                <a:spcPct val="100000"/>
              </a:lnSpc>
              <a:spcBef>
                <a:spcPct val="20000"/>
              </a:spcBef>
              <a:spcAft>
                <a:spcPts val="0"/>
              </a:spcAft>
              <a:buClrTx/>
              <a:buSzTx/>
              <a:tabLst/>
              <a:defRPr/>
            </a:pPr>
            <a:endParaRPr lang="en-US"/>
          </a:p>
          <a:p>
            <a:pPr marL="457200" marR="0" lvl="0" indent="-457200" algn="l" defTabSz="914400" rtl="0" eaLnBrk="1" fontAlgn="auto" latinLnBrk="0" hangingPunct="1">
              <a:lnSpc>
                <a:spcPct val="100000"/>
              </a:lnSpc>
              <a:spcBef>
                <a:spcPct val="20000"/>
              </a:spcBef>
              <a:spcAft>
                <a:spcPts val="0"/>
              </a:spcAft>
              <a:buClrTx/>
              <a:buSzTx/>
              <a:tabLst/>
              <a:defRPr/>
            </a:pPr>
            <a:r>
              <a:rPr lang="en-US"/>
              <a:t>Lorem ipsum dolor sit </a:t>
            </a:r>
            <a:r>
              <a:rPr lang="en-US" err="1"/>
              <a:t>amet</a:t>
            </a:r>
            <a:r>
              <a:rPr lang="en-US"/>
              <a:t>. </a:t>
            </a:r>
          </a:p>
          <a:p>
            <a:pPr marL="457200" marR="0" lvl="0" indent="-457200" algn="l" defTabSz="914400" rtl="0" eaLnBrk="1" fontAlgn="auto" latinLnBrk="0" hangingPunct="1">
              <a:lnSpc>
                <a:spcPct val="100000"/>
              </a:lnSpc>
              <a:spcBef>
                <a:spcPct val="20000"/>
              </a:spcBef>
              <a:spcAft>
                <a:spcPts val="0"/>
              </a:spcAft>
              <a:buClrTx/>
              <a:buSzTx/>
              <a:tabLst/>
              <a:defRPr/>
            </a:pPr>
            <a:endParaRPr lang="en-US"/>
          </a:p>
          <a:p>
            <a:pPr marL="457200" marR="0" lvl="0" indent="-457200" algn="l" defTabSz="914400" rtl="0" eaLnBrk="1" fontAlgn="auto" latinLnBrk="0" hangingPunct="1">
              <a:lnSpc>
                <a:spcPct val="100000"/>
              </a:lnSpc>
              <a:spcBef>
                <a:spcPct val="20000"/>
              </a:spcBef>
              <a:spcAft>
                <a:spcPts val="0"/>
              </a:spcAft>
              <a:buClrTx/>
              <a:buSzTx/>
              <a:tabLst/>
              <a:defRPr/>
            </a:pPr>
            <a:endParaRPr lang="en-US"/>
          </a:p>
          <a:p>
            <a:pPr marL="457200" marR="0" lvl="0" indent="-457200" algn="l" defTabSz="914400" rtl="0" eaLnBrk="1" fontAlgn="auto" latinLnBrk="0" hangingPunct="1">
              <a:lnSpc>
                <a:spcPct val="100000"/>
              </a:lnSpc>
              <a:spcBef>
                <a:spcPct val="20000"/>
              </a:spcBef>
              <a:spcAft>
                <a:spcPts val="0"/>
              </a:spcAft>
              <a:buClrTx/>
              <a:buSzTx/>
              <a:tabLst/>
              <a:defRPr/>
            </a:pPr>
            <a:r>
              <a:rPr lang="en-US"/>
              <a:t>Lorem ipsum dolor sit </a:t>
            </a:r>
            <a:r>
              <a:rPr lang="en-US" err="1"/>
              <a:t>amet</a:t>
            </a:r>
            <a:r>
              <a:rPr lang="en-US"/>
              <a:t>. </a:t>
            </a:r>
          </a:p>
          <a:p>
            <a:pPr marL="457200" marR="0" lvl="0" indent="-457200" algn="l" defTabSz="914400" rtl="0" eaLnBrk="1" fontAlgn="auto" latinLnBrk="0" hangingPunct="1">
              <a:lnSpc>
                <a:spcPct val="100000"/>
              </a:lnSpc>
              <a:spcBef>
                <a:spcPct val="20000"/>
              </a:spcBef>
              <a:spcAft>
                <a:spcPts val="0"/>
              </a:spcAft>
              <a:buClrTx/>
              <a:buSzTx/>
              <a:tabLst/>
              <a:defRPr/>
            </a:pPr>
            <a:endParaRPr lang="en-US"/>
          </a:p>
          <a:p>
            <a:pPr marL="457200" marR="0" lvl="0" indent="-457200" algn="l" defTabSz="914400" rtl="0" eaLnBrk="1" fontAlgn="auto" latinLnBrk="0" hangingPunct="1">
              <a:lnSpc>
                <a:spcPct val="100000"/>
              </a:lnSpc>
              <a:spcBef>
                <a:spcPct val="20000"/>
              </a:spcBef>
              <a:spcAft>
                <a:spcPts val="0"/>
              </a:spcAft>
              <a:buClrTx/>
              <a:buSzTx/>
              <a:tabLst/>
              <a:defRPr/>
            </a:pPr>
            <a:endParaRPr lang="en-US"/>
          </a:p>
          <a:p>
            <a:pPr marL="457200" marR="0" lvl="0" indent="-457200" algn="l" defTabSz="914400" rtl="0" eaLnBrk="1" fontAlgn="auto" latinLnBrk="0" hangingPunct="1">
              <a:lnSpc>
                <a:spcPct val="100000"/>
              </a:lnSpc>
              <a:spcBef>
                <a:spcPct val="20000"/>
              </a:spcBef>
              <a:spcAft>
                <a:spcPts val="0"/>
              </a:spcAft>
              <a:buClrTx/>
              <a:buSzTx/>
              <a:tabLst/>
              <a:defRPr/>
            </a:pPr>
            <a:r>
              <a:rPr lang="en-US"/>
              <a:t>Lorem ipsum dolor sit </a:t>
            </a:r>
            <a:r>
              <a:rPr lang="en-US" err="1"/>
              <a:t>amet</a:t>
            </a:r>
            <a:r>
              <a:rPr lang="en-US"/>
              <a:t>. </a:t>
            </a:r>
          </a:p>
          <a:p>
            <a:pPr marL="457200" marR="0" lvl="0" indent="-457200" algn="l" defTabSz="914400" rtl="0" eaLnBrk="1" fontAlgn="auto" latinLnBrk="0" hangingPunct="1">
              <a:lnSpc>
                <a:spcPct val="100000"/>
              </a:lnSpc>
              <a:spcBef>
                <a:spcPct val="20000"/>
              </a:spcBef>
              <a:spcAft>
                <a:spcPts val="0"/>
              </a:spcAft>
              <a:buClrTx/>
              <a:buSzTx/>
              <a:tabLst/>
              <a:defRPr/>
            </a:pPr>
            <a:endParaRPr lang="en-US"/>
          </a:p>
          <a:p>
            <a:pPr marL="457200" marR="0" lvl="0" indent="-457200" algn="l" defTabSz="914400" rtl="0" eaLnBrk="1" fontAlgn="auto" latinLnBrk="0" hangingPunct="1">
              <a:lnSpc>
                <a:spcPct val="100000"/>
              </a:lnSpc>
              <a:spcBef>
                <a:spcPct val="20000"/>
              </a:spcBef>
              <a:spcAft>
                <a:spcPts val="0"/>
              </a:spcAft>
              <a:buClrTx/>
              <a:buSzTx/>
              <a:tabLst/>
              <a:defRPr/>
            </a:pPr>
            <a:endParaRPr lang="en-US"/>
          </a:p>
          <a:p>
            <a:pPr marL="457200" marR="0" lvl="0" indent="-457200" algn="l" defTabSz="914400" rtl="0" eaLnBrk="1" fontAlgn="auto" latinLnBrk="0" hangingPunct="1">
              <a:lnSpc>
                <a:spcPct val="100000"/>
              </a:lnSpc>
              <a:spcBef>
                <a:spcPct val="20000"/>
              </a:spcBef>
              <a:spcAft>
                <a:spcPts val="0"/>
              </a:spcAft>
              <a:buClrTx/>
              <a:buSzTx/>
              <a:tabLst/>
              <a:defRPr/>
            </a:pPr>
            <a:r>
              <a:rPr lang="en-US"/>
              <a:t>Lorem ipsum dolor sit </a:t>
            </a:r>
            <a:r>
              <a:rPr lang="en-US" err="1"/>
              <a:t>amet</a:t>
            </a:r>
            <a:r>
              <a:rPr lang="en-US"/>
              <a:t>. </a:t>
            </a:r>
          </a:p>
          <a:p>
            <a:pPr marL="457200" marR="0" lvl="0" indent="-457200" algn="l" defTabSz="914400" rtl="0" eaLnBrk="1" fontAlgn="auto" latinLnBrk="0" hangingPunct="1">
              <a:lnSpc>
                <a:spcPct val="100000"/>
              </a:lnSpc>
              <a:spcBef>
                <a:spcPct val="20000"/>
              </a:spcBef>
              <a:spcAft>
                <a:spcPts val="0"/>
              </a:spcAft>
              <a:buClrTx/>
              <a:buSzTx/>
              <a:tabLst/>
              <a:defRPr/>
            </a:pPr>
            <a:endParaRPr lang="en-US"/>
          </a:p>
          <a:p>
            <a:pPr lvl="0"/>
            <a:endParaRPr lang="en-US"/>
          </a:p>
        </p:txBody>
      </p:sp>
    </p:spTree>
    <p:extLst>
      <p:ext uri="{BB962C8B-B14F-4D97-AF65-F5344CB8AC3E}">
        <p14:creationId xmlns:p14="http://schemas.microsoft.com/office/powerpoint/2010/main" val="973892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Slide 4">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62856F45-288D-801B-B7DC-54186CE9FD32}"/>
              </a:ext>
            </a:extLst>
          </p:cNvPr>
          <p:cNvSpPr>
            <a:spLocks noGrp="1"/>
          </p:cNvSpPr>
          <p:nvPr>
            <p:ph sz="quarter" idx="10" hasCustomPrompt="1"/>
          </p:nvPr>
        </p:nvSpPr>
        <p:spPr>
          <a:xfrm>
            <a:off x="2713492" y="520911"/>
            <a:ext cx="14534024" cy="1295220"/>
          </a:xfrm>
          <a:prstGeom prst="rect">
            <a:avLst/>
          </a:prstGeom>
        </p:spPr>
        <p:txBody>
          <a:bodyPr/>
          <a:lstStyle>
            <a:lvl1pPr marL="0" indent="0" algn="ctr">
              <a:buNone/>
              <a:defRPr sz="80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sp>
        <p:nvSpPr>
          <p:cNvPr id="6" name="AutoShape 4">
            <a:extLst>
              <a:ext uri="{FF2B5EF4-FFF2-40B4-BE49-F238E27FC236}">
                <a16:creationId xmlns:a16="http://schemas.microsoft.com/office/drawing/2014/main" id="{FA71BB65-5108-31D8-7594-E2206B5FA3BC}"/>
              </a:ext>
              <a:ext uri="{C183D7F6-B498-43B3-948B-1728B52AA6E4}">
                <adec:decorative xmlns:adec="http://schemas.microsoft.com/office/drawing/2017/decorative" val="1"/>
              </a:ext>
            </a:extLst>
          </p:cNvPr>
          <p:cNvSpPr/>
          <p:nvPr userDrawn="1"/>
        </p:nvSpPr>
        <p:spPr>
          <a:xfrm rot="-10800000">
            <a:off x="2713492" y="3606696"/>
            <a:ext cx="14534024" cy="0"/>
          </a:xfrm>
          <a:prstGeom prst="line">
            <a:avLst/>
          </a:prstGeom>
          <a:ln w="38100" cap="flat">
            <a:solidFill>
              <a:srgbClr val="C05711"/>
            </a:solidFill>
            <a:prstDash val="solid"/>
            <a:headEnd type="none" w="sm" len="sm"/>
            <a:tailEnd type="none" w="sm" len="sm"/>
          </a:ln>
        </p:spPr>
      </p:sp>
      <p:pic>
        <p:nvPicPr>
          <p:cNvPr id="7" name="Picture 6">
            <a:extLst>
              <a:ext uri="{FF2B5EF4-FFF2-40B4-BE49-F238E27FC236}">
                <a16:creationId xmlns:a16="http://schemas.microsoft.com/office/drawing/2014/main" id="{C5B21378-0049-7632-FA38-E8E65DA21AF7}"/>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15642048" y="9060774"/>
            <a:ext cx="2099210" cy="714885"/>
          </a:xfrm>
          <a:prstGeom prst="rect">
            <a:avLst/>
          </a:prstGeom>
        </p:spPr>
      </p:pic>
      <p:pic>
        <p:nvPicPr>
          <p:cNvPr id="8" name="Picture 7">
            <a:extLst>
              <a:ext uri="{FF2B5EF4-FFF2-40B4-BE49-F238E27FC236}">
                <a16:creationId xmlns:a16="http://schemas.microsoft.com/office/drawing/2014/main" id="{1AE1E377-EBE3-1E34-7818-7EE582CD492F}"/>
              </a:ext>
              <a:ext uri="{C183D7F6-B498-43B3-948B-1728B52AA6E4}">
                <adec:decorative xmlns:adec="http://schemas.microsoft.com/office/drawing/2017/decorative" val="1"/>
              </a:ext>
            </a:extLst>
          </p:cNvPr>
          <p:cNvPicPr>
            <a:picLocks noChangeAspect="1"/>
          </p:cNvPicPr>
          <p:nvPr userDrawn="1"/>
        </p:nvPicPr>
        <p:blipFill rotWithShape="1">
          <a:blip r:embed="rId3"/>
          <a:srcRect l="91298"/>
          <a:stretch/>
        </p:blipFill>
        <p:spPr>
          <a:xfrm>
            <a:off x="-1" y="-93998"/>
            <a:ext cx="1797187" cy="10474995"/>
          </a:xfrm>
          <a:prstGeom prst="rect">
            <a:avLst/>
          </a:prstGeom>
        </p:spPr>
      </p:pic>
      <p:sp>
        <p:nvSpPr>
          <p:cNvPr id="11" name="Text Placeholder 10">
            <a:extLst>
              <a:ext uri="{FF2B5EF4-FFF2-40B4-BE49-F238E27FC236}">
                <a16:creationId xmlns:a16="http://schemas.microsoft.com/office/drawing/2014/main" id="{B083F04B-6BF2-DED4-2263-FF0540034618}"/>
              </a:ext>
            </a:extLst>
          </p:cNvPr>
          <p:cNvSpPr>
            <a:spLocks noGrp="1"/>
          </p:cNvSpPr>
          <p:nvPr>
            <p:ph type="body" sz="quarter" idx="11" hasCustomPrompt="1"/>
          </p:nvPr>
        </p:nvSpPr>
        <p:spPr>
          <a:xfrm>
            <a:off x="2713492" y="2857500"/>
            <a:ext cx="14535150" cy="762000"/>
          </a:xfrm>
          <a:prstGeom prst="rect">
            <a:avLst/>
          </a:prstGeom>
        </p:spPr>
        <p:txBody>
          <a:bodyPr/>
          <a:lstStyle>
            <a:lvl1pPr marL="0" indent="0">
              <a:buFontTx/>
              <a:buNone/>
              <a:defRPr sz="3600" b="1" i="0">
                <a:solidFill>
                  <a:srgbClr val="07476B"/>
                </a:solidFill>
                <a:latin typeface="Calibri" panose="020F0502020204030204" pitchFamily="34" charset="0"/>
                <a:cs typeface="Calibri" panose="020F0502020204030204" pitchFamily="34" charset="0"/>
              </a:defRPr>
            </a:lvl1pPr>
          </a:lstStyle>
          <a:p>
            <a:pPr lvl="0"/>
            <a:r>
              <a:rPr lang="en-US" err="1"/>
              <a:t>Subheader</a:t>
            </a:r>
            <a:endParaRPr lang="en-US"/>
          </a:p>
        </p:txBody>
      </p:sp>
      <p:sp>
        <p:nvSpPr>
          <p:cNvPr id="12" name="Content Placeholder 17">
            <a:extLst>
              <a:ext uri="{FF2B5EF4-FFF2-40B4-BE49-F238E27FC236}">
                <a16:creationId xmlns:a16="http://schemas.microsoft.com/office/drawing/2014/main" id="{0C9ABA2F-A498-2C21-0602-7BB583EEFD15}"/>
              </a:ext>
            </a:extLst>
          </p:cNvPr>
          <p:cNvSpPr>
            <a:spLocks noGrp="1"/>
          </p:cNvSpPr>
          <p:nvPr>
            <p:ph sz="quarter" idx="12" hasCustomPrompt="1"/>
          </p:nvPr>
        </p:nvSpPr>
        <p:spPr>
          <a:xfrm>
            <a:off x="2438400" y="3924300"/>
            <a:ext cx="15240000" cy="4876788"/>
          </a:xfrm>
          <a:prstGeom prst="rect">
            <a:avLst/>
          </a:prstGeom>
        </p:spPr>
        <p:txBody>
          <a:bodyPr/>
          <a:lstStyle>
            <a:lvl1pPr>
              <a:defRPr sz="2400"/>
            </a:lvl1pPr>
            <a:lvl2pPr marL="248290" indent="0">
              <a:buClr>
                <a:srgbClr val="C05711"/>
              </a:buClr>
              <a:buNone/>
              <a:defRPr/>
            </a:lvl2pPr>
          </a:lstStyle>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p:txBody>
      </p:sp>
    </p:spTree>
    <p:extLst>
      <p:ext uri="{BB962C8B-B14F-4D97-AF65-F5344CB8AC3E}">
        <p14:creationId xmlns:p14="http://schemas.microsoft.com/office/powerpoint/2010/main" val="3611805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Slide 5">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7DBF9CAF-CC32-0ECF-5583-B1C0D4662556}"/>
              </a:ext>
              <a:ext uri="{C183D7F6-B498-43B3-948B-1728B52AA6E4}">
                <adec:decorative xmlns:adec="http://schemas.microsoft.com/office/drawing/2017/decorative" val="1"/>
              </a:ext>
            </a:extLst>
          </p:cNvPr>
          <p:cNvSpPr/>
          <p:nvPr userDrawn="1"/>
        </p:nvSpPr>
        <p:spPr>
          <a:xfrm rot="-5400000">
            <a:off x="6201879" y="5902955"/>
            <a:ext cx="6992424" cy="0"/>
          </a:xfrm>
          <a:prstGeom prst="line">
            <a:avLst/>
          </a:prstGeom>
          <a:ln w="38100" cap="flat">
            <a:solidFill>
              <a:srgbClr val="C05711"/>
            </a:solidFill>
            <a:prstDash val="solid"/>
            <a:headEnd type="none" w="sm" len="sm"/>
            <a:tailEnd type="none" w="sm" len="sm"/>
          </a:ln>
        </p:spPr>
      </p:sp>
      <p:sp>
        <p:nvSpPr>
          <p:cNvPr id="9" name="AutoShape 4">
            <a:extLst>
              <a:ext uri="{FF2B5EF4-FFF2-40B4-BE49-F238E27FC236}">
                <a16:creationId xmlns:a16="http://schemas.microsoft.com/office/drawing/2014/main" id="{DB852DB2-530F-0952-661E-A8E65E75D5CB}"/>
              </a:ext>
              <a:ext uri="{C183D7F6-B498-43B3-948B-1728B52AA6E4}">
                <adec:decorative xmlns:adec="http://schemas.microsoft.com/office/drawing/2017/decorative" val="1"/>
              </a:ext>
            </a:extLst>
          </p:cNvPr>
          <p:cNvSpPr/>
          <p:nvPr userDrawn="1"/>
        </p:nvSpPr>
        <p:spPr>
          <a:xfrm rot="-10800000">
            <a:off x="2713492" y="3606696"/>
            <a:ext cx="13996063" cy="12804"/>
          </a:xfrm>
          <a:prstGeom prst="line">
            <a:avLst/>
          </a:prstGeom>
          <a:ln w="38100" cap="flat">
            <a:solidFill>
              <a:srgbClr val="C05711"/>
            </a:solidFill>
            <a:prstDash val="solid"/>
            <a:headEnd type="none" w="sm" len="sm"/>
            <a:tailEnd type="none" w="sm" len="sm"/>
          </a:ln>
        </p:spPr>
      </p:sp>
      <p:pic>
        <p:nvPicPr>
          <p:cNvPr id="10" name="Picture 6">
            <a:extLst>
              <a:ext uri="{FF2B5EF4-FFF2-40B4-BE49-F238E27FC236}">
                <a16:creationId xmlns:a16="http://schemas.microsoft.com/office/drawing/2014/main" id="{A90DB562-749E-5668-F555-4ED041589943}"/>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15642048" y="9060774"/>
            <a:ext cx="2099210" cy="714885"/>
          </a:xfrm>
          <a:prstGeom prst="rect">
            <a:avLst/>
          </a:prstGeom>
        </p:spPr>
      </p:pic>
      <p:pic>
        <p:nvPicPr>
          <p:cNvPr id="11" name="Picture 7">
            <a:extLst>
              <a:ext uri="{FF2B5EF4-FFF2-40B4-BE49-F238E27FC236}">
                <a16:creationId xmlns:a16="http://schemas.microsoft.com/office/drawing/2014/main" id="{E2393B68-993C-FE08-76F7-F62A98638F42}"/>
              </a:ext>
              <a:ext uri="{C183D7F6-B498-43B3-948B-1728B52AA6E4}">
                <adec:decorative xmlns:adec="http://schemas.microsoft.com/office/drawing/2017/decorative" val="1"/>
              </a:ext>
            </a:extLst>
          </p:cNvPr>
          <p:cNvPicPr>
            <a:picLocks noChangeAspect="1"/>
          </p:cNvPicPr>
          <p:nvPr userDrawn="1"/>
        </p:nvPicPr>
        <p:blipFill>
          <a:blip r:embed="rId3"/>
          <a:srcRect l="32698" r="36713"/>
          <a:stretch>
            <a:fillRect/>
          </a:stretch>
        </p:blipFill>
        <p:spPr>
          <a:xfrm rot="-10800000">
            <a:off x="-16954" y="-1"/>
            <a:ext cx="1814139" cy="10380995"/>
          </a:xfrm>
          <a:prstGeom prst="rect">
            <a:avLst/>
          </a:prstGeom>
        </p:spPr>
      </p:pic>
      <p:sp>
        <p:nvSpPr>
          <p:cNvPr id="12" name="Content Placeholder 7">
            <a:extLst>
              <a:ext uri="{FF2B5EF4-FFF2-40B4-BE49-F238E27FC236}">
                <a16:creationId xmlns:a16="http://schemas.microsoft.com/office/drawing/2014/main" id="{B3F0B862-6929-3C16-8B50-94D68D713534}"/>
              </a:ext>
            </a:extLst>
          </p:cNvPr>
          <p:cNvSpPr>
            <a:spLocks noGrp="1"/>
          </p:cNvSpPr>
          <p:nvPr>
            <p:ph sz="quarter" idx="10" hasCustomPrompt="1"/>
          </p:nvPr>
        </p:nvSpPr>
        <p:spPr>
          <a:xfrm>
            <a:off x="2713492" y="520911"/>
            <a:ext cx="13996063" cy="1295220"/>
          </a:xfrm>
          <a:prstGeom prst="rect">
            <a:avLst/>
          </a:prstGeom>
        </p:spPr>
        <p:txBody>
          <a:bodyPr/>
          <a:lstStyle>
            <a:lvl1pPr marL="0" indent="0" algn="ctr">
              <a:buNone/>
              <a:defRPr sz="80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sp>
        <p:nvSpPr>
          <p:cNvPr id="13" name="Text Placeholder 10">
            <a:extLst>
              <a:ext uri="{FF2B5EF4-FFF2-40B4-BE49-F238E27FC236}">
                <a16:creationId xmlns:a16="http://schemas.microsoft.com/office/drawing/2014/main" id="{A985E2C2-5503-1A53-7B76-75DE39D1486E}"/>
              </a:ext>
            </a:extLst>
          </p:cNvPr>
          <p:cNvSpPr>
            <a:spLocks noGrp="1"/>
          </p:cNvSpPr>
          <p:nvPr>
            <p:ph type="body" sz="quarter" idx="11" hasCustomPrompt="1"/>
          </p:nvPr>
        </p:nvSpPr>
        <p:spPr>
          <a:xfrm>
            <a:off x="2716963" y="2857500"/>
            <a:ext cx="6343620" cy="762000"/>
          </a:xfrm>
          <a:prstGeom prst="rect">
            <a:avLst/>
          </a:prstGeom>
        </p:spPr>
        <p:txBody>
          <a:bodyPr/>
          <a:lstStyle>
            <a:lvl1pPr marL="0" indent="0" algn="ctr">
              <a:buFontTx/>
              <a:buNone/>
              <a:defRPr sz="3600" b="1" i="0">
                <a:solidFill>
                  <a:srgbClr val="07476B"/>
                </a:solidFill>
                <a:latin typeface="Calibri" panose="020F0502020204030204" pitchFamily="34" charset="0"/>
                <a:cs typeface="Calibri" panose="020F0502020204030204" pitchFamily="34" charset="0"/>
              </a:defRPr>
            </a:lvl1pPr>
          </a:lstStyle>
          <a:p>
            <a:pPr lvl="0"/>
            <a:r>
              <a:rPr lang="en-US" err="1"/>
              <a:t>Subheader</a:t>
            </a:r>
            <a:endParaRPr lang="en-US"/>
          </a:p>
        </p:txBody>
      </p:sp>
      <p:sp>
        <p:nvSpPr>
          <p:cNvPr id="14" name="Text Placeholder 10">
            <a:extLst>
              <a:ext uri="{FF2B5EF4-FFF2-40B4-BE49-F238E27FC236}">
                <a16:creationId xmlns:a16="http://schemas.microsoft.com/office/drawing/2014/main" id="{A0B1BF10-34D5-8873-B766-BA89DA866E35}"/>
              </a:ext>
            </a:extLst>
          </p:cNvPr>
          <p:cNvSpPr>
            <a:spLocks noGrp="1"/>
          </p:cNvSpPr>
          <p:nvPr>
            <p:ph type="body" sz="quarter" idx="12" hasCustomPrompt="1"/>
          </p:nvPr>
        </p:nvSpPr>
        <p:spPr>
          <a:xfrm>
            <a:off x="10365935" y="2857500"/>
            <a:ext cx="6343620" cy="762000"/>
          </a:xfrm>
          <a:prstGeom prst="rect">
            <a:avLst/>
          </a:prstGeom>
        </p:spPr>
        <p:txBody>
          <a:bodyPr/>
          <a:lstStyle>
            <a:lvl1pPr marL="0" indent="0" algn="ctr">
              <a:buFontTx/>
              <a:buNone/>
              <a:defRPr sz="3600" b="1" i="0">
                <a:solidFill>
                  <a:srgbClr val="07476B"/>
                </a:solidFill>
                <a:latin typeface="Calibri" panose="020F0502020204030204" pitchFamily="34" charset="0"/>
                <a:cs typeface="Calibri" panose="020F0502020204030204" pitchFamily="34" charset="0"/>
              </a:defRPr>
            </a:lvl1pPr>
          </a:lstStyle>
          <a:p>
            <a:pPr lvl="0"/>
            <a:r>
              <a:rPr lang="en-US" err="1"/>
              <a:t>Subheader</a:t>
            </a:r>
            <a:endParaRPr lang="en-US"/>
          </a:p>
        </p:txBody>
      </p:sp>
      <p:sp>
        <p:nvSpPr>
          <p:cNvPr id="19" name="Text Placeholder 18">
            <a:extLst>
              <a:ext uri="{FF2B5EF4-FFF2-40B4-BE49-F238E27FC236}">
                <a16:creationId xmlns:a16="http://schemas.microsoft.com/office/drawing/2014/main" id="{8DF8FA73-7243-E56D-A14E-547CEC4B7642}"/>
              </a:ext>
            </a:extLst>
          </p:cNvPr>
          <p:cNvSpPr>
            <a:spLocks noGrp="1"/>
          </p:cNvSpPr>
          <p:nvPr>
            <p:ph type="body" sz="quarter" idx="16" hasCustomPrompt="1"/>
          </p:nvPr>
        </p:nvSpPr>
        <p:spPr>
          <a:xfrm>
            <a:off x="2713492" y="4042478"/>
            <a:ext cx="6386513" cy="4745817"/>
          </a:xfrm>
          <a:prstGeom prst="rect">
            <a:avLst/>
          </a:prstGeom>
        </p:spPr>
        <p:txBody>
          <a:bodyPr/>
          <a:lstStyle>
            <a:lvl1pPr marL="0" indent="0">
              <a:buClr>
                <a:srgbClr val="C05711"/>
              </a:buClr>
              <a:buFont typeface="Arial" panose="020B0604020202020204" pitchFamily="34" charset="0"/>
              <a:buChar char="•"/>
              <a:defRPr sz="2400"/>
            </a:lvl1pPr>
          </a:lstStyle>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br>
              <a:rPr lang="en-US"/>
            </a:br>
            <a:endParaRPr lang="en-US"/>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a:p>
            <a:pPr marL="342900" marR="0" lvl="0" indent="-342900" algn="l" defTabSz="914400" rtl="0" eaLnBrk="1" fontAlgn="auto" latinLnBrk="0" hangingPunct="1">
              <a:lnSpc>
                <a:spcPct val="100000"/>
              </a:lnSpc>
              <a:spcBef>
                <a:spcPct val="20000"/>
              </a:spcBef>
              <a:spcAft>
                <a:spcPts val="0"/>
              </a:spcAft>
              <a:buClr>
                <a:srgbClr val="C05711"/>
              </a:buClr>
              <a:buSzTx/>
              <a:tabLst/>
              <a:defRPr/>
            </a:pPr>
            <a:endParaRPr lang="en-US"/>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a:p>
            <a:pPr marL="342900" marR="0" lvl="0" indent="-342900" algn="l" defTabSz="914400" rtl="0" eaLnBrk="1" fontAlgn="auto" latinLnBrk="0" hangingPunct="1">
              <a:lnSpc>
                <a:spcPct val="100000"/>
              </a:lnSpc>
              <a:spcBef>
                <a:spcPct val="20000"/>
              </a:spcBef>
              <a:spcAft>
                <a:spcPts val="0"/>
              </a:spcAft>
              <a:buClr>
                <a:srgbClr val="C05711"/>
              </a:buClr>
              <a:buSzTx/>
              <a:tabLst/>
              <a:defRPr/>
            </a:pPr>
            <a:endParaRPr lang="en-US"/>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a:p>
            <a:pPr marL="342900" marR="0" lvl="0" indent="-342900" algn="l" defTabSz="914400" rtl="0" eaLnBrk="1" fontAlgn="auto" latinLnBrk="0" hangingPunct="1">
              <a:lnSpc>
                <a:spcPct val="100000"/>
              </a:lnSpc>
              <a:spcBef>
                <a:spcPct val="20000"/>
              </a:spcBef>
              <a:spcAft>
                <a:spcPts val="0"/>
              </a:spcAft>
              <a:buClr>
                <a:srgbClr val="C05711"/>
              </a:buClr>
              <a:buSzTx/>
              <a:tabLst/>
              <a:defRPr/>
            </a:pPr>
            <a:endParaRPr lang="en-US"/>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a:p>
            <a:pPr marL="342900" marR="0" lvl="0" indent="-342900" algn="l" defTabSz="914400" rtl="0" eaLnBrk="1" fontAlgn="auto" latinLnBrk="0" hangingPunct="1">
              <a:lnSpc>
                <a:spcPct val="100000"/>
              </a:lnSpc>
              <a:spcBef>
                <a:spcPct val="20000"/>
              </a:spcBef>
              <a:spcAft>
                <a:spcPts val="0"/>
              </a:spcAft>
              <a:buClr>
                <a:srgbClr val="C05711"/>
              </a:buClr>
              <a:buSzTx/>
              <a:tabLst/>
              <a:defRPr/>
            </a:pPr>
            <a:endParaRPr lang="en-US"/>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p:txBody>
      </p:sp>
      <p:sp>
        <p:nvSpPr>
          <p:cNvPr id="20" name="Text Placeholder 18">
            <a:extLst>
              <a:ext uri="{FF2B5EF4-FFF2-40B4-BE49-F238E27FC236}">
                <a16:creationId xmlns:a16="http://schemas.microsoft.com/office/drawing/2014/main" id="{DB2C704E-0138-C4EF-2A18-CAFFAC16DC12}"/>
              </a:ext>
            </a:extLst>
          </p:cNvPr>
          <p:cNvSpPr>
            <a:spLocks noGrp="1"/>
          </p:cNvSpPr>
          <p:nvPr>
            <p:ph type="body" sz="quarter" idx="17" hasCustomPrompt="1"/>
          </p:nvPr>
        </p:nvSpPr>
        <p:spPr>
          <a:xfrm>
            <a:off x="10347669" y="4042478"/>
            <a:ext cx="6386513" cy="4745817"/>
          </a:xfrm>
          <a:prstGeom prst="rect">
            <a:avLst/>
          </a:prstGeom>
        </p:spPr>
        <p:txBody>
          <a:bodyPr/>
          <a:lstStyle>
            <a:lvl1pPr marL="0" indent="0">
              <a:buClr>
                <a:srgbClr val="C05711"/>
              </a:buClr>
              <a:buFont typeface="Arial" panose="020B0604020202020204" pitchFamily="34" charset="0"/>
              <a:buChar char="•"/>
              <a:defRPr sz="2400"/>
            </a:lvl1pPr>
          </a:lstStyle>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br>
              <a:rPr lang="en-US"/>
            </a:br>
            <a:endParaRPr lang="en-US"/>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a:p>
            <a:pPr marL="342900" marR="0" lvl="0" indent="-342900" algn="l" defTabSz="914400" rtl="0" eaLnBrk="1" fontAlgn="auto" latinLnBrk="0" hangingPunct="1">
              <a:lnSpc>
                <a:spcPct val="100000"/>
              </a:lnSpc>
              <a:spcBef>
                <a:spcPct val="20000"/>
              </a:spcBef>
              <a:spcAft>
                <a:spcPts val="0"/>
              </a:spcAft>
              <a:buClr>
                <a:srgbClr val="C05711"/>
              </a:buClr>
              <a:buSzTx/>
              <a:tabLst/>
              <a:defRPr/>
            </a:pPr>
            <a:endParaRPr lang="en-US"/>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a:p>
            <a:pPr marL="342900" marR="0" lvl="0" indent="-342900" algn="l" defTabSz="914400" rtl="0" eaLnBrk="1" fontAlgn="auto" latinLnBrk="0" hangingPunct="1">
              <a:lnSpc>
                <a:spcPct val="100000"/>
              </a:lnSpc>
              <a:spcBef>
                <a:spcPct val="20000"/>
              </a:spcBef>
              <a:spcAft>
                <a:spcPts val="0"/>
              </a:spcAft>
              <a:buClr>
                <a:srgbClr val="C05711"/>
              </a:buClr>
              <a:buSzTx/>
              <a:tabLst/>
              <a:defRPr/>
            </a:pPr>
            <a:endParaRPr lang="en-US"/>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a:p>
            <a:pPr marL="342900" marR="0" lvl="0" indent="-342900" algn="l" defTabSz="914400" rtl="0" eaLnBrk="1" fontAlgn="auto" latinLnBrk="0" hangingPunct="1">
              <a:lnSpc>
                <a:spcPct val="100000"/>
              </a:lnSpc>
              <a:spcBef>
                <a:spcPct val="20000"/>
              </a:spcBef>
              <a:spcAft>
                <a:spcPts val="0"/>
              </a:spcAft>
              <a:buClr>
                <a:srgbClr val="C05711"/>
              </a:buClr>
              <a:buSzTx/>
              <a:tabLst/>
              <a:defRPr/>
            </a:pPr>
            <a:endParaRPr lang="en-US"/>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a:p>
            <a:pPr marL="342900" marR="0" lvl="0" indent="-342900" algn="l" defTabSz="914400" rtl="0" eaLnBrk="1" fontAlgn="auto" latinLnBrk="0" hangingPunct="1">
              <a:lnSpc>
                <a:spcPct val="100000"/>
              </a:lnSpc>
              <a:spcBef>
                <a:spcPct val="20000"/>
              </a:spcBef>
              <a:spcAft>
                <a:spcPts val="0"/>
              </a:spcAft>
              <a:buClr>
                <a:srgbClr val="C05711"/>
              </a:buClr>
              <a:buSzTx/>
              <a:tabLst/>
              <a:defRPr/>
            </a:pPr>
            <a:endParaRPr lang="en-US"/>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p:txBody>
      </p:sp>
    </p:spTree>
    <p:extLst>
      <p:ext uri="{BB962C8B-B14F-4D97-AF65-F5344CB8AC3E}">
        <p14:creationId xmlns:p14="http://schemas.microsoft.com/office/powerpoint/2010/main" val="3372609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Slide 6">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5EA95F8-12DE-561A-4AED-D3785E692C3A}"/>
              </a:ext>
              <a:ext uri="{C183D7F6-B498-43B3-948B-1728B52AA6E4}">
                <adec:decorative xmlns:adec="http://schemas.microsoft.com/office/drawing/2017/decorative" val="1"/>
              </a:ext>
            </a:extLst>
          </p:cNvPr>
          <p:cNvPicPr>
            <a:picLocks noChangeAspect="1"/>
          </p:cNvPicPr>
          <p:nvPr userDrawn="1"/>
        </p:nvPicPr>
        <p:blipFill>
          <a:blip r:embed="rId2"/>
          <a:srcRect l="28079" t="30234" b="21822"/>
          <a:stretch>
            <a:fillRect/>
          </a:stretch>
        </p:blipFill>
        <p:spPr>
          <a:xfrm>
            <a:off x="-74292" y="4150774"/>
            <a:ext cx="18436585" cy="6233391"/>
          </a:xfrm>
          <a:prstGeom prst="rect">
            <a:avLst/>
          </a:prstGeom>
        </p:spPr>
      </p:pic>
      <p:sp>
        <p:nvSpPr>
          <p:cNvPr id="6" name="Freeform 5">
            <a:extLst>
              <a:ext uri="{FF2B5EF4-FFF2-40B4-BE49-F238E27FC236}">
                <a16:creationId xmlns:a16="http://schemas.microsoft.com/office/drawing/2014/main" id="{30AF217E-FA14-8110-9A45-02CC59931D90}"/>
              </a:ext>
            </a:extLst>
          </p:cNvPr>
          <p:cNvSpPr/>
          <p:nvPr userDrawn="1"/>
        </p:nvSpPr>
        <p:spPr>
          <a:xfrm>
            <a:off x="1143000" y="2171700"/>
            <a:ext cx="4813964" cy="1443888"/>
          </a:xfrm>
          <a:custGeom>
            <a:avLst/>
            <a:gdLst/>
            <a:ahLst/>
            <a:cxnLst/>
            <a:rect l="l" t="t" r="r" b="b"/>
            <a:pathLst>
              <a:path w="1267875" h="380283">
                <a:moveTo>
                  <a:pt x="82019" y="0"/>
                </a:moveTo>
                <a:lnTo>
                  <a:pt x="1185856" y="0"/>
                </a:lnTo>
                <a:cubicBezTo>
                  <a:pt x="1207609" y="0"/>
                  <a:pt x="1228471" y="8641"/>
                  <a:pt x="1243852" y="24023"/>
                </a:cubicBezTo>
                <a:cubicBezTo>
                  <a:pt x="1259234" y="39404"/>
                  <a:pt x="1267875" y="60266"/>
                  <a:pt x="1267875" y="82019"/>
                </a:cubicBezTo>
                <a:lnTo>
                  <a:pt x="1267875" y="298264"/>
                </a:lnTo>
                <a:cubicBezTo>
                  <a:pt x="1267875" y="320017"/>
                  <a:pt x="1259234" y="340879"/>
                  <a:pt x="1243852" y="356260"/>
                </a:cubicBezTo>
                <a:cubicBezTo>
                  <a:pt x="1228471" y="371642"/>
                  <a:pt x="1207609" y="380283"/>
                  <a:pt x="1185856" y="380283"/>
                </a:cubicBezTo>
                <a:lnTo>
                  <a:pt x="82019" y="380283"/>
                </a:lnTo>
                <a:cubicBezTo>
                  <a:pt x="36721" y="380283"/>
                  <a:pt x="0" y="343562"/>
                  <a:pt x="0" y="298264"/>
                </a:cubicBezTo>
                <a:lnTo>
                  <a:pt x="0" y="82019"/>
                </a:lnTo>
                <a:cubicBezTo>
                  <a:pt x="0" y="60266"/>
                  <a:pt x="8641" y="39404"/>
                  <a:pt x="24023" y="24023"/>
                </a:cubicBezTo>
                <a:cubicBezTo>
                  <a:pt x="39404" y="8641"/>
                  <a:pt x="60266" y="0"/>
                  <a:pt x="82019" y="0"/>
                </a:cubicBezTo>
                <a:close/>
              </a:path>
            </a:pathLst>
          </a:custGeom>
          <a:solidFill>
            <a:srgbClr val="00476B"/>
          </a:solidFill>
        </p:spPr>
      </p:sp>
      <p:sp>
        <p:nvSpPr>
          <p:cNvPr id="20" name="Content Placeholder 7">
            <a:extLst>
              <a:ext uri="{FF2B5EF4-FFF2-40B4-BE49-F238E27FC236}">
                <a16:creationId xmlns:a16="http://schemas.microsoft.com/office/drawing/2014/main" id="{86BFEE63-BD1D-D85E-9F0F-362326B6C572}"/>
              </a:ext>
            </a:extLst>
          </p:cNvPr>
          <p:cNvSpPr>
            <a:spLocks noGrp="1"/>
          </p:cNvSpPr>
          <p:nvPr>
            <p:ph sz="quarter" idx="10" hasCustomPrompt="1"/>
          </p:nvPr>
        </p:nvSpPr>
        <p:spPr>
          <a:xfrm>
            <a:off x="2133600" y="482931"/>
            <a:ext cx="13996063" cy="1295220"/>
          </a:xfrm>
          <a:prstGeom prst="rect">
            <a:avLst/>
          </a:prstGeom>
        </p:spPr>
        <p:txBody>
          <a:bodyPr/>
          <a:lstStyle>
            <a:lvl1pPr marL="0" indent="0" algn="ctr">
              <a:buNone/>
              <a:defRPr sz="8000" b="1" i="0">
                <a:solidFill>
                  <a:srgbClr val="C05711"/>
                </a:solidFill>
                <a:latin typeface="Calibri" panose="020F0502020204030204" pitchFamily="34" charset="0"/>
                <a:cs typeface="Calibri" panose="020F0502020204030204" pitchFamily="34" charset="0"/>
              </a:defRPr>
            </a:lvl1pPr>
          </a:lstStyle>
          <a:p>
            <a:pPr lvl="0"/>
            <a:r>
              <a:rPr lang="en-US"/>
              <a:t>Header</a:t>
            </a:r>
          </a:p>
        </p:txBody>
      </p:sp>
      <p:sp>
        <p:nvSpPr>
          <p:cNvPr id="22" name="Text Placeholder 21">
            <a:extLst>
              <a:ext uri="{FF2B5EF4-FFF2-40B4-BE49-F238E27FC236}">
                <a16:creationId xmlns:a16="http://schemas.microsoft.com/office/drawing/2014/main" id="{D9EF7D54-E073-3FFB-8670-85633830FE64}"/>
              </a:ext>
            </a:extLst>
          </p:cNvPr>
          <p:cNvSpPr>
            <a:spLocks noGrp="1"/>
          </p:cNvSpPr>
          <p:nvPr>
            <p:ph type="body" sz="quarter" idx="11" hasCustomPrompt="1"/>
          </p:nvPr>
        </p:nvSpPr>
        <p:spPr>
          <a:xfrm>
            <a:off x="933450" y="4975225"/>
            <a:ext cx="5162550" cy="4451027"/>
          </a:xfrm>
          <a:prstGeom prst="rect">
            <a:avLst/>
          </a:prstGeom>
        </p:spPr>
        <p:txBody>
          <a:bodyPr/>
          <a:lstStyle>
            <a:lvl1pPr marL="0" indent="0">
              <a:buFontTx/>
              <a:buNone/>
              <a:defRPr sz="2400" b="0" i="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Lorem ipsum dolor sit </a:t>
            </a:r>
            <a:r>
              <a:rPr lang="en-US" err="1"/>
              <a:t>amet</a:t>
            </a:r>
            <a:r>
              <a:rPr lang="en-US"/>
              <a:t>, </a:t>
            </a:r>
            <a:r>
              <a:rPr lang="en-US" err="1"/>
              <a:t>consectetur</a:t>
            </a:r>
            <a:r>
              <a:rPr lang="en-US"/>
              <a:t> </a:t>
            </a:r>
            <a:r>
              <a:rPr lang="en-US" err="1"/>
              <a:t>adipsicing</a:t>
            </a:r>
            <a:r>
              <a:rPr lang="en-US"/>
              <a:t> </a:t>
            </a:r>
            <a:r>
              <a:rPr lang="en-US" err="1"/>
              <a:t>elit</a:t>
            </a:r>
            <a:r>
              <a:rPr lang="en-US"/>
              <a:t>, sed do </a:t>
            </a:r>
            <a:r>
              <a:rPr lang="en-US" err="1"/>
              <a:t>eiusmod</a:t>
            </a:r>
            <a:r>
              <a:rPr lang="en-US"/>
              <a:t> </a:t>
            </a:r>
            <a:r>
              <a:rPr lang="en-US" err="1"/>
              <a:t>tempor</a:t>
            </a:r>
            <a:r>
              <a:rPr lang="en-US"/>
              <a:t> </a:t>
            </a:r>
            <a:r>
              <a:rPr lang="en-US" err="1"/>
              <a:t>incidiunt</a:t>
            </a:r>
            <a:r>
              <a:rPr lang="en-US"/>
              <a:t> </a:t>
            </a:r>
            <a:r>
              <a:rPr lang="en-US" err="1"/>
              <a:t>ut</a:t>
            </a:r>
            <a:r>
              <a:rPr lang="en-US"/>
              <a:t> labore et dolore </a:t>
            </a:r>
            <a:r>
              <a:rPr lang="en-US" err="1"/>
              <a:t>magnaaliqua</a:t>
            </a:r>
            <a:r>
              <a:rPr lang="en-US"/>
              <a:t>. Ut </a:t>
            </a:r>
            <a:r>
              <a:rPr lang="en-US" err="1"/>
              <a:t>enim</a:t>
            </a:r>
            <a:r>
              <a:rPr lang="en-US"/>
              <a:t> ad minim </a:t>
            </a:r>
            <a:r>
              <a:rPr lang="en-US" err="1"/>
              <a:t>ullamco</a:t>
            </a:r>
            <a:r>
              <a:rPr lang="en-US"/>
              <a:t> </a:t>
            </a:r>
            <a:r>
              <a:rPr lang="en-US" err="1"/>
              <a:t>laboris</a:t>
            </a:r>
            <a:r>
              <a:rPr lang="en-US"/>
              <a:t>, nisi </a:t>
            </a:r>
            <a:r>
              <a:rPr lang="en-US" err="1"/>
              <a:t>ut</a:t>
            </a:r>
            <a:r>
              <a:rPr lang="en-US"/>
              <a:t> </a:t>
            </a:r>
            <a:r>
              <a:rPr lang="en-US" err="1"/>
              <a:t>alitquip</a:t>
            </a:r>
            <a:r>
              <a:rPr lang="en-US"/>
              <a:t> ex </a:t>
            </a:r>
            <a:r>
              <a:rPr lang="en-US" err="1"/>
              <a:t>ea</a:t>
            </a:r>
            <a:r>
              <a:rPr lang="en-US"/>
              <a:t> </a:t>
            </a:r>
            <a:r>
              <a:rPr lang="en-US" err="1"/>
              <a:t>commodo</a:t>
            </a:r>
            <a:r>
              <a:rPr lang="en-US"/>
              <a:t> </a:t>
            </a:r>
            <a:r>
              <a:rPr lang="en-US" err="1"/>
              <a:t>consequat</a:t>
            </a:r>
            <a:r>
              <a:rPr lang="en-US"/>
              <a:t>. Duis aue </a:t>
            </a:r>
            <a:r>
              <a:rPr lang="en-US" err="1"/>
              <a:t>irure</a:t>
            </a:r>
            <a:r>
              <a:rPr lang="en-US"/>
              <a:t> dolor in </a:t>
            </a:r>
            <a:r>
              <a:rPr lang="en-US" err="1"/>
              <a:t>reprhenderit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a:t>
            </a:r>
            <a:r>
              <a:rPr lang="en-US" err="1"/>
              <a:t>doore</a:t>
            </a:r>
            <a:r>
              <a:rPr lang="en-US"/>
              <a:t> </a:t>
            </a:r>
            <a:r>
              <a:rPr lang="en-US" err="1"/>
              <a:t>eu</a:t>
            </a:r>
            <a:r>
              <a:rPr lang="en-US"/>
              <a:t> </a:t>
            </a:r>
            <a:r>
              <a:rPr lang="en-US" err="1"/>
              <a:t>fguiat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in </a:t>
            </a:r>
            <a:r>
              <a:rPr lang="en-US" err="1"/>
              <a:t>aglu</a:t>
            </a:r>
            <a:r>
              <a:rPr lang="en-US"/>
              <a:t> </a:t>
            </a:r>
            <a:r>
              <a:rPr lang="en-US" err="1"/>
              <a:t>cuipdatat</a:t>
            </a:r>
            <a:r>
              <a:rPr lang="en-US"/>
              <a:t> non </a:t>
            </a:r>
            <a:r>
              <a:rPr lang="en-US" err="1"/>
              <a:t>prodient</a:t>
            </a:r>
            <a:r>
              <a:rPr lang="en-US"/>
              <a:t>, sunt in culpa qui official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23" name="Text Placeholder 21">
            <a:extLst>
              <a:ext uri="{FF2B5EF4-FFF2-40B4-BE49-F238E27FC236}">
                <a16:creationId xmlns:a16="http://schemas.microsoft.com/office/drawing/2014/main" id="{6B2C25C3-C9A2-1275-12CB-4050235D9ED4}"/>
              </a:ext>
            </a:extLst>
          </p:cNvPr>
          <p:cNvSpPr>
            <a:spLocks noGrp="1"/>
          </p:cNvSpPr>
          <p:nvPr>
            <p:ph type="body" sz="quarter" idx="12" hasCustomPrompt="1"/>
          </p:nvPr>
        </p:nvSpPr>
        <p:spPr>
          <a:xfrm>
            <a:off x="6589667" y="4975225"/>
            <a:ext cx="5162550" cy="4451027"/>
          </a:xfrm>
          <a:prstGeom prst="rect">
            <a:avLst/>
          </a:prstGeom>
        </p:spPr>
        <p:txBody>
          <a:bodyPr/>
          <a:lstStyle>
            <a:lvl1pPr marL="0" indent="0">
              <a:buFontTx/>
              <a:buNone/>
              <a:defRPr sz="2400" b="0" i="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Lorem ipsum dolor sit </a:t>
            </a:r>
            <a:r>
              <a:rPr lang="en-US" err="1"/>
              <a:t>amet</a:t>
            </a:r>
            <a:r>
              <a:rPr lang="en-US"/>
              <a:t>, </a:t>
            </a:r>
            <a:r>
              <a:rPr lang="en-US" err="1"/>
              <a:t>consectetur</a:t>
            </a:r>
            <a:r>
              <a:rPr lang="en-US"/>
              <a:t> </a:t>
            </a:r>
            <a:r>
              <a:rPr lang="en-US" err="1"/>
              <a:t>adipsicing</a:t>
            </a:r>
            <a:r>
              <a:rPr lang="en-US"/>
              <a:t> </a:t>
            </a:r>
            <a:r>
              <a:rPr lang="en-US" err="1"/>
              <a:t>elit</a:t>
            </a:r>
            <a:r>
              <a:rPr lang="en-US"/>
              <a:t>, sed do </a:t>
            </a:r>
            <a:r>
              <a:rPr lang="en-US" err="1"/>
              <a:t>eiusmod</a:t>
            </a:r>
            <a:r>
              <a:rPr lang="en-US"/>
              <a:t> </a:t>
            </a:r>
            <a:r>
              <a:rPr lang="en-US" err="1"/>
              <a:t>tempor</a:t>
            </a:r>
            <a:r>
              <a:rPr lang="en-US"/>
              <a:t> </a:t>
            </a:r>
            <a:r>
              <a:rPr lang="en-US" err="1"/>
              <a:t>incidiunt</a:t>
            </a:r>
            <a:r>
              <a:rPr lang="en-US"/>
              <a:t> </a:t>
            </a:r>
            <a:r>
              <a:rPr lang="en-US" err="1"/>
              <a:t>ut</a:t>
            </a:r>
            <a:r>
              <a:rPr lang="en-US"/>
              <a:t> labore et dolore </a:t>
            </a:r>
            <a:r>
              <a:rPr lang="en-US" err="1"/>
              <a:t>magnaaliqua</a:t>
            </a:r>
            <a:r>
              <a:rPr lang="en-US"/>
              <a:t>. Ut </a:t>
            </a:r>
            <a:r>
              <a:rPr lang="en-US" err="1"/>
              <a:t>enim</a:t>
            </a:r>
            <a:r>
              <a:rPr lang="en-US"/>
              <a:t> ad minim </a:t>
            </a:r>
            <a:r>
              <a:rPr lang="en-US" err="1"/>
              <a:t>ullamco</a:t>
            </a:r>
            <a:r>
              <a:rPr lang="en-US"/>
              <a:t> </a:t>
            </a:r>
            <a:r>
              <a:rPr lang="en-US" err="1"/>
              <a:t>laboris</a:t>
            </a:r>
            <a:r>
              <a:rPr lang="en-US"/>
              <a:t>, nisi </a:t>
            </a:r>
            <a:r>
              <a:rPr lang="en-US" err="1"/>
              <a:t>ut</a:t>
            </a:r>
            <a:r>
              <a:rPr lang="en-US"/>
              <a:t> </a:t>
            </a:r>
            <a:r>
              <a:rPr lang="en-US" err="1"/>
              <a:t>alitquip</a:t>
            </a:r>
            <a:r>
              <a:rPr lang="en-US"/>
              <a:t> ex </a:t>
            </a:r>
            <a:r>
              <a:rPr lang="en-US" err="1"/>
              <a:t>ea</a:t>
            </a:r>
            <a:r>
              <a:rPr lang="en-US"/>
              <a:t> </a:t>
            </a:r>
            <a:r>
              <a:rPr lang="en-US" err="1"/>
              <a:t>commodo</a:t>
            </a:r>
            <a:r>
              <a:rPr lang="en-US"/>
              <a:t> </a:t>
            </a:r>
            <a:r>
              <a:rPr lang="en-US" err="1"/>
              <a:t>consequat</a:t>
            </a:r>
            <a:r>
              <a:rPr lang="en-US"/>
              <a:t>. Duis aue </a:t>
            </a:r>
            <a:r>
              <a:rPr lang="en-US" err="1"/>
              <a:t>irure</a:t>
            </a:r>
            <a:r>
              <a:rPr lang="en-US"/>
              <a:t> dolor in </a:t>
            </a:r>
            <a:r>
              <a:rPr lang="en-US" err="1"/>
              <a:t>reprhenderit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a:t>
            </a:r>
            <a:r>
              <a:rPr lang="en-US" err="1"/>
              <a:t>doore</a:t>
            </a:r>
            <a:r>
              <a:rPr lang="en-US"/>
              <a:t> </a:t>
            </a:r>
            <a:r>
              <a:rPr lang="en-US" err="1"/>
              <a:t>eu</a:t>
            </a:r>
            <a:r>
              <a:rPr lang="en-US"/>
              <a:t> </a:t>
            </a:r>
            <a:r>
              <a:rPr lang="en-US" err="1"/>
              <a:t>fguiat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in </a:t>
            </a:r>
            <a:r>
              <a:rPr lang="en-US" err="1"/>
              <a:t>aglu</a:t>
            </a:r>
            <a:r>
              <a:rPr lang="en-US"/>
              <a:t> </a:t>
            </a:r>
            <a:r>
              <a:rPr lang="en-US" err="1"/>
              <a:t>cuipdatat</a:t>
            </a:r>
            <a:r>
              <a:rPr lang="en-US"/>
              <a:t> non </a:t>
            </a:r>
            <a:r>
              <a:rPr lang="en-US" err="1"/>
              <a:t>prodient</a:t>
            </a:r>
            <a:r>
              <a:rPr lang="en-US"/>
              <a:t>, sunt in culpa qui official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24" name="Text Placeholder 21">
            <a:extLst>
              <a:ext uri="{FF2B5EF4-FFF2-40B4-BE49-F238E27FC236}">
                <a16:creationId xmlns:a16="http://schemas.microsoft.com/office/drawing/2014/main" id="{1FEB9433-1A42-359C-32BF-FCCD2CA8216B}"/>
              </a:ext>
            </a:extLst>
          </p:cNvPr>
          <p:cNvSpPr>
            <a:spLocks noGrp="1"/>
          </p:cNvSpPr>
          <p:nvPr>
            <p:ph type="body" sz="quarter" idx="13" hasCustomPrompt="1"/>
          </p:nvPr>
        </p:nvSpPr>
        <p:spPr>
          <a:xfrm>
            <a:off x="12245884" y="4975225"/>
            <a:ext cx="5162550" cy="4451027"/>
          </a:xfrm>
          <a:prstGeom prst="rect">
            <a:avLst/>
          </a:prstGeom>
        </p:spPr>
        <p:txBody>
          <a:bodyPr/>
          <a:lstStyle>
            <a:lvl1pPr marL="0" indent="0">
              <a:buFontTx/>
              <a:buNone/>
              <a:defRPr sz="2400" b="0" i="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Lorem ipsum dolor sit </a:t>
            </a:r>
            <a:r>
              <a:rPr lang="en-US" err="1"/>
              <a:t>amet</a:t>
            </a:r>
            <a:r>
              <a:rPr lang="en-US"/>
              <a:t>, </a:t>
            </a:r>
            <a:r>
              <a:rPr lang="en-US" err="1"/>
              <a:t>consectetur</a:t>
            </a:r>
            <a:r>
              <a:rPr lang="en-US"/>
              <a:t> </a:t>
            </a:r>
            <a:r>
              <a:rPr lang="en-US" err="1"/>
              <a:t>adipsicing</a:t>
            </a:r>
            <a:r>
              <a:rPr lang="en-US"/>
              <a:t> </a:t>
            </a:r>
            <a:r>
              <a:rPr lang="en-US" err="1"/>
              <a:t>elit</a:t>
            </a:r>
            <a:r>
              <a:rPr lang="en-US"/>
              <a:t>, sed do </a:t>
            </a:r>
            <a:r>
              <a:rPr lang="en-US" err="1"/>
              <a:t>eiusmod</a:t>
            </a:r>
            <a:r>
              <a:rPr lang="en-US"/>
              <a:t> </a:t>
            </a:r>
            <a:r>
              <a:rPr lang="en-US" err="1"/>
              <a:t>tempor</a:t>
            </a:r>
            <a:r>
              <a:rPr lang="en-US"/>
              <a:t> </a:t>
            </a:r>
            <a:r>
              <a:rPr lang="en-US" err="1"/>
              <a:t>incidiunt</a:t>
            </a:r>
            <a:r>
              <a:rPr lang="en-US"/>
              <a:t> </a:t>
            </a:r>
            <a:r>
              <a:rPr lang="en-US" err="1"/>
              <a:t>ut</a:t>
            </a:r>
            <a:r>
              <a:rPr lang="en-US"/>
              <a:t> labore et dolore </a:t>
            </a:r>
            <a:r>
              <a:rPr lang="en-US" err="1"/>
              <a:t>magnaaliqua</a:t>
            </a:r>
            <a:r>
              <a:rPr lang="en-US"/>
              <a:t>. Ut </a:t>
            </a:r>
            <a:r>
              <a:rPr lang="en-US" err="1"/>
              <a:t>enim</a:t>
            </a:r>
            <a:r>
              <a:rPr lang="en-US"/>
              <a:t> ad minim </a:t>
            </a:r>
            <a:r>
              <a:rPr lang="en-US" err="1"/>
              <a:t>ullamco</a:t>
            </a:r>
            <a:r>
              <a:rPr lang="en-US"/>
              <a:t> </a:t>
            </a:r>
            <a:r>
              <a:rPr lang="en-US" err="1"/>
              <a:t>laboris</a:t>
            </a:r>
            <a:r>
              <a:rPr lang="en-US"/>
              <a:t>, nisi </a:t>
            </a:r>
            <a:r>
              <a:rPr lang="en-US" err="1"/>
              <a:t>ut</a:t>
            </a:r>
            <a:r>
              <a:rPr lang="en-US"/>
              <a:t> </a:t>
            </a:r>
            <a:r>
              <a:rPr lang="en-US" err="1"/>
              <a:t>alitquip</a:t>
            </a:r>
            <a:r>
              <a:rPr lang="en-US"/>
              <a:t> ex </a:t>
            </a:r>
            <a:r>
              <a:rPr lang="en-US" err="1"/>
              <a:t>ea</a:t>
            </a:r>
            <a:r>
              <a:rPr lang="en-US"/>
              <a:t> </a:t>
            </a:r>
            <a:r>
              <a:rPr lang="en-US" err="1"/>
              <a:t>commodo</a:t>
            </a:r>
            <a:r>
              <a:rPr lang="en-US"/>
              <a:t> </a:t>
            </a:r>
            <a:r>
              <a:rPr lang="en-US" err="1"/>
              <a:t>consequat</a:t>
            </a:r>
            <a:r>
              <a:rPr lang="en-US"/>
              <a:t>. Duis aue </a:t>
            </a:r>
            <a:r>
              <a:rPr lang="en-US" err="1"/>
              <a:t>irure</a:t>
            </a:r>
            <a:r>
              <a:rPr lang="en-US"/>
              <a:t> dolor in </a:t>
            </a:r>
            <a:r>
              <a:rPr lang="en-US" err="1"/>
              <a:t>reprhenderit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a:t>
            </a:r>
            <a:r>
              <a:rPr lang="en-US" err="1"/>
              <a:t>doore</a:t>
            </a:r>
            <a:r>
              <a:rPr lang="en-US"/>
              <a:t> </a:t>
            </a:r>
            <a:r>
              <a:rPr lang="en-US" err="1"/>
              <a:t>eu</a:t>
            </a:r>
            <a:r>
              <a:rPr lang="en-US"/>
              <a:t> </a:t>
            </a:r>
            <a:r>
              <a:rPr lang="en-US" err="1"/>
              <a:t>fguiat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in </a:t>
            </a:r>
            <a:r>
              <a:rPr lang="en-US" err="1"/>
              <a:t>aglu</a:t>
            </a:r>
            <a:r>
              <a:rPr lang="en-US"/>
              <a:t> </a:t>
            </a:r>
            <a:r>
              <a:rPr lang="en-US" err="1"/>
              <a:t>cuipdatat</a:t>
            </a:r>
            <a:r>
              <a:rPr lang="en-US"/>
              <a:t> non </a:t>
            </a:r>
            <a:r>
              <a:rPr lang="en-US" err="1"/>
              <a:t>prodient</a:t>
            </a:r>
            <a:r>
              <a:rPr lang="en-US"/>
              <a:t>, sunt in culpa qui official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26" name="Text Placeholder 25">
            <a:extLst>
              <a:ext uri="{FF2B5EF4-FFF2-40B4-BE49-F238E27FC236}">
                <a16:creationId xmlns:a16="http://schemas.microsoft.com/office/drawing/2014/main" id="{A4A88A1F-3A03-12B5-3F21-F2881453D137}"/>
              </a:ext>
            </a:extLst>
          </p:cNvPr>
          <p:cNvSpPr>
            <a:spLocks noGrp="1"/>
          </p:cNvSpPr>
          <p:nvPr>
            <p:ph type="body" sz="quarter" idx="14" hasCustomPrompt="1"/>
          </p:nvPr>
        </p:nvSpPr>
        <p:spPr>
          <a:xfrm>
            <a:off x="1530682" y="2474344"/>
            <a:ext cx="4038600" cy="771525"/>
          </a:xfrm>
          <a:prstGeom prst="rect">
            <a:avLst/>
          </a:prstGeom>
        </p:spPr>
        <p:txBody>
          <a:bodyPr anchor="ctr"/>
          <a:lstStyle>
            <a:lvl1pPr marL="0" indent="0" algn="ctr">
              <a:buFontTx/>
              <a:buNone/>
              <a:defRPr sz="3600" b="1" i="0">
                <a:solidFill>
                  <a:schemeClr val="bg1"/>
                </a:solidFill>
                <a:latin typeface="Calibri" panose="020F0502020204030204" pitchFamily="34" charset="0"/>
                <a:cs typeface="Calibri" panose="020F0502020204030204" pitchFamily="34" charset="0"/>
              </a:defRPr>
            </a:lvl1pPr>
          </a:lstStyle>
          <a:p>
            <a:pPr lvl="0"/>
            <a:r>
              <a:rPr lang="en-US"/>
              <a:t>Title</a:t>
            </a:r>
          </a:p>
        </p:txBody>
      </p:sp>
      <p:sp>
        <p:nvSpPr>
          <p:cNvPr id="27" name="Freeform 26">
            <a:extLst>
              <a:ext uri="{FF2B5EF4-FFF2-40B4-BE49-F238E27FC236}">
                <a16:creationId xmlns:a16="http://schemas.microsoft.com/office/drawing/2014/main" id="{3376E3AF-AB70-5A47-F799-CF4F8C6BAC67}"/>
              </a:ext>
            </a:extLst>
          </p:cNvPr>
          <p:cNvSpPr/>
          <p:nvPr userDrawn="1"/>
        </p:nvSpPr>
        <p:spPr>
          <a:xfrm>
            <a:off x="6768436" y="2171700"/>
            <a:ext cx="4813964" cy="1443888"/>
          </a:xfrm>
          <a:custGeom>
            <a:avLst/>
            <a:gdLst/>
            <a:ahLst/>
            <a:cxnLst/>
            <a:rect l="l" t="t" r="r" b="b"/>
            <a:pathLst>
              <a:path w="1267875" h="380283">
                <a:moveTo>
                  <a:pt x="82019" y="0"/>
                </a:moveTo>
                <a:lnTo>
                  <a:pt x="1185856" y="0"/>
                </a:lnTo>
                <a:cubicBezTo>
                  <a:pt x="1207609" y="0"/>
                  <a:pt x="1228471" y="8641"/>
                  <a:pt x="1243852" y="24023"/>
                </a:cubicBezTo>
                <a:cubicBezTo>
                  <a:pt x="1259234" y="39404"/>
                  <a:pt x="1267875" y="60266"/>
                  <a:pt x="1267875" y="82019"/>
                </a:cubicBezTo>
                <a:lnTo>
                  <a:pt x="1267875" y="298264"/>
                </a:lnTo>
                <a:cubicBezTo>
                  <a:pt x="1267875" y="320017"/>
                  <a:pt x="1259234" y="340879"/>
                  <a:pt x="1243852" y="356260"/>
                </a:cubicBezTo>
                <a:cubicBezTo>
                  <a:pt x="1228471" y="371642"/>
                  <a:pt x="1207609" y="380283"/>
                  <a:pt x="1185856" y="380283"/>
                </a:cubicBezTo>
                <a:lnTo>
                  <a:pt x="82019" y="380283"/>
                </a:lnTo>
                <a:cubicBezTo>
                  <a:pt x="36721" y="380283"/>
                  <a:pt x="0" y="343562"/>
                  <a:pt x="0" y="298264"/>
                </a:cubicBezTo>
                <a:lnTo>
                  <a:pt x="0" y="82019"/>
                </a:lnTo>
                <a:cubicBezTo>
                  <a:pt x="0" y="60266"/>
                  <a:pt x="8641" y="39404"/>
                  <a:pt x="24023" y="24023"/>
                </a:cubicBezTo>
                <a:cubicBezTo>
                  <a:pt x="39404" y="8641"/>
                  <a:pt x="60266" y="0"/>
                  <a:pt x="82019" y="0"/>
                </a:cubicBezTo>
                <a:close/>
              </a:path>
            </a:pathLst>
          </a:custGeom>
          <a:solidFill>
            <a:srgbClr val="00476B"/>
          </a:solidFill>
        </p:spPr>
      </p:sp>
      <p:sp>
        <p:nvSpPr>
          <p:cNvPr id="28" name="Text Placeholder 25">
            <a:extLst>
              <a:ext uri="{FF2B5EF4-FFF2-40B4-BE49-F238E27FC236}">
                <a16:creationId xmlns:a16="http://schemas.microsoft.com/office/drawing/2014/main" id="{386E8B2A-6085-C076-C8DE-FEBAE4E5E57E}"/>
              </a:ext>
            </a:extLst>
          </p:cNvPr>
          <p:cNvSpPr>
            <a:spLocks noGrp="1"/>
          </p:cNvSpPr>
          <p:nvPr>
            <p:ph type="body" sz="quarter" idx="15" hasCustomPrompt="1"/>
          </p:nvPr>
        </p:nvSpPr>
        <p:spPr>
          <a:xfrm>
            <a:off x="7156118" y="2474344"/>
            <a:ext cx="4038600" cy="771525"/>
          </a:xfrm>
          <a:prstGeom prst="rect">
            <a:avLst/>
          </a:prstGeom>
        </p:spPr>
        <p:txBody>
          <a:bodyPr anchor="ctr"/>
          <a:lstStyle>
            <a:lvl1pPr marL="0" indent="0" algn="ctr">
              <a:buFontTx/>
              <a:buNone/>
              <a:defRPr sz="3600" b="1" i="0">
                <a:solidFill>
                  <a:schemeClr val="bg1"/>
                </a:solidFill>
                <a:latin typeface="Calibri" panose="020F0502020204030204" pitchFamily="34" charset="0"/>
                <a:cs typeface="Calibri" panose="020F0502020204030204" pitchFamily="34" charset="0"/>
              </a:defRPr>
            </a:lvl1pPr>
          </a:lstStyle>
          <a:p>
            <a:pPr lvl="0"/>
            <a:r>
              <a:rPr lang="en-US"/>
              <a:t>Title</a:t>
            </a:r>
          </a:p>
        </p:txBody>
      </p:sp>
      <p:sp>
        <p:nvSpPr>
          <p:cNvPr id="29" name="Freeform 28">
            <a:extLst>
              <a:ext uri="{FF2B5EF4-FFF2-40B4-BE49-F238E27FC236}">
                <a16:creationId xmlns:a16="http://schemas.microsoft.com/office/drawing/2014/main" id="{19EED0CB-F72F-F3FD-690D-B5E2356A5CEC}"/>
              </a:ext>
            </a:extLst>
          </p:cNvPr>
          <p:cNvSpPr/>
          <p:nvPr userDrawn="1"/>
        </p:nvSpPr>
        <p:spPr>
          <a:xfrm>
            <a:off x="12402639" y="2171700"/>
            <a:ext cx="4813964" cy="1443888"/>
          </a:xfrm>
          <a:custGeom>
            <a:avLst/>
            <a:gdLst/>
            <a:ahLst/>
            <a:cxnLst/>
            <a:rect l="l" t="t" r="r" b="b"/>
            <a:pathLst>
              <a:path w="1267875" h="380283">
                <a:moveTo>
                  <a:pt x="82019" y="0"/>
                </a:moveTo>
                <a:lnTo>
                  <a:pt x="1185856" y="0"/>
                </a:lnTo>
                <a:cubicBezTo>
                  <a:pt x="1207609" y="0"/>
                  <a:pt x="1228471" y="8641"/>
                  <a:pt x="1243852" y="24023"/>
                </a:cubicBezTo>
                <a:cubicBezTo>
                  <a:pt x="1259234" y="39404"/>
                  <a:pt x="1267875" y="60266"/>
                  <a:pt x="1267875" y="82019"/>
                </a:cubicBezTo>
                <a:lnTo>
                  <a:pt x="1267875" y="298264"/>
                </a:lnTo>
                <a:cubicBezTo>
                  <a:pt x="1267875" y="320017"/>
                  <a:pt x="1259234" y="340879"/>
                  <a:pt x="1243852" y="356260"/>
                </a:cubicBezTo>
                <a:cubicBezTo>
                  <a:pt x="1228471" y="371642"/>
                  <a:pt x="1207609" y="380283"/>
                  <a:pt x="1185856" y="380283"/>
                </a:cubicBezTo>
                <a:lnTo>
                  <a:pt x="82019" y="380283"/>
                </a:lnTo>
                <a:cubicBezTo>
                  <a:pt x="36721" y="380283"/>
                  <a:pt x="0" y="343562"/>
                  <a:pt x="0" y="298264"/>
                </a:cubicBezTo>
                <a:lnTo>
                  <a:pt x="0" y="82019"/>
                </a:lnTo>
                <a:cubicBezTo>
                  <a:pt x="0" y="60266"/>
                  <a:pt x="8641" y="39404"/>
                  <a:pt x="24023" y="24023"/>
                </a:cubicBezTo>
                <a:cubicBezTo>
                  <a:pt x="39404" y="8641"/>
                  <a:pt x="60266" y="0"/>
                  <a:pt x="82019" y="0"/>
                </a:cubicBezTo>
                <a:close/>
              </a:path>
            </a:pathLst>
          </a:custGeom>
          <a:solidFill>
            <a:srgbClr val="00476B"/>
          </a:solidFill>
        </p:spPr>
      </p:sp>
      <p:sp>
        <p:nvSpPr>
          <p:cNvPr id="30" name="Text Placeholder 25">
            <a:extLst>
              <a:ext uri="{FF2B5EF4-FFF2-40B4-BE49-F238E27FC236}">
                <a16:creationId xmlns:a16="http://schemas.microsoft.com/office/drawing/2014/main" id="{0A3B4DCD-2B49-490D-A9DA-E7D473F57E45}"/>
              </a:ext>
            </a:extLst>
          </p:cNvPr>
          <p:cNvSpPr>
            <a:spLocks noGrp="1"/>
          </p:cNvSpPr>
          <p:nvPr>
            <p:ph type="body" sz="quarter" idx="16" hasCustomPrompt="1"/>
          </p:nvPr>
        </p:nvSpPr>
        <p:spPr>
          <a:xfrm>
            <a:off x="12790321" y="2474344"/>
            <a:ext cx="4038600" cy="771525"/>
          </a:xfrm>
          <a:prstGeom prst="rect">
            <a:avLst/>
          </a:prstGeom>
        </p:spPr>
        <p:txBody>
          <a:bodyPr anchor="ctr"/>
          <a:lstStyle>
            <a:lvl1pPr marL="0" indent="0" algn="ctr">
              <a:buFontTx/>
              <a:buNone/>
              <a:defRPr sz="3600" b="1" i="0">
                <a:solidFill>
                  <a:schemeClr val="bg1"/>
                </a:solidFill>
                <a:latin typeface="Calibri" panose="020F0502020204030204" pitchFamily="34" charset="0"/>
                <a:cs typeface="Calibri" panose="020F0502020204030204" pitchFamily="34" charset="0"/>
              </a:defRPr>
            </a:lvl1pPr>
          </a:lstStyle>
          <a:p>
            <a:pPr lvl="0"/>
            <a:r>
              <a:rPr lang="en-US"/>
              <a:t>Title</a:t>
            </a:r>
          </a:p>
        </p:txBody>
      </p:sp>
    </p:spTree>
    <p:extLst>
      <p:ext uri="{BB962C8B-B14F-4D97-AF65-F5344CB8AC3E}">
        <p14:creationId xmlns:p14="http://schemas.microsoft.com/office/powerpoint/2010/main" val="2737692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Slide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DE2762-DFAB-FE34-A724-090EB6D97DE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616"/>
          <a:stretch/>
        </p:blipFill>
        <p:spPr>
          <a:xfrm>
            <a:off x="13106401" y="-36735"/>
            <a:ext cx="5181600" cy="10360470"/>
          </a:xfrm>
          <a:prstGeom prst="rect">
            <a:avLst/>
          </a:prstGeom>
        </p:spPr>
      </p:pic>
      <p:sp>
        <p:nvSpPr>
          <p:cNvPr id="10" name="Picture Placeholder 9">
            <a:extLst>
              <a:ext uri="{FF2B5EF4-FFF2-40B4-BE49-F238E27FC236}">
                <a16:creationId xmlns:a16="http://schemas.microsoft.com/office/drawing/2014/main" id="{84BCB7B5-8519-AFCD-F121-DA7AF6BE869F}"/>
              </a:ext>
            </a:extLst>
          </p:cNvPr>
          <p:cNvSpPr>
            <a:spLocks noGrp="1"/>
          </p:cNvSpPr>
          <p:nvPr>
            <p:ph type="pic" sz="quarter" idx="11" hasCustomPrompt="1"/>
          </p:nvPr>
        </p:nvSpPr>
        <p:spPr>
          <a:xfrm>
            <a:off x="12115800" y="876304"/>
            <a:ext cx="6172200" cy="8381996"/>
          </a:xfrm>
          <a:prstGeom prst="rect">
            <a:avLst/>
          </a:prstGeom>
        </p:spPr>
        <p:txBody>
          <a:bodyPr/>
          <a:lstStyle/>
          <a:p>
            <a:r>
              <a:rPr lang="en-US"/>
              <a:t>Click on middle icon to select an image. Crop it to size.</a:t>
            </a:r>
          </a:p>
        </p:txBody>
      </p:sp>
      <p:sp>
        <p:nvSpPr>
          <p:cNvPr id="6" name="AutoShape 4">
            <a:extLst>
              <a:ext uri="{FF2B5EF4-FFF2-40B4-BE49-F238E27FC236}">
                <a16:creationId xmlns:a16="http://schemas.microsoft.com/office/drawing/2014/main" id="{644A455B-4450-5F7B-63DE-3743877DAE98}"/>
              </a:ext>
              <a:ext uri="{C183D7F6-B498-43B3-948B-1728B52AA6E4}">
                <adec:decorative xmlns:adec="http://schemas.microsoft.com/office/drawing/2017/decorative" val="1"/>
              </a:ext>
            </a:extLst>
          </p:cNvPr>
          <p:cNvSpPr/>
          <p:nvPr userDrawn="1"/>
        </p:nvSpPr>
        <p:spPr>
          <a:xfrm rot="-10800000">
            <a:off x="1028700" y="2095500"/>
            <a:ext cx="14534024" cy="0"/>
          </a:xfrm>
          <a:prstGeom prst="line">
            <a:avLst/>
          </a:prstGeom>
          <a:ln w="76200" cap="flat">
            <a:solidFill>
              <a:srgbClr val="C05711"/>
            </a:solidFill>
            <a:prstDash val="solid"/>
            <a:headEnd type="none" w="sm" len="sm"/>
            <a:tailEnd type="none" w="sm" len="sm"/>
          </a:ln>
        </p:spPr>
      </p:sp>
      <p:sp>
        <p:nvSpPr>
          <p:cNvPr id="8" name="Content Placeholder 7">
            <a:extLst>
              <a:ext uri="{FF2B5EF4-FFF2-40B4-BE49-F238E27FC236}">
                <a16:creationId xmlns:a16="http://schemas.microsoft.com/office/drawing/2014/main" id="{7E688F0C-05D8-329F-95C9-99BEAE155CC8}"/>
              </a:ext>
            </a:extLst>
          </p:cNvPr>
          <p:cNvSpPr>
            <a:spLocks noGrp="1"/>
          </p:cNvSpPr>
          <p:nvPr>
            <p:ph sz="quarter" idx="10" hasCustomPrompt="1"/>
          </p:nvPr>
        </p:nvSpPr>
        <p:spPr>
          <a:xfrm>
            <a:off x="1028701" y="685389"/>
            <a:ext cx="10706100" cy="1295220"/>
          </a:xfrm>
          <a:prstGeom prst="rect">
            <a:avLst/>
          </a:prstGeom>
        </p:spPr>
        <p:txBody>
          <a:bodyPr/>
          <a:lstStyle>
            <a:lvl1pPr marL="0" indent="0" algn="l">
              <a:buNone/>
              <a:defRPr sz="7200" b="1" i="0">
                <a:solidFill>
                  <a:srgbClr val="C05711"/>
                </a:solidFill>
                <a:latin typeface="Calibri" panose="020F0502020204030204" pitchFamily="34" charset="0"/>
                <a:cs typeface="Calibri" panose="020F0502020204030204" pitchFamily="34" charset="0"/>
              </a:defRPr>
            </a:lvl1pPr>
          </a:lstStyle>
          <a:p>
            <a:pPr lvl="0"/>
            <a:r>
              <a:rPr lang="en-US"/>
              <a:t>Header</a:t>
            </a:r>
          </a:p>
        </p:txBody>
      </p:sp>
      <p:sp>
        <p:nvSpPr>
          <p:cNvPr id="11" name="Content Placeholder 11">
            <a:extLst>
              <a:ext uri="{FF2B5EF4-FFF2-40B4-BE49-F238E27FC236}">
                <a16:creationId xmlns:a16="http://schemas.microsoft.com/office/drawing/2014/main" id="{B3749421-C07D-86D0-0D3B-82DC9D776693}"/>
              </a:ext>
            </a:extLst>
          </p:cNvPr>
          <p:cNvSpPr>
            <a:spLocks noGrp="1"/>
          </p:cNvSpPr>
          <p:nvPr>
            <p:ph sz="quarter" idx="12" hasCustomPrompt="1"/>
          </p:nvPr>
        </p:nvSpPr>
        <p:spPr>
          <a:xfrm>
            <a:off x="1028698" y="2476500"/>
            <a:ext cx="10706099" cy="6781796"/>
          </a:xfrm>
          <a:prstGeom prst="rect">
            <a:avLst/>
          </a:prstGeom>
        </p:spPr>
        <p:txBody>
          <a:bodyPr/>
          <a:lstStyle>
            <a:lvl1pPr marL="0" indent="0">
              <a:buNone/>
              <a:defRPr sz="2800" b="0" i="0">
                <a:latin typeface="Calibri" panose="020F0502020204030204" pitchFamily="34" charset="0"/>
                <a:cs typeface="Calibri" panose="020F0502020204030204" pitchFamily="34" charset="0"/>
              </a:defRPr>
            </a:lvl1pPr>
            <a:lvl2pPr marL="280671" indent="0">
              <a:buNone/>
              <a:defRPr b="0"/>
            </a:lvl2pPr>
          </a:lstStyle>
          <a:p>
            <a:pPr>
              <a:lnSpc>
                <a:spcPts val="3640"/>
              </a:lnSpc>
            </a:pPr>
            <a:r>
              <a:rPr lang="en-US" sz="2400" b="1">
                <a:solidFill>
                  <a:srgbClr val="000000"/>
                </a:solidFill>
                <a:latin typeface="Calibri" panose="020F0502020204030204" pitchFamily="34" charset="0"/>
              </a:rPr>
              <a:t>Lorem ipsum dolor </a:t>
            </a:r>
            <a:r>
              <a:rPr lang="en-US" sz="2400" b="1" err="1">
                <a:solidFill>
                  <a:srgbClr val="000000"/>
                </a:solidFill>
                <a:latin typeface="Calibri" panose="020F0502020204030204" pitchFamily="34" charset="0"/>
              </a:rPr>
              <a:t>autst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est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tropilican</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plost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outser</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transtrope</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youdl</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plantrat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foundaylo</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avaror</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houli</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voli</a:t>
            </a:r>
            <a:r>
              <a:rPr lang="en-US" sz="2400" b="1">
                <a:solidFill>
                  <a:srgbClr val="000000"/>
                </a:solidFill>
                <a:latin typeface="Calibri" panose="020F0502020204030204" pitchFamily="34" charset="0"/>
              </a:rPr>
              <a:t> bhut </a:t>
            </a:r>
            <a:r>
              <a:rPr lang="en-US" sz="2400" b="1" err="1">
                <a:solidFill>
                  <a:srgbClr val="000000"/>
                </a:solidFill>
                <a:latin typeface="Calibri" panose="020F0502020204030204" pitchFamily="34" charset="0"/>
              </a:rPr>
              <a:t>wasutrn</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lagantra</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mountanicus</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lertatio</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firendo</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clontatas</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hoagt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est</a:t>
            </a:r>
            <a:r>
              <a:rPr lang="en-US" sz="2400" b="1">
                <a:solidFill>
                  <a:srgbClr val="000000"/>
                </a:solidFill>
                <a:latin typeface="Calibri" panose="020F0502020204030204" pitchFamily="34" charset="0"/>
              </a:rPr>
              <a:t> et </a:t>
            </a:r>
            <a:r>
              <a:rPr lang="en-US" sz="2400" b="1" err="1">
                <a:solidFill>
                  <a:srgbClr val="000000"/>
                </a:solidFill>
                <a:latin typeface="Calibri" panose="020F0502020204030204" pitchFamily="34" charset="0"/>
              </a:rPr>
              <a:t>policlises</a:t>
            </a:r>
            <a:r>
              <a:rPr lang="en-US" sz="2400" b="1">
                <a:solidFill>
                  <a:srgbClr val="000000"/>
                </a:solidFill>
                <a:latin typeface="Calibri" panose="020F0502020204030204" pitchFamily="34" charset="0"/>
              </a:rPr>
              <a:t>.</a:t>
            </a:r>
          </a:p>
          <a:p>
            <a:pPr>
              <a:lnSpc>
                <a:spcPts val="3640"/>
              </a:lnSpc>
            </a:pPr>
            <a:endParaRPr lang="en-US" sz="2600" b="1">
              <a:solidFill>
                <a:srgbClr val="000000"/>
              </a:solidFill>
              <a:latin typeface="Calibri" panose="020F0502020204030204" pitchFamily="34" charset="0"/>
            </a:endParaRPr>
          </a:p>
          <a:p>
            <a:pPr>
              <a:lnSpc>
                <a:spcPts val="3640"/>
              </a:lnSpc>
            </a:pPr>
            <a:r>
              <a:rPr lang="en-US" sz="2600" b="1" err="1">
                <a:solidFill>
                  <a:srgbClr val="00476B"/>
                </a:solidFill>
                <a:latin typeface="Calibri" panose="020F0502020204030204" pitchFamily="34" charset="0"/>
                <a:cs typeface="Calibri" panose="020F0502020204030204" pitchFamily="34" charset="0"/>
              </a:rPr>
              <a:t>Subheader</a:t>
            </a:r>
            <a:r>
              <a:rPr lang="en-US" sz="2600" b="1">
                <a:solidFill>
                  <a:srgbClr val="00476B"/>
                </a:solidFill>
                <a:latin typeface="Calibri" panose="020F0502020204030204" pitchFamily="34" charset="0"/>
                <a:cs typeface="Calibri" panose="020F0502020204030204" pitchFamily="34" charset="0"/>
              </a:rPr>
              <a:t>:</a:t>
            </a:r>
          </a:p>
          <a:p>
            <a:pPr marL="561341" marR="0" lvl="1" indent="-280670" algn="l" defTabSz="914400" rtl="0" eaLnBrk="1" fontAlgn="auto" latinLnBrk="0" hangingPunct="1">
              <a:lnSpc>
                <a:spcPts val="3640"/>
              </a:lnSpc>
              <a:spcBef>
                <a:spcPct val="20000"/>
              </a:spcBef>
              <a:spcAft>
                <a:spcPts val="0"/>
              </a:spcAft>
              <a:buClrTx/>
              <a:buSzTx/>
              <a:buFont typeface="Arial"/>
              <a:buChar char="•"/>
              <a:tabLst/>
              <a:defRPr/>
            </a:pPr>
            <a:r>
              <a:rPr lang="en-US" sz="2400" b="1">
                <a:solidFill>
                  <a:srgbClr val="000000"/>
                </a:solidFill>
                <a:latin typeface="Calibri" panose="020F0502020204030204" pitchFamily="34" charset="0"/>
              </a:rPr>
              <a:t>Lorem ipsum dolor </a:t>
            </a:r>
            <a:r>
              <a:rPr lang="en-US" sz="2400" b="1" err="1">
                <a:solidFill>
                  <a:srgbClr val="000000"/>
                </a:solidFill>
                <a:latin typeface="Calibri" panose="020F0502020204030204" pitchFamily="34" charset="0"/>
              </a:rPr>
              <a:t>autst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est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tropilican</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plost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outser</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transtrope</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youdl</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plantrat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foundaylo</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avaror</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houli</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voli</a:t>
            </a:r>
            <a:r>
              <a:rPr lang="en-US" sz="2400" b="1">
                <a:solidFill>
                  <a:srgbClr val="000000"/>
                </a:solidFill>
                <a:latin typeface="Calibri" panose="020F0502020204030204" pitchFamily="34" charset="0"/>
              </a:rPr>
              <a:t> bhut </a:t>
            </a:r>
            <a:r>
              <a:rPr lang="en-US" sz="2400" b="1" err="1">
                <a:solidFill>
                  <a:srgbClr val="000000"/>
                </a:solidFill>
                <a:latin typeface="Calibri" panose="020F0502020204030204" pitchFamily="34" charset="0"/>
              </a:rPr>
              <a:t>wasutrn</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lagantra</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mountanicus</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lertatio</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firendo</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clontatas</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hoagt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est</a:t>
            </a:r>
            <a:r>
              <a:rPr lang="en-US" sz="2400" b="1">
                <a:solidFill>
                  <a:srgbClr val="000000"/>
                </a:solidFill>
                <a:latin typeface="Calibri" panose="020F0502020204030204" pitchFamily="34" charset="0"/>
              </a:rPr>
              <a:t> et </a:t>
            </a:r>
            <a:r>
              <a:rPr lang="en-US" sz="2400" b="1" err="1">
                <a:solidFill>
                  <a:srgbClr val="000000"/>
                </a:solidFill>
                <a:latin typeface="Calibri" panose="020F0502020204030204" pitchFamily="34" charset="0"/>
              </a:rPr>
              <a:t>policlises</a:t>
            </a:r>
            <a:r>
              <a:rPr lang="en-US" sz="2400" b="1">
                <a:solidFill>
                  <a:srgbClr val="000000"/>
                </a:solidFill>
                <a:latin typeface="Calibri" panose="020F0502020204030204" pitchFamily="34" charset="0"/>
              </a:rPr>
              <a:t>.</a:t>
            </a:r>
          </a:p>
          <a:p>
            <a:pPr marL="561341" marR="0" lvl="1" indent="-280670" algn="l" defTabSz="914400" rtl="0" eaLnBrk="1" fontAlgn="auto" latinLnBrk="0" hangingPunct="1">
              <a:lnSpc>
                <a:spcPts val="3640"/>
              </a:lnSpc>
              <a:spcBef>
                <a:spcPct val="20000"/>
              </a:spcBef>
              <a:spcAft>
                <a:spcPts val="0"/>
              </a:spcAft>
              <a:buClrTx/>
              <a:buSzTx/>
              <a:buFont typeface="Arial"/>
              <a:buChar char="•"/>
              <a:tabLst/>
              <a:defRPr/>
            </a:pPr>
            <a:r>
              <a:rPr lang="en-US" sz="2400" b="1">
                <a:solidFill>
                  <a:srgbClr val="000000"/>
                </a:solidFill>
                <a:latin typeface="Calibri" panose="020F0502020204030204" pitchFamily="34" charset="0"/>
              </a:rPr>
              <a:t>Lorem ipsum dolor </a:t>
            </a:r>
            <a:r>
              <a:rPr lang="en-US" sz="2400" b="1" err="1">
                <a:solidFill>
                  <a:srgbClr val="000000"/>
                </a:solidFill>
                <a:latin typeface="Calibri" panose="020F0502020204030204" pitchFamily="34" charset="0"/>
              </a:rPr>
              <a:t>autst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est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tropilican</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plost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outser</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transtrope</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youdl</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plantrat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foundaylo</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avaror</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houli</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voli</a:t>
            </a:r>
            <a:r>
              <a:rPr lang="en-US" sz="2400" b="1">
                <a:solidFill>
                  <a:srgbClr val="000000"/>
                </a:solidFill>
                <a:latin typeface="Calibri" panose="020F0502020204030204" pitchFamily="34" charset="0"/>
              </a:rPr>
              <a:t> bhut </a:t>
            </a:r>
            <a:r>
              <a:rPr lang="en-US" sz="2400" b="1" err="1">
                <a:solidFill>
                  <a:srgbClr val="000000"/>
                </a:solidFill>
                <a:latin typeface="Calibri" panose="020F0502020204030204" pitchFamily="34" charset="0"/>
              </a:rPr>
              <a:t>wasutrn</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lagantra</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mountanicus</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lertatio</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firendo</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clontatas</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hoagt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est</a:t>
            </a:r>
            <a:r>
              <a:rPr lang="en-US" sz="2400" b="1">
                <a:solidFill>
                  <a:srgbClr val="000000"/>
                </a:solidFill>
                <a:latin typeface="Calibri" panose="020F0502020204030204" pitchFamily="34" charset="0"/>
              </a:rPr>
              <a:t> et </a:t>
            </a:r>
            <a:r>
              <a:rPr lang="en-US" sz="2400" b="1" err="1">
                <a:solidFill>
                  <a:srgbClr val="000000"/>
                </a:solidFill>
                <a:latin typeface="Calibri" panose="020F0502020204030204" pitchFamily="34" charset="0"/>
              </a:rPr>
              <a:t>policlises</a:t>
            </a:r>
            <a:r>
              <a:rPr lang="en-US" sz="2400" b="1">
                <a:solidFill>
                  <a:srgbClr val="000000"/>
                </a:solidFill>
                <a:latin typeface="Calibri" panose="020F0502020204030204" pitchFamily="34" charset="0"/>
              </a:rPr>
              <a:t>.</a:t>
            </a:r>
          </a:p>
          <a:p>
            <a:pPr marL="561341" marR="0" lvl="1" indent="-280670" algn="l" defTabSz="914400" rtl="0" eaLnBrk="1" fontAlgn="auto" latinLnBrk="0" hangingPunct="1">
              <a:lnSpc>
                <a:spcPts val="3640"/>
              </a:lnSpc>
              <a:spcBef>
                <a:spcPct val="20000"/>
              </a:spcBef>
              <a:spcAft>
                <a:spcPts val="0"/>
              </a:spcAft>
              <a:buClrTx/>
              <a:buSzTx/>
              <a:buFont typeface="Arial"/>
              <a:buChar char="•"/>
              <a:tabLst/>
              <a:defRPr/>
            </a:pPr>
            <a:r>
              <a:rPr lang="en-US" sz="2400" b="1">
                <a:solidFill>
                  <a:srgbClr val="000000"/>
                </a:solidFill>
                <a:latin typeface="Calibri" panose="020F0502020204030204" pitchFamily="34" charset="0"/>
              </a:rPr>
              <a:t>Lorem ipsum dolor </a:t>
            </a:r>
            <a:r>
              <a:rPr lang="en-US" sz="2400" b="1" err="1">
                <a:solidFill>
                  <a:srgbClr val="000000"/>
                </a:solidFill>
                <a:latin typeface="Calibri" panose="020F0502020204030204" pitchFamily="34" charset="0"/>
              </a:rPr>
              <a:t>autst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est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tropilican</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plost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outser</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transtrope</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youdl</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plantrat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foundaylo</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avaror</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houli</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voli</a:t>
            </a:r>
            <a:r>
              <a:rPr lang="en-US" sz="2400" b="1">
                <a:solidFill>
                  <a:srgbClr val="000000"/>
                </a:solidFill>
                <a:latin typeface="Calibri" panose="020F0502020204030204" pitchFamily="34" charset="0"/>
              </a:rPr>
              <a:t> bhut </a:t>
            </a:r>
            <a:r>
              <a:rPr lang="en-US" sz="2400" b="1" err="1">
                <a:solidFill>
                  <a:srgbClr val="000000"/>
                </a:solidFill>
                <a:latin typeface="Calibri" panose="020F0502020204030204" pitchFamily="34" charset="0"/>
              </a:rPr>
              <a:t>wasutrn</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lagantra</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mountanicus</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lertatio</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firendo</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clontatas</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hoagt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est</a:t>
            </a:r>
            <a:r>
              <a:rPr lang="en-US" sz="2400" b="1">
                <a:solidFill>
                  <a:srgbClr val="000000"/>
                </a:solidFill>
                <a:latin typeface="Calibri" panose="020F0502020204030204" pitchFamily="34" charset="0"/>
              </a:rPr>
              <a:t> et </a:t>
            </a:r>
            <a:r>
              <a:rPr lang="en-US" sz="2400" b="1" err="1">
                <a:solidFill>
                  <a:srgbClr val="000000"/>
                </a:solidFill>
                <a:latin typeface="Calibri" panose="020F0502020204030204" pitchFamily="34" charset="0"/>
              </a:rPr>
              <a:t>policlises</a:t>
            </a:r>
            <a:r>
              <a:rPr lang="en-US" sz="2400" b="1">
                <a:solidFill>
                  <a:srgbClr val="000000"/>
                </a:solidFill>
                <a:latin typeface="Calibri" panose="020F0502020204030204" pitchFamily="34" charset="0"/>
              </a:rPr>
              <a:t>.</a:t>
            </a:r>
          </a:p>
          <a:p>
            <a:pPr marL="561341" lvl="1" indent="-280670">
              <a:lnSpc>
                <a:spcPts val="3640"/>
              </a:lnSpc>
              <a:buFont typeface="Arial"/>
              <a:buChar char="•"/>
            </a:pPr>
            <a:endParaRPr lang="en-US" sz="2400" b="1">
              <a:solidFill>
                <a:srgbClr val="000000"/>
              </a:solidFill>
              <a:latin typeface="Calibri" panose="020F0502020204030204" pitchFamily="34" charset="0"/>
            </a:endParaRPr>
          </a:p>
        </p:txBody>
      </p:sp>
    </p:spTree>
    <p:extLst>
      <p:ext uri="{BB962C8B-B14F-4D97-AF65-F5344CB8AC3E}">
        <p14:creationId xmlns:p14="http://schemas.microsoft.com/office/powerpoint/2010/main" val="2913364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12E3E-3ADA-B1F4-522D-A7981FAAB91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B7B29C10-B250-B909-13C2-9E74B1082D43}"/>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ACD9D9-23FE-DB7C-D512-9CB528424412}"/>
              </a:ext>
            </a:extLst>
          </p:cNvPr>
          <p:cNvSpPr>
            <a:spLocks noGrp="1"/>
          </p:cNvSpPr>
          <p:nvPr>
            <p:ph type="dt" sz="half" idx="10"/>
          </p:nvPr>
        </p:nvSpPr>
        <p:spPr/>
        <p:txBody>
          <a:bodyPr/>
          <a:lstStyle/>
          <a:p>
            <a:fld id="{D4395A1C-C041-425B-9B6E-AE782A615E08}" type="datetimeFigureOut">
              <a:rPr lang="en-US" smtClean="0"/>
              <a:t>9/23/2024</a:t>
            </a:fld>
            <a:endParaRPr lang="en-US"/>
          </a:p>
        </p:txBody>
      </p:sp>
      <p:sp>
        <p:nvSpPr>
          <p:cNvPr id="5" name="Footer Placeholder 4">
            <a:extLst>
              <a:ext uri="{FF2B5EF4-FFF2-40B4-BE49-F238E27FC236}">
                <a16:creationId xmlns:a16="http://schemas.microsoft.com/office/drawing/2014/main" id="{E7C6233B-4EE1-E70D-3B19-AE2C6A1C24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5DADC-C269-E5D4-005A-ED7EB602728B}"/>
              </a:ext>
            </a:extLst>
          </p:cNvPr>
          <p:cNvSpPr>
            <a:spLocks noGrp="1"/>
          </p:cNvSpPr>
          <p:nvPr>
            <p:ph type="sldNum" sz="quarter" idx="12"/>
          </p:nvPr>
        </p:nvSpPr>
        <p:spPr/>
        <p:txBody>
          <a:bodyPr/>
          <a:lstStyle/>
          <a:p>
            <a:fld id="{19B28F22-3B98-4AFC-AD33-83DD34417C87}" type="slidenum">
              <a:rPr lang="en-US" smtClean="0"/>
              <a:t>‹#›</a:t>
            </a:fld>
            <a:endParaRPr lang="en-US"/>
          </a:p>
        </p:txBody>
      </p:sp>
    </p:spTree>
    <p:extLst>
      <p:ext uri="{BB962C8B-B14F-4D97-AF65-F5344CB8AC3E}">
        <p14:creationId xmlns:p14="http://schemas.microsoft.com/office/powerpoint/2010/main" val="18538959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Slide 8">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9812AF1-01A9-21F0-94A3-4D4FE4BDBB60}"/>
              </a:ext>
            </a:extLst>
          </p:cNvPr>
          <p:cNvSpPr>
            <a:spLocks noGrp="1"/>
          </p:cNvSpPr>
          <p:nvPr>
            <p:ph type="pic" sz="quarter" idx="18" hasCustomPrompt="1"/>
          </p:nvPr>
        </p:nvSpPr>
        <p:spPr>
          <a:xfrm>
            <a:off x="0" y="0"/>
            <a:ext cx="5718175" cy="10287000"/>
          </a:xfrm>
          <a:prstGeom prst="rect">
            <a:avLst/>
          </a:prstGeom>
        </p:spPr>
        <p:txBody>
          <a:bodyPr/>
          <a:lstStyle/>
          <a:p>
            <a:r>
              <a:rPr lang="en-US"/>
              <a:t>Click on the center icon to upload an image.</a:t>
            </a:r>
          </a:p>
        </p:txBody>
      </p:sp>
      <p:pic>
        <p:nvPicPr>
          <p:cNvPr id="5" name="Picture 10">
            <a:extLst>
              <a:ext uri="{FF2B5EF4-FFF2-40B4-BE49-F238E27FC236}">
                <a16:creationId xmlns:a16="http://schemas.microsoft.com/office/drawing/2014/main" id="{2FEF3A32-6085-601C-4D1C-498DBBACB702}"/>
              </a:ext>
              <a:ext uri="{C183D7F6-B498-43B3-948B-1728B52AA6E4}">
                <adec:decorative xmlns:adec="http://schemas.microsoft.com/office/drawing/2017/decorative" val="1"/>
              </a:ext>
            </a:extLst>
          </p:cNvPr>
          <p:cNvPicPr>
            <a:picLocks noChangeAspect="1"/>
          </p:cNvPicPr>
          <p:nvPr userDrawn="1"/>
        </p:nvPicPr>
        <p:blipFill>
          <a:blip r:embed="rId2"/>
          <a:srcRect t="912" b="61343"/>
          <a:stretch>
            <a:fillRect/>
          </a:stretch>
        </p:blipFill>
        <p:spPr>
          <a:xfrm>
            <a:off x="5718746" y="6445160"/>
            <a:ext cx="12569254" cy="2180122"/>
          </a:xfrm>
          <a:prstGeom prst="rect">
            <a:avLst/>
          </a:prstGeom>
        </p:spPr>
      </p:pic>
      <p:sp>
        <p:nvSpPr>
          <p:cNvPr id="7" name="AutoShape 4">
            <a:extLst>
              <a:ext uri="{FF2B5EF4-FFF2-40B4-BE49-F238E27FC236}">
                <a16:creationId xmlns:a16="http://schemas.microsoft.com/office/drawing/2014/main" id="{11904B8B-D969-6A93-E4E0-D3C9A81CC23A}"/>
              </a:ext>
              <a:ext uri="{C183D7F6-B498-43B3-948B-1728B52AA6E4}">
                <adec:decorative xmlns:adec="http://schemas.microsoft.com/office/drawing/2017/decorative" val="1"/>
              </a:ext>
            </a:extLst>
          </p:cNvPr>
          <p:cNvSpPr/>
          <p:nvPr userDrawn="1"/>
        </p:nvSpPr>
        <p:spPr>
          <a:xfrm>
            <a:off x="6370619" y="2019300"/>
            <a:ext cx="11155380" cy="0"/>
          </a:xfrm>
          <a:prstGeom prst="line">
            <a:avLst/>
          </a:prstGeom>
          <a:ln w="47625" cap="flat">
            <a:solidFill>
              <a:srgbClr val="07476B"/>
            </a:solidFill>
            <a:prstDash val="solid"/>
            <a:headEnd type="none" w="sm" len="sm"/>
            <a:tailEnd type="none" w="sm" len="sm"/>
          </a:ln>
        </p:spPr>
      </p:sp>
      <p:pic>
        <p:nvPicPr>
          <p:cNvPr id="9" name="Picture 6">
            <a:extLst>
              <a:ext uri="{FF2B5EF4-FFF2-40B4-BE49-F238E27FC236}">
                <a16:creationId xmlns:a16="http://schemas.microsoft.com/office/drawing/2014/main" id="{90496E05-F0CB-CC8F-6007-358F5D808BD9}"/>
              </a:ext>
              <a:ext uri="{C183D7F6-B498-43B3-948B-1728B52AA6E4}">
                <adec:decorative xmlns:adec="http://schemas.microsoft.com/office/drawing/2017/decorative" val="1"/>
              </a:ext>
            </a:extLst>
          </p:cNvPr>
          <p:cNvPicPr>
            <a:picLocks noChangeAspect="1"/>
          </p:cNvPicPr>
          <p:nvPr userDrawn="1"/>
        </p:nvPicPr>
        <p:blipFill>
          <a:blip r:embed="rId3"/>
          <a:srcRect/>
          <a:stretch>
            <a:fillRect/>
          </a:stretch>
        </p:blipFill>
        <p:spPr>
          <a:xfrm>
            <a:off x="15642048" y="9060774"/>
            <a:ext cx="2099210" cy="714885"/>
          </a:xfrm>
          <a:prstGeom prst="rect">
            <a:avLst/>
          </a:prstGeom>
        </p:spPr>
      </p:pic>
      <p:sp>
        <p:nvSpPr>
          <p:cNvPr id="10" name="Content Placeholder 7">
            <a:extLst>
              <a:ext uri="{FF2B5EF4-FFF2-40B4-BE49-F238E27FC236}">
                <a16:creationId xmlns:a16="http://schemas.microsoft.com/office/drawing/2014/main" id="{2A30BBE4-EBAE-9708-818A-277754DF5BEC}"/>
              </a:ext>
            </a:extLst>
          </p:cNvPr>
          <p:cNvSpPr>
            <a:spLocks noGrp="1"/>
          </p:cNvSpPr>
          <p:nvPr>
            <p:ph sz="quarter" idx="10" hasCustomPrompt="1"/>
          </p:nvPr>
        </p:nvSpPr>
        <p:spPr>
          <a:xfrm>
            <a:off x="6370618" y="444380"/>
            <a:ext cx="11155379" cy="1295220"/>
          </a:xfrm>
          <a:prstGeom prst="rect">
            <a:avLst/>
          </a:prstGeom>
        </p:spPr>
        <p:txBody>
          <a:bodyPr/>
          <a:lstStyle>
            <a:lvl1pPr marL="0" indent="0" algn="l">
              <a:buNone/>
              <a:defRPr sz="72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sp>
        <p:nvSpPr>
          <p:cNvPr id="11" name="Text Placeholder 18">
            <a:extLst>
              <a:ext uri="{FF2B5EF4-FFF2-40B4-BE49-F238E27FC236}">
                <a16:creationId xmlns:a16="http://schemas.microsoft.com/office/drawing/2014/main" id="{D83E0D5C-497D-935A-9EAD-07E5EEC58834}"/>
              </a:ext>
            </a:extLst>
          </p:cNvPr>
          <p:cNvSpPr>
            <a:spLocks noGrp="1"/>
          </p:cNvSpPr>
          <p:nvPr>
            <p:ph type="body" sz="quarter" idx="16" hasCustomPrompt="1"/>
          </p:nvPr>
        </p:nvSpPr>
        <p:spPr>
          <a:xfrm>
            <a:off x="6370619" y="2334089"/>
            <a:ext cx="11155380" cy="3495212"/>
          </a:xfrm>
          <a:prstGeom prst="rect">
            <a:avLst/>
          </a:prstGeom>
        </p:spPr>
        <p:txBody>
          <a:bodyPr/>
          <a:lstStyle>
            <a:lvl1pPr marL="514350" indent="-514350">
              <a:buClr>
                <a:srgbClr val="C05711"/>
              </a:buClr>
              <a:buFont typeface="+mj-lt"/>
              <a:buAutoNum type="arabicPeriod"/>
              <a:defRPr sz="2800" b="1" i="0">
                <a:solidFill>
                  <a:srgbClr val="07476B"/>
                </a:solidFill>
                <a:latin typeface="Calibri" panose="020F0502020204030204" pitchFamily="34" charset="0"/>
                <a:cs typeface="Calibri" panose="020F0502020204030204" pitchFamily="34" charset="0"/>
              </a:defRPr>
            </a:lvl1pPr>
          </a:lstStyle>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br>
              <a:rPr lang="en-US"/>
            </a:br>
            <a:endParaRPr lang="en-US"/>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a:p>
            <a:pPr marL="342900" marR="0" lvl="0" indent="-342900" algn="l" defTabSz="914400" rtl="0" eaLnBrk="1" fontAlgn="auto" latinLnBrk="0" hangingPunct="1">
              <a:lnSpc>
                <a:spcPct val="100000"/>
              </a:lnSpc>
              <a:spcBef>
                <a:spcPct val="20000"/>
              </a:spcBef>
              <a:spcAft>
                <a:spcPts val="0"/>
              </a:spcAft>
              <a:buClr>
                <a:srgbClr val="C05711"/>
              </a:buClr>
              <a:buSzTx/>
              <a:tabLst/>
              <a:defRPr/>
            </a:pPr>
            <a:endParaRPr lang="en-US"/>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a:p>
            <a:pPr marL="342900" marR="0" lvl="0" indent="-342900" algn="l" defTabSz="914400" rtl="0" eaLnBrk="1" fontAlgn="auto" latinLnBrk="0" hangingPunct="1">
              <a:lnSpc>
                <a:spcPct val="100000"/>
              </a:lnSpc>
              <a:spcBef>
                <a:spcPct val="20000"/>
              </a:spcBef>
              <a:spcAft>
                <a:spcPts val="0"/>
              </a:spcAft>
              <a:buClr>
                <a:srgbClr val="C05711"/>
              </a:buClr>
              <a:buSzTx/>
              <a:tabLst/>
              <a:defRPr/>
            </a:pPr>
            <a:endParaRPr lang="en-US"/>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p:txBody>
      </p:sp>
      <p:sp>
        <p:nvSpPr>
          <p:cNvPr id="13" name="Text Placeholder 12">
            <a:extLst>
              <a:ext uri="{FF2B5EF4-FFF2-40B4-BE49-F238E27FC236}">
                <a16:creationId xmlns:a16="http://schemas.microsoft.com/office/drawing/2014/main" id="{0799D492-68D0-49CB-CDFA-A6C7DDF17A62}"/>
              </a:ext>
            </a:extLst>
          </p:cNvPr>
          <p:cNvSpPr>
            <a:spLocks noGrp="1"/>
          </p:cNvSpPr>
          <p:nvPr>
            <p:ph type="body" sz="quarter" idx="17" hasCustomPrompt="1"/>
          </p:nvPr>
        </p:nvSpPr>
        <p:spPr>
          <a:xfrm>
            <a:off x="6373728" y="7027140"/>
            <a:ext cx="11152271" cy="1011960"/>
          </a:xfrm>
          <a:prstGeom prst="rect">
            <a:avLst/>
          </a:prstGeom>
        </p:spPr>
        <p:txBody>
          <a:bodyPr/>
          <a:lstStyle>
            <a:lvl1pPr marL="0" indent="0" algn="ctr">
              <a:buNone/>
              <a:defRPr lang="en-US" b="1" i="0" dirty="0" smtClean="0">
                <a:solidFill>
                  <a:schemeClr val="bg1"/>
                </a:solidFill>
                <a:latin typeface="Calibri" panose="020F0502020204030204" pitchFamily="34" charset="0"/>
                <a:cs typeface="Calibri" panose="020F0502020204030204" pitchFamily="34" charset="0"/>
              </a:defRPr>
            </a:lvl1pPr>
          </a:lstStyle>
          <a:p>
            <a:pPr lvl="0"/>
            <a:r>
              <a:rPr lang="en-US"/>
              <a:t>“A really compelling quote or fact could go here,”</a:t>
            </a:r>
          </a:p>
          <a:p>
            <a:pPr lvl="0"/>
            <a:r>
              <a:rPr lang="en-US"/>
              <a:t>-Attribution</a:t>
            </a:r>
          </a:p>
        </p:txBody>
      </p:sp>
    </p:spTree>
    <p:extLst>
      <p:ext uri="{BB962C8B-B14F-4D97-AF65-F5344CB8AC3E}">
        <p14:creationId xmlns:p14="http://schemas.microsoft.com/office/powerpoint/2010/main" val="8161311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Slide 9">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E2FD51D6-2FDA-A901-2337-0AFA99505DAC}"/>
              </a:ext>
              <a:ext uri="{C183D7F6-B498-43B3-948B-1728B52AA6E4}">
                <adec:decorative xmlns:adec="http://schemas.microsoft.com/office/drawing/2017/decorative" val="1"/>
              </a:ext>
            </a:extLst>
          </p:cNvPr>
          <p:cNvSpPr/>
          <p:nvPr userDrawn="1"/>
        </p:nvSpPr>
        <p:spPr>
          <a:xfrm>
            <a:off x="-668685" y="876300"/>
            <a:ext cx="11589370" cy="2070712"/>
          </a:xfrm>
          <a:custGeom>
            <a:avLst/>
            <a:gdLst/>
            <a:ahLst/>
            <a:cxnLst/>
            <a:rect l="l" t="t" r="r" b="b"/>
            <a:pathLst>
              <a:path w="3052344" h="545373">
                <a:moveTo>
                  <a:pt x="203200" y="0"/>
                </a:moveTo>
                <a:lnTo>
                  <a:pt x="3052344" y="0"/>
                </a:lnTo>
                <a:lnTo>
                  <a:pt x="2849144" y="545373"/>
                </a:lnTo>
                <a:lnTo>
                  <a:pt x="0" y="545373"/>
                </a:lnTo>
                <a:lnTo>
                  <a:pt x="203200" y="0"/>
                </a:lnTo>
                <a:close/>
              </a:path>
            </a:pathLst>
          </a:custGeom>
          <a:solidFill>
            <a:srgbClr val="00476B"/>
          </a:solidFill>
        </p:spPr>
      </p:sp>
      <p:sp>
        <p:nvSpPr>
          <p:cNvPr id="4" name="Freeform 7">
            <a:extLst>
              <a:ext uri="{FF2B5EF4-FFF2-40B4-BE49-F238E27FC236}">
                <a16:creationId xmlns:a16="http://schemas.microsoft.com/office/drawing/2014/main" id="{E421C5E8-731D-EA7C-B9ED-CCB9D998AAF7}"/>
              </a:ext>
              <a:ext uri="{C183D7F6-B498-43B3-948B-1728B52AA6E4}">
                <adec:decorative xmlns:adec="http://schemas.microsoft.com/office/drawing/2017/decorative" val="1"/>
              </a:ext>
            </a:extLst>
          </p:cNvPr>
          <p:cNvSpPr/>
          <p:nvPr userDrawn="1"/>
        </p:nvSpPr>
        <p:spPr>
          <a:xfrm>
            <a:off x="-1188325" y="671372"/>
            <a:ext cx="11589370" cy="2070712"/>
          </a:xfrm>
          <a:custGeom>
            <a:avLst/>
            <a:gdLst/>
            <a:ahLst/>
            <a:cxnLst/>
            <a:rect l="l" t="t" r="r" b="b"/>
            <a:pathLst>
              <a:path w="3052344" h="545373">
                <a:moveTo>
                  <a:pt x="203200" y="0"/>
                </a:moveTo>
                <a:lnTo>
                  <a:pt x="3052344" y="0"/>
                </a:lnTo>
                <a:lnTo>
                  <a:pt x="2849144" y="545373"/>
                </a:lnTo>
                <a:lnTo>
                  <a:pt x="0" y="545373"/>
                </a:lnTo>
                <a:lnTo>
                  <a:pt x="203200" y="0"/>
                </a:lnTo>
                <a:close/>
              </a:path>
            </a:pathLst>
          </a:custGeom>
          <a:solidFill>
            <a:srgbClr val="C05711"/>
          </a:solidFill>
        </p:spPr>
      </p:sp>
      <p:sp>
        <p:nvSpPr>
          <p:cNvPr id="10" name="Content Placeholder 7">
            <a:extLst>
              <a:ext uri="{FF2B5EF4-FFF2-40B4-BE49-F238E27FC236}">
                <a16:creationId xmlns:a16="http://schemas.microsoft.com/office/drawing/2014/main" id="{3BAC774F-6EE9-D879-B25D-10DCCBADDCE6}"/>
              </a:ext>
            </a:extLst>
          </p:cNvPr>
          <p:cNvSpPr>
            <a:spLocks noGrp="1"/>
          </p:cNvSpPr>
          <p:nvPr>
            <p:ph sz="quarter" idx="10" hasCustomPrompt="1"/>
          </p:nvPr>
        </p:nvSpPr>
        <p:spPr>
          <a:xfrm>
            <a:off x="824462" y="800100"/>
            <a:ext cx="8167138" cy="1295220"/>
          </a:xfrm>
          <a:prstGeom prst="rect">
            <a:avLst/>
          </a:prstGeom>
        </p:spPr>
        <p:txBody>
          <a:bodyPr/>
          <a:lstStyle>
            <a:lvl1pPr marL="0" indent="0" algn="l">
              <a:buNone/>
              <a:defRPr sz="8800" b="1" i="0">
                <a:solidFill>
                  <a:schemeClr val="bg1"/>
                </a:solidFill>
                <a:latin typeface="Calibri" panose="020F0502020204030204" pitchFamily="34" charset="0"/>
                <a:cs typeface="Calibri" panose="020F0502020204030204" pitchFamily="34" charset="0"/>
              </a:defRPr>
            </a:lvl1pPr>
          </a:lstStyle>
          <a:p>
            <a:pPr lvl="0"/>
            <a:r>
              <a:rPr lang="en-US"/>
              <a:t>Header</a:t>
            </a:r>
          </a:p>
        </p:txBody>
      </p:sp>
      <p:sp>
        <p:nvSpPr>
          <p:cNvPr id="11" name="Text Placeholder 10">
            <a:extLst>
              <a:ext uri="{FF2B5EF4-FFF2-40B4-BE49-F238E27FC236}">
                <a16:creationId xmlns:a16="http://schemas.microsoft.com/office/drawing/2014/main" id="{D7954629-0EEE-0B45-20DD-E1EE47AD8642}"/>
              </a:ext>
            </a:extLst>
          </p:cNvPr>
          <p:cNvSpPr>
            <a:spLocks noGrp="1"/>
          </p:cNvSpPr>
          <p:nvPr>
            <p:ph type="body" sz="quarter" idx="11" hasCustomPrompt="1"/>
          </p:nvPr>
        </p:nvSpPr>
        <p:spPr>
          <a:xfrm>
            <a:off x="903849" y="2056284"/>
            <a:ext cx="8177689" cy="496416"/>
          </a:xfrm>
          <a:prstGeom prst="rect">
            <a:avLst/>
          </a:prstGeom>
        </p:spPr>
        <p:txBody>
          <a:bodyPr/>
          <a:lstStyle>
            <a:lvl1pPr marL="0" indent="0">
              <a:buFontTx/>
              <a:buNone/>
              <a:defRPr sz="2800" b="1" i="0">
                <a:solidFill>
                  <a:schemeClr val="bg1"/>
                </a:solidFill>
                <a:latin typeface="Calibri" panose="020F0502020204030204" pitchFamily="34" charset="0"/>
                <a:cs typeface="Calibri" panose="020F0502020204030204" pitchFamily="34" charset="0"/>
              </a:defRPr>
            </a:lvl1pPr>
          </a:lstStyle>
          <a:p>
            <a:pPr lvl="0"/>
            <a:r>
              <a:rPr lang="en-US" err="1"/>
              <a:t>Subheader</a:t>
            </a:r>
            <a:endParaRPr lang="en-US"/>
          </a:p>
        </p:txBody>
      </p:sp>
      <p:sp>
        <p:nvSpPr>
          <p:cNvPr id="13" name="Picture Placeholder 14">
            <a:extLst>
              <a:ext uri="{FF2B5EF4-FFF2-40B4-BE49-F238E27FC236}">
                <a16:creationId xmlns:a16="http://schemas.microsoft.com/office/drawing/2014/main" id="{EE30AC88-F137-A160-A0B3-0B0D8969DBBD}"/>
              </a:ext>
            </a:extLst>
          </p:cNvPr>
          <p:cNvSpPr>
            <a:spLocks noGrp="1"/>
          </p:cNvSpPr>
          <p:nvPr>
            <p:ph type="pic" sz="quarter" idx="18" hasCustomPrompt="1"/>
          </p:nvPr>
        </p:nvSpPr>
        <p:spPr>
          <a:xfrm>
            <a:off x="11353800" y="0"/>
            <a:ext cx="6923875" cy="10287000"/>
          </a:xfrm>
          <a:prstGeom prst="rect">
            <a:avLst/>
          </a:prstGeom>
        </p:spPr>
        <p:txBody>
          <a:bodyPr/>
          <a:lstStyle/>
          <a:p>
            <a:r>
              <a:rPr lang="en-US"/>
              <a:t>Click on the center icon to upload an image.</a:t>
            </a:r>
          </a:p>
        </p:txBody>
      </p:sp>
      <p:sp>
        <p:nvSpPr>
          <p:cNvPr id="15" name="Text Placeholder 14">
            <a:extLst>
              <a:ext uri="{FF2B5EF4-FFF2-40B4-BE49-F238E27FC236}">
                <a16:creationId xmlns:a16="http://schemas.microsoft.com/office/drawing/2014/main" id="{CEBD266B-1B75-FE91-5D5C-4AF84938EC34}"/>
              </a:ext>
            </a:extLst>
          </p:cNvPr>
          <p:cNvSpPr>
            <a:spLocks noGrp="1"/>
          </p:cNvSpPr>
          <p:nvPr>
            <p:ph type="body" sz="quarter" idx="19" hasCustomPrompt="1"/>
          </p:nvPr>
        </p:nvSpPr>
        <p:spPr>
          <a:xfrm>
            <a:off x="914400" y="3238500"/>
            <a:ext cx="9753600" cy="5455942"/>
          </a:xfrm>
          <a:prstGeom prst="rect">
            <a:avLst/>
          </a:prstGeom>
        </p:spPr>
        <p:txBody>
          <a:bodyPr/>
          <a:lstStyle>
            <a:lvl1pPr marL="342900" indent="-342900">
              <a:buClr>
                <a:srgbClr val="C05711"/>
              </a:buClr>
              <a:buFont typeface="Arial" panose="020B0604020202020204" pitchFamily="34" charset="0"/>
              <a:buChar char="•"/>
              <a:defRPr sz="2400"/>
            </a:lvl1pPr>
          </a:lstStyle>
          <a:p>
            <a:pPr lvl="0"/>
            <a:r>
              <a:rPr lang="en-US"/>
              <a:t>In </a:t>
            </a:r>
            <a:r>
              <a:rPr lang="en-US" err="1"/>
              <a:t>quod</a:t>
            </a:r>
            <a:r>
              <a:rPr lang="en-US"/>
              <a:t> </a:t>
            </a:r>
            <a:r>
              <a:rPr lang="en-US" err="1"/>
              <a:t>ullam</a:t>
            </a:r>
            <a:r>
              <a:rPr lang="en-US"/>
              <a:t> </a:t>
            </a:r>
            <a:r>
              <a:rPr lang="en-US" err="1"/>
              <a:t>aut</a:t>
            </a:r>
            <a:r>
              <a:rPr lang="en-US"/>
              <a:t> </a:t>
            </a:r>
            <a:r>
              <a:rPr lang="en-US" err="1"/>
              <a:t>suscipit</a:t>
            </a:r>
            <a:r>
              <a:rPr lang="en-US"/>
              <a:t> </a:t>
            </a:r>
            <a:r>
              <a:rPr lang="en-US" err="1"/>
              <a:t>explicabo</a:t>
            </a:r>
            <a:r>
              <a:rPr lang="en-US"/>
              <a:t> </a:t>
            </a:r>
            <a:r>
              <a:rPr lang="en-US" err="1"/>
              <a:t>est</a:t>
            </a:r>
            <a:r>
              <a:rPr lang="en-US"/>
              <a:t> </a:t>
            </a:r>
            <a:r>
              <a:rPr lang="en-US" err="1"/>
              <a:t>molestias</a:t>
            </a:r>
            <a:r>
              <a:rPr lang="en-US"/>
              <a:t> </a:t>
            </a:r>
            <a:r>
              <a:rPr lang="en-US" err="1"/>
              <a:t>iste</a:t>
            </a:r>
            <a:r>
              <a:rPr lang="en-US"/>
              <a:t> </a:t>
            </a:r>
            <a:r>
              <a:rPr lang="en-US" err="1"/>
              <a:t>aut</a:t>
            </a:r>
            <a:r>
              <a:rPr lang="en-US"/>
              <a:t> </a:t>
            </a:r>
            <a:r>
              <a:rPr lang="en-US" err="1"/>
              <a:t>itaque</a:t>
            </a:r>
            <a:r>
              <a:rPr lang="en-US"/>
              <a:t> beatae.</a:t>
            </a:r>
            <a:br>
              <a:rPr lang="en-US"/>
            </a:br>
            <a:endParaRPr lang="en-US"/>
          </a:p>
          <a:p>
            <a:pPr marL="457200" marR="0" lvl="0" indent="-457200" algn="l" defTabSz="914400" rtl="0" eaLnBrk="1" fontAlgn="auto" latinLnBrk="0" hangingPunct="1">
              <a:lnSpc>
                <a:spcPct val="100000"/>
              </a:lnSpc>
              <a:spcBef>
                <a:spcPct val="20000"/>
              </a:spcBef>
              <a:spcAft>
                <a:spcPts val="0"/>
              </a:spcAft>
              <a:buClr>
                <a:srgbClr val="C05711"/>
              </a:buClr>
              <a:buSzTx/>
              <a:tabLst/>
              <a:defRPr/>
            </a:pPr>
            <a:r>
              <a:rPr lang="en-US"/>
              <a:t>In </a:t>
            </a:r>
            <a:r>
              <a:rPr lang="en-US" err="1"/>
              <a:t>quod</a:t>
            </a:r>
            <a:r>
              <a:rPr lang="en-US"/>
              <a:t> </a:t>
            </a:r>
            <a:r>
              <a:rPr lang="en-US" err="1"/>
              <a:t>ullam</a:t>
            </a:r>
            <a:r>
              <a:rPr lang="en-US"/>
              <a:t> </a:t>
            </a:r>
            <a:r>
              <a:rPr lang="en-US" err="1"/>
              <a:t>aut</a:t>
            </a:r>
            <a:r>
              <a:rPr lang="en-US"/>
              <a:t> </a:t>
            </a:r>
            <a:r>
              <a:rPr lang="en-US" err="1"/>
              <a:t>suscipit</a:t>
            </a:r>
            <a:r>
              <a:rPr lang="en-US"/>
              <a:t> </a:t>
            </a:r>
            <a:r>
              <a:rPr lang="en-US" err="1"/>
              <a:t>explicabo</a:t>
            </a:r>
            <a:r>
              <a:rPr lang="en-US"/>
              <a:t> </a:t>
            </a:r>
            <a:r>
              <a:rPr lang="en-US" err="1"/>
              <a:t>est</a:t>
            </a:r>
            <a:r>
              <a:rPr lang="en-US"/>
              <a:t> </a:t>
            </a:r>
            <a:r>
              <a:rPr lang="en-US" err="1"/>
              <a:t>molestias</a:t>
            </a:r>
            <a:r>
              <a:rPr lang="en-US"/>
              <a:t> </a:t>
            </a:r>
            <a:r>
              <a:rPr lang="en-US" err="1"/>
              <a:t>iste</a:t>
            </a:r>
            <a:r>
              <a:rPr lang="en-US"/>
              <a:t> </a:t>
            </a:r>
            <a:r>
              <a:rPr lang="en-US" err="1"/>
              <a:t>aut</a:t>
            </a:r>
            <a:r>
              <a:rPr lang="en-US"/>
              <a:t> </a:t>
            </a:r>
            <a:r>
              <a:rPr lang="en-US" err="1"/>
              <a:t>itaque</a:t>
            </a:r>
            <a:r>
              <a:rPr lang="en-US"/>
              <a:t> beatae.</a:t>
            </a:r>
            <a:br>
              <a:rPr lang="en-US"/>
            </a:br>
            <a:endParaRPr lang="en-US"/>
          </a:p>
          <a:p>
            <a:pPr marL="457200" marR="0" lvl="0" indent="-457200" algn="l" defTabSz="914400" rtl="0" eaLnBrk="1" fontAlgn="auto" latinLnBrk="0" hangingPunct="1">
              <a:lnSpc>
                <a:spcPct val="100000"/>
              </a:lnSpc>
              <a:spcBef>
                <a:spcPct val="20000"/>
              </a:spcBef>
              <a:spcAft>
                <a:spcPts val="0"/>
              </a:spcAft>
              <a:buClr>
                <a:srgbClr val="C05711"/>
              </a:buClr>
              <a:buSzTx/>
              <a:tabLst/>
              <a:defRPr/>
            </a:pPr>
            <a:r>
              <a:rPr lang="en-US"/>
              <a:t>In </a:t>
            </a:r>
            <a:r>
              <a:rPr lang="en-US" err="1"/>
              <a:t>quod</a:t>
            </a:r>
            <a:r>
              <a:rPr lang="en-US"/>
              <a:t> </a:t>
            </a:r>
            <a:r>
              <a:rPr lang="en-US" err="1"/>
              <a:t>ullam</a:t>
            </a:r>
            <a:r>
              <a:rPr lang="en-US"/>
              <a:t> </a:t>
            </a:r>
            <a:r>
              <a:rPr lang="en-US" err="1"/>
              <a:t>aut</a:t>
            </a:r>
            <a:r>
              <a:rPr lang="en-US"/>
              <a:t> </a:t>
            </a:r>
            <a:r>
              <a:rPr lang="en-US" err="1"/>
              <a:t>suscipit</a:t>
            </a:r>
            <a:r>
              <a:rPr lang="en-US"/>
              <a:t> </a:t>
            </a:r>
            <a:r>
              <a:rPr lang="en-US" err="1"/>
              <a:t>explicabo</a:t>
            </a:r>
            <a:r>
              <a:rPr lang="en-US"/>
              <a:t> </a:t>
            </a:r>
            <a:r>
              <a:rPr lang="en-US" err="1"/>
              <a:t>est</a:t>
            </a:r>
            <a:r>
              <a:rPr lang="en-US"/>
              <a:t> </a:t>
            </a:r>
            <a:r>
              <a:rPr lang="en-US" err="1"/>
              <a:t>molestias</a:t>
            </a:r>
            <a:r>
              <a:rPr lang="en-US"/>
              <a:t> </a:t>
            </a:r>
            <a:r>
              <a:rPr lang="en-US" err="1"/>
              <a:t>iste</a:t>
            </a:r>
            <a:r>
              <a:rPr lang="en-US"/>
              <a:t> </a:t>
            </a:r>
            <a:r>
              <a:rPr lang="en-US" err="1"/>
              <a:t>aut</a:t>
            </a:r>
            <a:r>
              <a:rPr lang="en-US"/>
              <a:t> </a:t>
            </a:r>
            <a:r>
              <a:rPr lang="en-US" err="1"/>
              <a:t>itaque</a:t>
            </a:r>
            <a:r>
              <a:rPr lang="en-US"/>
              <a:t> beatae.</a:t>
            </a:r>
            <a:br>
              <a:rPr lang="en-US"/>
            </a:br>
            <a:endParaRPr lang="en-US"/>
          </a:p>
          <a:p>
            <a:pPr marL="457200" marR="0" lvl="0" indent="-457200" algn="l" defTabSz="914400" rtl="0" eaLnBrk="1" fontAlgn="auto" latinLnBrk="0" hangingPunct="1">
              <a:lnSpc>
                <a:spcPct val="100000"/>
              </a:lnSpc>
              <a:spcBef>
                <a:spcPct val="20000"/>
              </a:spcBef>
              <a:spcAft>
                <a:spcPts val="0"/>
              </a:spcAft>
              <a:buClr>
                <a:srgbClr val="C05711"/>
              </a:buClr>
              <a:buSzTx/>
              <a:tabLst/>
              <a:defRPr/>
            </a:pPr>
            <a:r>
              <a:rPr lang="en-US"/>
              <a:t>In </a:t>
            </a:r>
            <a:r>
              <a:rPr lang="en-US" err="1"/>
              <a:t>quod</a:t>
            </a:r>
            <a:r>
              <a:rPr lang="en-US"/>
              <a:t> </a:t>
            </a:r>
            <a:r>
              <a:rPr lang="en-US" err="1"/>
              <a:t>ullam</a:t>
            </a:r>
            <a:r>
              <a:rPr lang="en-US"/>
              <a:t> </a:t>
            </a:r>
            <a:r>
              <a:rPr lang="en-US" err="1"/>
              <a:t>aut</a:t>
            </a:r>
            <a:r>
              <a:rPr lang="en-US"/>
              <a:t> </a:t>
            </a:r>
            <a:r>
              <a:rPr lang="en-US" err="1"/>
              <a:t>suscipit</a:t>
            </a:r>
            <a:r>
              <a:rPr lang="en-US"/>
              <a:t> </a:t>
            </a:r>
            <a:r>
              <a:rPr lang="en-US" err="1"/>
              <a:t>explicabo</a:t>
            </a:r>
            <a:r>
              <a:rPr lang="en-US"/>
              <a:t> </a:t>
            </a:r>
            <a:r>
              <a:rPr lang="en-US" err="1"/>
              <a:t>est</a:t>
            </a:r>
            <a:r>
              <a:rPr lang="en-US"/>
              <a:t> </a:t>
            </a:r>
            <a:r>
              <a:rPr lang="en-US" err="1"/>
              <a:t>molestias</a:t>
            </a:r>
            <a:r>
              <a:rPr lang="en-US"/>
              <a:t> </a:t>
            </a:r>
            <a:r>
              <a:rPr lang="en-US" err="1"/>
              <a:t>iste</a:t>
            </a:r>
            <a:r>
              <a:rPr lang="en-US"/>
              <a:t> </a:t>
            </a:r>
            <a:r>
              <a:rPr lang="en-US" err="1"/>
              <a:t>aut</a:t>
            </a:r>
            <a:r>
              <a:rPr lang="en-US"/>
              <a:t> </a:t>
            </a:r>
            <a:r>
              <a:rPr lang="en-US" err="1"/>
              <a:t>itaque</a:t>
            </a:r>
            <a:r>
              <a:rPr lang="en-US"/>
              <a:t> beatae.</a:t>
            </a:r>
            <a:br>
              <a:rPr lang="en-US"/>
            </a:br>
            <a:endParaRPr lang="en-US"/>
          </a:p>
          <a:p>
            <a:pPr marL="457200" marR="0" lvl="0" indent="-457200" algn="l" defTabSz="914400" rtl="0" eaLnBrk="1" fontAlgn="auto" latinLnBrk="0" hangingPunct="1">
              <a:lnSpc>
                <a:spcPct val="100000"/>
              </a:lnSpc>
              <a:spcBef>
                <a:spcPct val="20000"/>
              </a:spcBef>
              <a:spcAft>
                <a:spcPts val="0"/>
              </a:spcAft>
              <a:buClr>
                <a:srgbClr val="C05711"/>
              </a:buClr>
              <a:buSzTx/>
              <a:tabLst/>
              <a:defRPr/>
            </a:pPr>
            <a:r>
              <a:rPr lang="en-US"/>
              <a:t>In </a:t>
            </a:r>
            <a:r>
              <a:rPr lang="en-US" err="1"/>
              <a:t>quod</a:t>
            </a:r>
            <a:r>
              <a:rPr lang="en-US"/>
              <a:t> </a:t>
            </a:r>
            <a:r>
              <a:rPr lang="en-US" err="1"/>
              <a:t>ullam</a:t>
            </a:r>
            <a:r>
              <a:rPr lang="en-US"/>
              <a:t> </a:t>
            </a:r>
            <a:r>
              <a:rPr lang="en-US" err="1"/>
              <a:t>aut</a:t>
            </a:r>
            <a:r>
              <a:rPr lang="en-US"/>
              <a:t> </a:t>
            </a:r>
            <a:r>
              <a:rPr lang="en-US" err="1"/>
              <a:t>suscipit</a:t>
            </a:r>
            <a:r>
              <a:rPr lang="en-US"/>
              <a:t> </a:t>
            </a:r>
            <a:r>
              <a:rPr lang="en-US" err="1"/>
              <a:t>explicabo</a:t>
            </a:r>
            <a:r>
              <a:rPr lang="en-US"/>
              <a:t> </a:t>
            </a:r>
            <a:r>
              <a:rPr lang="en-US" err="1"/>
              <a:t>est</a:t>
            </a:r>
            <a:r>
              <a:rPr lang="en-US"/>
              <a:t> </a:t>
            </a:r>
            <a:r>
              <a:rPr lang="en-US" err="1"/>
              <a:t>molestias</a:t>
            </a:r>
            <a:r>
              <a:rPr lang="en-US"/>
              <a:t> </a:t>
            </a:r>
            <a:r>
              <a:rPr lang="en-US" err="1"/>
              <a:t>iste</a:t>
            </a:r>
            <a:r>
              <a:rPr lang="en-US"/>
              <a:t> </a:t>
            </a:r>
            <a:r>
              <a:rPr lang="en-US" err="1"/>
              <a:t>aut</a:t>
            </a:r>
            <a:r>
              <a:rPr lang="en-US"/>
              <a:t> </a:t>
            </a:r>
            <a:r>
              <a:rPr lang="en-US" err="1"/>
              <a:t>itaque</a:t>
            </a:r>
            <a:r>
              <a:rPr lang="en-US"/>
              <a:t> beatae.</a:t>
            </a:r>
            <a:br>
              <a:rPr lang="en-US"/>
            </a:br>
            <a:endParaRPr lang="en-US"/>
          </a:p>
          <a:p>
            <a:pPr marL="457200" marR="0" lvl="0" indent="-457200" algn="l" defTabSz="914400" rtl="0" eaLnBrk="1" fontAlgn="auto" latinLnBrk="0" hangingPunct="1">
              <a:lnSpc>
                <a:spcPct val="100000"/>
              </a:lnSpc>
              <a:spcBef>
                <a:spcPct val="20000"/>
              </a:spcBef>
              <a:spcAft>
                <a:spcPts val="0"/>
              </a:spcAft>
              <a:buClr>
                <a:srgbClr val="C05711"/>
              </a:buClr>
              <a:buSzTx/>
              <a:tabLst/>
              <a:defRPr/>
            </a:pPr>
            <a:r>
              <a:rPr lang="en-US"/>
              <a:t>In </a:t>
            </a:r>
            <a:r>
              <a:rPr lang="en-US" err="1"/>
              <a:t>quod</a:t>
            </a:r>
            <a:r>
              <a:rPr lang="en-US"/>
              <a:t> </a:t>
            </a:r>
            <a:r>
              <a:rPr lang="en-US" err="1"/>
              <a:t>ullam</a:t>
            </a:r>
            <a:r>
              <a:rPr lang="en-US"/>
              <a:t> </a:t>
            </a:r>
            <a:r>
              <a:rPr lang="en-US" err="1"/>
              <a:t>aut</a:t>
            </a:r>
            <a:r>
              <a:rPr lang="en-US"/>
              <a:t> </a:t>
            </a:r>
            <a:r>
              <a:rPr lang="en-US" err="1"/>
              <a:t>suscipit</a:t>
            </a:r>
            <a:r>
              <a:rPr lang="en-US"/>
              <a:t> </a:t>
            </a:r>
            <a:r>
              <a:rPr lang="en-US" err="1"/>
              <a:t>explicabo</a:t>
            </a:r>
            <a:r>
              <a:rPr lang="en-US"/>
              <a:t> </a:t>
            </a:r>
            <a:r>
              <a:rPr lang="en-US" err="1"/>
              <a:t>est</a:t>
            </a:r>
            <a:r>
              <a:rPr lang="en-US"/>
              <a:t> </a:t>
            </a:r>
            <a:r>
              <a:rPr lang="en-US" err="1"/>
              <a:t>molestias</a:t>
            </a:r>
            <a:r>
              <a:rPr lang="en-US"/>
              <a:t> </a:t>
            </a:r>
            <a:r>
              <a:rPr lang="en-US" err="1"/>
              <a:t>iste</a:t>
            </a:r>
            <a:r>
              <a:rPr lang="en-US"/>
              <a:t> </a:t>
            </a:r>
            <a:r>
              <a:rPr lang="en-US" err="1"/>
              <a:t>aut</a:t>
            </a:r>
            <a:r>
              <a:rPr lang="en-US"/>
              <a:t> </a:t>
            </a:r>
            <a:r>
              <a:rPr lang="en-US" err="1"/>
              <a:t>itaque</a:t>
            </a:r>
            <a:r>
              <a:rPr lang="en-US"/>
              <a:t> beatae.</a:t>
            </a:r>
            <a:br>
              <a:rPr lang="en-US"/>
            </a:br>
            <a:endParaRPr lang="en-US"/>
          </a:p>
          <a:p>
            <a:pPr marL="457200" marR="0" lvl="0" indent="-457200" algn="l" defTabSz="914400" rtl="0" eaLnBrk="1" fontAlgn="auto" latinLnBrk="0" hangingPunct="1">
              <a:lnSpc>
                <a:spcPct val="100000"/>
              </a:lnSpc>
              <a:spcBef>
                <a:spcPct val="20000"/>
              </a:spcBef>
              <a:spcAft>
                <a:spcPts val="0"/>
              </a:spcAft>
              <a:buClr>
                <a:srgbClr val="C05711"/>
              </a:buClr>
              <a:buSzTx/>
              <a:tabLst/>
              <a:defRPr/>
            </a:pPr>
            <a:r>
              <a:rPr lang="en-US"/>
              <a:t>In </a:t>
            </a:r>
            <a:r>
              <a:rPr lang="en-US" err="1"/>
              <a:t>quod</a:t>
            </a:r>
            <a:r>
              <a:rPr lang="en-US"/>
              <a:t> </a:t>
            </a:r>
            <a:r>
              <a:rPr lang="en-US" err="1"/>
              <a:t>ullam</a:t>
            </a:r>
            <a:r>
              <a:rPr lang="en-US"/>
              <a:t> </a:t>
            </a:r>
            <a:r>
              <a:rPr lang="en-US" err="1"/>
              <a:t>aut</a:t>
            </a:r>
            <a:r>
              <a:rPr lang="en-US"/>
              <a:t> </a:t>
            </a:r>
            <a:r>
              <a:rPr lang="en-US" err="1"/>
              <a:t>suscipit</a:t>
            </a:r>
            <a:r>
              <a:rPr lang="en-US"/>
              <a:t> </a:t>
            </a:r>
            <a:r>
              <a:rPr lang="en-US" err="1"/>
              <a:t>explicabo</a:t>
            </a:r>
            <a:r>
              <a:rPr lang="en-US"/>
              <a:t> </a:t>
            </a:r>
            <a:r>
              <a:rPr lang="en-US" err="1"/>
              <a:t>est</a:t>
            </a:r>
            <a:r>
              <a:rPr lang="en-US"/>
              <a:t> </a:t>
            </a:r>
            <a:r>
              <a:rPr lang="en-US" err="1"/>
              <a:t>molestias</a:t>
            </a:r>
            <a:r>
              <a:rPr lang="en-US"/>
              <a:t> </a:t>
            </a:r>
            <a:r>
              <a:rPr lang="en-US" err="1"/>
              <a:t>iste</a:t>
            </a:r>
            <a:r>
              <a:rPr lang="en-US"/>
              <a:t> </a:t>
            </a:r>
            <a:r>
              <a:rPr lang="en-US" err="1"/>
              <a:t>aut</a:t>
            </a:r>
            <a:r>
              <a:rPr lang="en-US"/>
              <a:t> </a:t>
            </a:r>
            <a:r>
              <a:rPr lang="en-US" err="1"/>
              <a:t>itaque</a:t>
            </a:r>
            <a:r>
              <a:rPr lang="en-US"/>
              <a:t> beatae.</a:t>
            </a:r>
          </a:p>
          <a:p>
            <a:pPr marL="342900" marR="0" lvl="0" indent="-342900" algn="l" defTabSz="914400" rtl="0" eaLnBrk="1" fontAlgn="auto" latinLnBrk="0" hangingPunct="1">
              <a:lnSpc>
                <a:spcPct val="100000"/>
              </a:lnSpc>
              <a:spcBef>
                <a:spcPct val="20000"/>
              </a:spcBef>
              <a:spcAft>
                <a:spcPts val="0"/>
              </a:spcAft>
              <a:buClr>
                <a:srgbClr val="C05711"/>
              </a:buClr>
              <a:buSzTx/>
              <a:buFont typeface="Arial" pitchFamily="34" charset="0"/>
              <a:buChar char="•"/>
              <a:tabLst/>
              <a:defRPr/>
            </a:pPr>
            <a:endParaRPr lang="en-US"/>
          </a:p>
          <a:p>
            <a:pPr lvl="0"/>
            <a:endParaRPr lang="en-US"/>
          </a:p>
        </p:txBody>
      </p:sp>
      <p:sp>
        <p:nvSpPr>
          <p:cNvPr id="17" name="Text Placeholder 16">
            <a:extLst>
              <a:ext uri="{FF2B5EF4-FFF2-40B4-BE49-F238E27FC236}">
                <a16:creationId xmlns:a16="http://schemas.microsoft.com/office/drawing/2014/main" id="{5EA84AB0-8EB4-2B53-2227-2FEFF1A5D7E0}"/>
              </a:ext>
            </a:extLst>
          </p:cNvPr>
          <p:cNvSpPr>
            <a:spLocks noGrp="1"/>
          </p:cNvSpPr>
          <p:nvPr>
            <p:ph type="body" sz="quarter" idx="20" hasCustomPrompt="1"/>
          </p:nvPr>
        </p:nvSpPr>
        <p:spPr>
          <a:xfrm>
            <a:off x="824462" y="9182100"/>
            <a:ext cx="9843538" cy="692150"/>
          </a:xfrm>
          <a:prstGeom prst="rect">
            <a:avLst/>
          </a:prstGeom>
        </p:spPr>
        <p:txBody>
          <a:bodyPr anchor="b"/>
          <a:lstStyle>
            <a:lvl1pPr marL="0" indent="0">
              <a:buFontTx/>
              <a:buNone/>
              <a:defRPr sz="1400" b="0" i="1">
                <a:latin typeface="Calibri" panose="020F0502020204030204" pitchFamily="34" charset="0"/>
                <a:cs typeface="Calibri" panose="020F0502020204030204" pitchFamily="34" charset="0"/>
              </a:defRPr>
            </a:lvl1pPr>
          </a:lstStyle>
          <a:p>
            <a:pPr lvl="0"/>
            <a:r>
              <a:rPr lang="en-US"/>
              <a:t>1. Author. “</a:t>
            </a:r>
            <a:r>
              <a:rPr lang="en-US" err="1"/>
              <a:t>ArticleTitle</a:t>
            </a:r>
            <a:r>
              <a:rPr lang="en-US"/>
              <a:t>.” Available at </a:t>
            </a:r>
            <a:r>
              <a:rPr lang="en-US" err="1"/>
              <a:t>webite</a:t>
            </a:r>
            <a:r>
              <a:rPr lang="en-US"/>
              <a:t>. Accessed Date.</a:t>
            </a:r>
          </a:p>
        </p:txBody>
      </p:sp>
    </p:spTree>
    <p:extLst>
      <p:ext uri="{BB962C8B-B14F-4D97-AF65-F5344CB8AC3E}">
        <p14:creationId xmlns:p14="http://schemas.microsoft.com/office/powerpoint/2010/main" val="34450095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Slide 10">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0AF279-213C-E973-C83B-0A20E8CD2D81}"/>
              </a:ext>
              <a:ext uri="{C183D7F6-B498-43B3-948B-1728B52AA6E4}">
                <adec:decorative xmlns:adec="http://schemas.microsoft.com/office/drawing/2017/decorative" val="1"/>
              </a:ext>
            </a:extLst>
          </p:cNvPr>
          <p:cNvPicPr>
            <a:picLocks noChangeAspect="1"/>
          </p:cNvPicPr>
          <p:nvPr userDrawn="1"/>
        </p:nvPicPr>
        <p:blipFill rotWithShape="1">
          <a:blip r:embed="rId2"/>
          <a:srcRect l="36085" t="1976"/>
          <a:stretch/>
        </p:blipFill>
        <p:spPr>
          <a:xfrm>
            <a:off x="0" y="0"/>
            <a:ext cx="13496884" cy="10498644"/>
          </a:xfrm>
          <a:prstGeom prst="rect">
            <a:avLst/>
          </a:prstGeom>
        </p:spPr>
      </p:pic>
      <p:sp>
        <p:nvSpPr>
          <p:cNvPr id="7" name="AutoShape 3">
            <a:extLst>
              <a:ext uri="{FF2B5EF4-FFF2-40B4-BE49-F238E27FC236}">
                <a16:creationId xmlns:a16="http://schemas.microsoft.com/office/drawing/2014/main" id="{CAFCAE30-8206-DC6D-9335-CA9771B4E7A6}"/>
              </a:ext>
              <a:ext uri="{C183D7F6-B498-43B3-948B-1728B52AA6E4}">
                <adec:decorative xmlns:adec="http://schemas.microsoft.com/office/drawing/2017/decorative" val="1"/>
              </a:ext>
            </a:extLst>
          </p:cNvPr>
          <p:cNvSpPr/>
          <p:nvPr userDrawn="1"/>
        </p:nvSpPr>
        <p:spPr>
          <a:xfrm>
            <a:off x="0" y="2171700"/>
            <a:ext cx="10072972" cy="0"/>
          </a:xfrm>
          <a:prstGeom prst="line">
            <a:avLst/>
          </a:prstGeom>
          <a:ln w="38100" cap="flat">
            <a:solidFill>
              <a:srgbClr val="FFFFFF"/>
            </a:solidFill>
            <a:prstDash val="solid"/>
            <a:headEnd type="none" w="sm" len="sm"/>
            <a:tailEnd type="none" w="sm" len="sm"/>
          </a:ln>
        </p:spPr>
      </p:sp>
      <p:sp>
        <p:nvSpPr>
          <p:cNvPr id="8" name="Freeform 5">
            <a:extLst>
              <a:ext uri="{FF2B5EF4-FFF2-40B4-BE49-F238E27FC236}">
                <a16:creationId xmlns:a16="http://schemas.microsoft.com/office/drawing/2014/main" id="{048366EB-3F9F-603B-AE01-E83E6E849E98}"/>
              </a:ext>
              <a:ext uri="{C183D7F6-B498-43B3-948B-1728B52AA6E4}">
                <adec:decorative xmlns:adec="http://schemas.microsoft.com/office/drawing/2017/decorative" val="1"/>
              </a:ext>
            </a:extLst>
          </p:cNvPr>
          <p:cNvSpPr/>
          <p:nvPr userDrawn="1"/>
        </p:nvSpPr>
        <p:spPr>
          <a:xfrm>
            <a:off x="-1118331" y="8191500"/>
            <a:ext cx="5004531" cy="1447799"/>
          </a:xfrm>
          <a:custGeom>
            <a:avLst/>
            <a:gdLst/>
            <a:ahLst/>
            <a:cxnLst/>
            <a:rect l="l" t="t" r="r" b="b"/>
            <a:pathLst>
              <a:path w="2077949" h="479928">
                <a:moveTo>
                  <a:pt x="203200" y="0"/>
                </a:moveTo>
                <a:lnTo>
                  <a:pt x="2077949" y="0"/>
                </a:lnTo>
                <a:lnTo>
                  <a:pt x="1874749" y="479928"/>
                </a:lnTo>
                <a:lnTo>
                  <a:pt x="0" y="479928"/>
                </a:lnTo>
                <a:lnTo>
                  <a:pt x="203200" y="0"/>
                </a:lnTo>
                <a:close/>
              </a:path>
            </a:pathLst>
          </a:custGeom>
          <a:solidFill>
            <a:srgbClr val="FFFFFF"/>
          </a:solidFill>
        </p:spPr>
      </p:sp>
      <p:pic>
        <p:nvPicPr>
          <p:cNvPr id="9" name="Picture 17">
            <a:extLst>
              <a:ext uri="{FF2B5EF4-FFF2-40B4-BE49-F238E27FC236}">
                <a16:creationId xmlns:a16="http://schemas.microsoft.com/office/drawing/2014/main" id="{B9A1782A-B164-5E66-2617-A08605C49F25}"/>
              </a:ext>
              <a:ext uri="{C183D7F6-B498-43B3-948B-1728B52AA6E4}">
                <adec:decorative xmlns:adec="http://schemas.microsoft.com/office/drawing/2017/decorative" val="1"/>
              </a:ext>
            </a:extLst>
          </p:cNvPr>
          <p:cNvPicPr>
            <a:picLocks noChangeAspect="1"/>
          </p:cNvPicPr>
          <p:nvPr userDrawn="1"/>
        </p:nvPicPr>
        <p:blipFill>
          <a:blip r:embed="rId3"/>
          <a:srcRect/>
          <a:stretch>
            <a:fillRect/>
          </a:stretch>
        </p:blipFill>
        <p:spPr>
          <a:xfrm>
            <a:off x="986769" y="8501831"/>
            <a:ext cx="2099210" cy="714885"/>
          </a:xfrm>
          <a:prstGeom prst="rect">
            <a:avLst/>
          </a:prstGeom>
        </p:spPr>
      </p:pic>
      <p:sp>
        <p:nvSpPr>
          <p:cNvPr id="11" name="Content Placeholder 7">
            <a:extLst>
              <a:ext uri="{FF2B5EF4-FFF2-40B4-BE49-F238E27FC236}">
                <a16:creationId xmlns:a16="http://schemas.microsoft.com/office/drawing/2014/main" id="{DB2F7839-D081-9BAF-7409-19A063BCF4FF}"/>
              </a:ext>
            </a:extLst>
          </p:cNvPr>
          <p:cNvSpPr>
            <a:spLocks noGrp="1"/>
          </p:cNvSpPr>
          <p:nvPr>
            <p:ph sz="quarter" idx="10" hasCustomPrompt="1"/>
          </p:nvPr>
        </p:nvSpPr>
        <p:spPr>
          <a:xfrm>
            <a:off x="823913" y="676822"/>
            <a:ext cx="11824738" cy="1295220"/>
          </a:xfrm>
          <a:prstGeom prst="rect">
            <a:avLst/>
          </a:prstGeom>
        </p:spPr>
        <p:txBody>
          <a:bodyPr/>
          <a:lstStyle>
            <a:lvl1pPr marL="0" indent="0" algn="l">
              <a:buNone/>
              <a:defRPr sz="8000" b="1" i="0">
                <a:solidFill>
                  <a:schemeClr val="bg1"/>
                </a:solidFill>
                <a:latin typeface="Calibri" panose="020F0502020204030204" pitchFamily="34" charset="0"/>
                <a:cs typeface="Calibri" panose="020F0502020204030204" pitchFamily="34" charset="0"/>
              </a:defRPr>
            </a:lvl1pPr>
          </a:lstStyle>
          <a:p>
            <a:pPr lvl="0"/>
            <a:r>
              <a:rPr lang="en-US"/>
              <a:t>Header</a:t>
            </a:r>
          </a:p>
        </p:txBody>
      </p:sp>
      <p:sp>
        <p:nvSpPr>
          <p:cNvPr id="15" name="Text Placeholder 14">
            <a:extLst>
              <a:ext uri="{FF2B5EF4-FFF2-40B4-BE49-F238E27FC236}">
                <a16:creationId xmlns:a16="http://schemas.microsoft.com/office/drawing/2014/main" id="{FFBB2CC7-D1BB-A14F-CB2C-F0953414B7D9}"/>
              </a:ext>
            </a:extLst>
          </p:cNvPr>
          <p:cNvSpPr>
            <a:spLocks noGrp="1"/>
          </p:cNvSpPr>
          <p:nvPr>
            <p:ph type="body" sz="quarter" idx="11" hasCustomPrompt="1"/>
          </p:nvPr>
        </p:nvSpPr>
        <p:spPr>
          <a:xfrm>
            <a:off x="823913" y="2609590"/>
            <a:ext cx="7024687" cy="4972049"/>
          </a:xfrm>
          <a:prstGeom prst="rect">
            <a:avLst/>
          </a:prstGeom>
        </p:spPr>
        <p:txBody>
          <a:bodyPr/>
          <a:lstStyle>
            <a:lvl1pPr>
              <a:defRPr sz="2800">
                <a:solidFill>
                  <a:schemeClr val="bg1"/>
                </a:solidFill>
              </a:defRPr>
            </a:lvl1pPr>
          </a:lstStyle>
          <a:p>
            <a:pPr lvl="0"/>
            <a:r>
              <a:rPr lang="en-US"/>
              <a:t>Lorem ipsum dolor </a:t>
            </a:r>
            <a:r>
              <a:rPr lang="en-US" err="1"/>
              <a:t>aust</a:t>
            </a:r>
            <a:r>
              <a:rPr lang="en-US"/>
              <a:t> et </a:t>
            </a:r>
            <a:r>
              <a:rPr lang="en-US" err="1"/>
              <a:t>lingoou</a:t>
            </a:r>
            <a:r>
              <a:rPr lang="en-US"/>
              <a:t> </a:t>
            </a:r>
            <a:r>
              <a:rPr lang="en-US" err="1"/>
              <a:t>promebli</a:t>
            </a:r>
            <a:r>
              <a:rPr lang="en-US"/>
              <a:t> </a:t>
            </a:r>
            <a:r>
              <a:rPr lang="en-US" err="1"/>
              <a:t>throutri</a:t>
            </a:r>
            <a:r>
              <a:rPr lang="en-US"/>
              <a:t> </a:t>
            </a:r>
            <a:r>
              <a:rPr lang="en-US" err="1"/>
              <a:t>conmti</a:t>
            </a:r>
            <a:r>
              <a:rPr lang="en-US"/>
              <a:t> </a:t>
            </a:r>
            <a:r>
              <a:rPr lang="en-US" err="1"/>
              <a:t>agloi</a:t>
            </a:r>
            <a:r>
              <a:rPr lang="en-US"/>
              <a:t> teloi </a:t>
            </a:r>
            <a:r>
              <a:rPr lang="en-US" err="1"/>
              <a:t>polist</a:t>
            </a:r>
            <a:r>
              <a:rPr lang="en-US"/>
              <a:t> </a:t>
            </a:r>
            <a:r>
              <a:rPr lang="en-US" err="1"/>
              <a:t>tey</a:t>
            </a:r>
            <a:r>
              <a:rPr lang="en-US"/>
              <a:t> </a:t>
            </a:r>
            <a:r>
              <a:rPr lang="en-US" err="1"/>
              <a:t>wuorry</a:t>
            </a:r>
            <a:r>
              <a:rPr lang="en-US"/>
              <a:t> </a:t>
            </a:r>
            <a:r>
              <a:rPr lang="en-US" err="1"/>
              <a:t>qilopi</a:t>
            </a:r>
            <a:r>
              <a:rPr lang="en-US"/>
              <a:t> </a:t>
            </a:r>
            <a:r>
              <a:rPr lang="en-US" err="1"/>
              <a:t>borih</a:t>
            </a:r>
            <a:r>
              <a:rPr lang="en-US"/>
              <a:t> </a:t>
            </a:r>
            <a:r>
              <a:rPr lang="en-US" err="1"/>
              <a:t>chinip</a:t>
            </a:r>
            <a:r>
              <a:rPr lang="en-US"/>
              <a:t> </a:t>
            </a:r>
            <a:r>
              <a:rPr lang="en-US" err="1"/>
              <a:t>louy</a:t>
            </a:r>
            <a:r>
              <a:rPr lang="en-US"/>
              <a:t> dolor.</a:t>
            </a:r>
            <a:br>
              <a:rPr lang="en-US"/>
            </a:br>
            <a:endParaRPr lang="en-US"/>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a:t>Lorem ipsum dolor </a:t>
            </a:r>
            <a:r>
              <a:rPr lang="en-US" err="1"/>
              <a:t>aust</a:t>
            </a:r>
            <a:r>
              <a:rPr lang="en-US"/>
              <a:t> et </a:t>
            </a:r>
            <a:r>
              <a:rPr lang="en-US" err="1"/>
              <a:t>lingoou</a:t>
            </a:r>
            <a:r>
              <a:rPr lang="en-US"/>
              <a:t> </a:t>
            </a:r>
            <a:r>
              <a:rPr lang="en-US" err="1"/>
              <a:t>promebli</a:t>
            </a:r>
            <a:r>
              <a:rPr lang="en-US"/>
              <a:t> </a:t>
            </a:r>
            <a:r>
              <a:rPr lang="en-US" err="1"/>
              <a:t>throutri</a:t>
            </a:r>
            <a:r>
              <a:rPr lang="en-US"/>
              <a:t> </a:t>
            </a:r>
            <a:r>
              <a:rPr lang="en-US" err="1"/>
              <a:t>conmti</a:t>
            </a:r>
            <a:r>
              <a:rPr lang="en-US"/>
              <a:t> </a:t>
            </a:r>
            <a:r>
              <a:rPr lang="en-US" err="1"/>
              <a:t>agloi</a:t>
            </a:r>
            <a:r>
              <a:rPr lang="en-US"/>
              <a:t> teloi </a:t>
            </a:r>
            <a:r>
              <a:rPr lang="en-US" err="1"/>
              <a:t>polist</a:t>
            </a:r>
            <a:r>
              <a:rPr lang="en-US"/>
              <a:t> </a:t>
            </a:r>
            <a:r>
              <a:rPr lang="en-US" err="1"/>
              <a:t>tey</a:t>
            </a:r>
            <a:r>
              <a:rPr lang="en-US"/>
              <a:t> </a:t>
            </a:r>
            <a:r>
              <a:rPr lang="en-US" err="1"/>
              <a:t>wuorry</a:t>
            </a:r>
            <a:r>
              <a:rPr lang="en-US"/>
              <a:t> </a:t>
            </a:r>
            <a:r>
              <a:rPr lang="en-US" err="1"/>
              <a:t>qilopi</a:t>
            </a:r>
            <a:r>
              <a:rPr lang="en-US"/>
              <a:t> </a:t>
            </a:r>
            <a:r>
              <a:rPr lang="en-US" err="1"/>
              <a:t>borih</a:t>
            </a:r>
            <a:r>
              <a:rPr lang="en-US"/>
              <a:t> </a:t>
            </a:r>
            <a:r>
              <a:rPr lang="en-US" err="1"/>
              <a:t>chinip</a:t>
            </a:r>
            <a:r>
              <a:rPr lang="en-US"/>
              <a:t> </a:t>
            </a:r>
            <a:r>
              <a:rPr lang="en-US" err="1"/>
              <a:t>louy</a:t>
            </a:r>
            <a:r>
              <a:rPr lang="en-US"/>
              <a:t> dolor </a:t>
            </a:r>
            <a:r>
              <a:rPr lang="en-US" err="1"/>
              <a:t>ghoure</a:t>
            </a:r>
            <a:r>
              <a:rPr lang="en-US"/>
              <a:t> </a:t>
            </a:r>
            <a:r>
              <a:rPr lang="en-US" err="1"/>
              <a:t>ploint</a:t>
            </a:r>
            <a:r>
              <a:rPr lang="en-US"/>
              <a:t> </a:t>
            </a:r>
            <a:r>
              <a:rPr lang="en-US" err="1"/>
              <a:t>bowunt</a:t>
            </a:r>
            <a:r>
              <a:rPr lang="en-US"/>
              <a:t> </a:t>
            </a:r>
            <a:r>
              <a:rPr lang="en-US" err="1"/>
              <a:t>nuino</a:t>
            </a:r>
            <a:r>
              <a:rPr lang="en-US"/>
              <a:t> </a:t>
            </a:r>
            <a:r>
              <a:rPr lang="en-US" err="1"/>
              <a:t>moalplo</a:t>
            </a:r>
            <a:r>
              <a:rPr lang="en-US"/>
              <a:t> </a:t>
            </a:r>
            <a:r>
              <a:rPr lang="en-US" err="1"/>
              <a:t>te</a:t>
            </a:r>
            <a:r>
              <a:rPr lang="en-US"/>
              <a:t> </a:t>
            </a:r>
            <a:r>
              <a:rPr lang="en-US" err="1"/>
              <a:t>storentoci</a:t>
            </a:r>
            <a:r>
              <a:rPr lang="en-US"/>
              <a:t> </a:t>
            </a:r>
            <a:r>
              <a:rPr lang="en-US" err="1"/>
              <a:t>lopic</a:t>
            </a:r>
            <a:r>
              <a:rPr lang="en-US"/>
              <a:t> </a:t>
            </a:r>
            <a:r>
              <a:rPr lang="en-US" err="1"/>
              <a:t>benrouli</a:t>
            </a:r>
            <a:r>
              <a:rPr lang="en-US"/>
              <a:t> </a:t>
            </a:r>
            <a:r>
              <a:rPr lang="en-US" err="1"/>
              <a:t>thrount</a:t>
            </a:r>
            <a:r>
              <a:rPr lang="en-US"/>
              <a:t>.</a:t>
            </a:r>
          </a:p>
          <a:p>
            <a:pPr lvl="0"/>
            <a:endParaRPr lang="en-US"/>
          </a:p>
        </p:txBody>
      </p:sp>
      <p:sp>
        <p:nvSpPr>
          <p:cNvPr id="17" name="Picture Placeholder 16">
            <a:extLst>
              <a:ext uri="{FF2B5EF4-FFF2-40B4-BE49-F238E27FC236}">
                <a16:creationId xmlns:a16="http://schemas.microsoft.com/office/drawing/2014/main" id="{66807DF9-FCA0-A107-A664-6D230763C355}"/>
              </a:ext>
            </a:extLst>
          </p:cNvPr>
          <p:cNvSpPr>
            <a:spLocks noGrp="1"/>
          </p:cNvSpPr>
          <p:nvPr>
            <p:ph type="pic" sz="quarter" idx="12" hasCustomPrompt="1"/>
          </p:nvPr>
        </p:nvSpPr>
        <p:spPr>
          <a:xfrm>
            <a:off x="8534400" y="2609850"/>
            <a:ext cx="8902700" cy="4972050"/>
          </a:xfrm>
          <a:prstGeom prst="rect">
            <a:avLst/>
          </a:prstGeom>
        </p:spPr>
        <p:txBody>
          <a:bodyPr/>
          <a:lstStyle>
            <a:lvl1pPr>
              <a:defRPr/>
            </a:lvl1pPr>
          </a:lstStyle>
          <a:p>
            <a:r>
              <a:rPr lang="en-US"/>
              <a:t>Click on picture icon in the middle to upload an image.</a:t>
            </a:r>
          </a:p>
        </p:txBody>
      </p:sp>
      <p:sp>
        <p:nvSpPr>
          <p:cNvPr id="19" name="Text Placeholder 18">
            <a:extLst>
              <a:ext uri="{FF2B5EF4-FFF2-40B4-BE49-F238E27FC236}">
                <a16:creationId xmlns:a16="http://schemas.microsoft.com/office/drawing/2014/main" id="{90AC1936-39E2-C25C-DB62-EBABFC78BF0E}"/>
              </a:ext>
            </a:extLst>
          </p:cNvPr>
          <p:cNvSpPr>
            <a:spLocks noGrp="1"/>
          </p:cNvSpPr>
          <p:nvPr>
            <p:ph type="body" sz="quarter" idx="13" hasCustomPrompt="1"/>
          </p:nvPr>
        </p:nvSpPr>
        <p:spPr>
          <a:xfrm>
            <a:off x="13805263" y="8020049"/>
            <a:ext cx="3631837" cy="1485900"/>
          </a:xfrm>
          <a:prstGeom prst="rect">
            <a:avLst/>
          </a:prstGeom>
        </p:spPr>
        <p:txBody>
          <a:bodyPr/>
          <a:lstStyle>
            <a:lvl1pPr marL="0" indent="0">
              <a:buFontTx/>
              <a:buNone/>
              <a:defRPr sz="1800" b="1" i="0">
                <a:solidFill>
                  <a:srgbClr val="07476B"/>
                </a:solidFill>
                <a:latin typeface="Calibri" panose="020F0502020204030204" pitchFamily="34" charset="0"/>
                <a:cs typeface="Calibri" panose="020F0502020204030204" pitchFamily="34" charset="0"/>
              </a:defRPr>
            </a:lvl1pPr>
          </a:lstStyle>
          <a:p>
            <a:pPr lvl="0"/>
            <a:r>
              <a:rPr lang="en-US"/>
              <a:t>Photo caption if required</a:t>
            </a:r>
          </a:p>
        </p:txBody>
      </p:sp>
    </p:spTree>
    <p:extLst>
      <p:ext uri="{BB962C8B-B14F-4D97-AF65-F5344CB8AC3E}">
        <p14:creationId xmlns:p14="http://schemas.microsoft.com/office/powerpoint/2010/main" val="30358375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Slide 11">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6145BEE7-F0BC-5316-1762-9DD763DE0D3A}"/>
              </a:ext>
              <a:ext uri="{C183D7F6-B498-43B3-948B-1728B52AA6E4}">
                <adec:decorative xmlns:adec="http://schemas.microsoft.com/office/drawing/2017/decorative" val="1"/>
              </a:ext>
            </a:extLst>
          </p:cNvPr>
          <p:cNvSpPr/>
          <p:nvPr userDrawn="1"/>
        </p:nvSpPr>
        <p:spPr>
          <a:xfrm>
            <a:off x="-808623" y="610622"/>
            <a:ext cx="10019298" cy="1604760"/>
          </a:xfrm>
          <a:custGeom>
            <a:avLst/>
            <a:gdLst/>
            <a:ahLst/>
            <a:cxnLst/>
            <a:rect l="l" t="t" r="r" b="b"/>
            <a:pathLst>
              <a:path w="3052344" h="488885">
                <a:moveTo>
                  <a:pt x="203200" y="0"/>
                </a:moveTo>
                <a:lnTo>
                  <a:pt x="3052344" y="0"/>
                </a:lnTo>
                <a:lnTo>
                  <a:pt x="2849144" y="488885"/>
                </a:lnTo>
                <a:lnTo>
                  <a:pt x="0" y="488885"/>
                </a:lnTo>
                <a:lnTo>
                  <a:pt x="203200" y="0"/>
                </a:lnTo>
                <a:close/>
              </a:path>
            </a:pathLst>
          </a:custGeom>
          <a:solidFill>
            <a:srgbClr val="C05711"/>
          </a:solidFill>
        </p:spPr>
      </p:sp>
      <p:sp>
        <p:nvSpPr>
          <p:cNvPr id="4" name="Freeform 6">
            <a:extLst>
              <a:ext uri="{FF2B5EF4-FFF2-40B4-BE49-F238E27FC236}">
                <a16:creationId xmlns:a16="http://schemas.microsoft.com/office/drawing/2014/main" id="{67AA54DC-C981-1977-85F6-4E542CC0B6CB}"/>
              </a:ext>
              <a:ext uri="{C183D7F6-B498-43B3-948B-1728B52AA6E4}">
                <adec:decorative xmlns:adec="http://schemas.microsoft.com/office/drawing/2017/decorative" val="1"/>
              </a:ext>
            </a:extLst>
          </p:cNvPr>
          <p:cNvSpPr/>
          <p:nvPr userDrawn="1"/>
        </p:nvSpPr>
        <p:spPr>
          <a:xfrm>
            <a:off x="-916400" y="469149"/>
            <a:ext cx="10019298" cy="1575359"/>
          </a:xfrm>
          <a:custGeom>
            <a:avLst/>
            <a:gdLst/>
            <a:ahLst/>
            <a:cxnLst/>
            <a:rect l="l" t="t" r="r" b="b"/>
            <a:pathLst>
              <a:path w="3052344" h="479928">
                <a:moveTo>
                  <a:pt x="203200" y="0"/>
                </a:moveTo>
                <a:lnTo>
                  <a:pt x="3052344" y="0"/>
                </a:lnTo>
                <a:lnTo>
                  <a:pt x="2849144" y="479928"/>
                </a:lnTo>
                <a:lnTo>
                  <a:pt x="0" y="479928"/>
                </a:lnTo>
                <a:lnTo>
                  <a:pt x="203200" y="0"/>
                </a:lnTo>
                <a:close/>
              </a:path>
            </a:pathLst>
          </a:custGeom>
          <a:blipFill>
            <a:blip r:embed="rId2"/>
            <a:stretch>
              <a:fillRect/>
            </a:stretch>
          </a:blipFill>
        </p:spPr>
      </p:sp>
      <p:sp>
        <p:nvSpPr>
          <p:cNvPr id="5" name="Freeform 9">
            <a:extLst>
              <a:ext uri="{FF2B5EF4-FFF2-40B4-BE49-F238E27FC236}">
                <a16:creationId xmlns:a16="http://schemas.microsoft.com/office/drawing/2014/main" id="{698CB842-8BB8-EDB2-E0BA-3C31A5AEDC92}"/>
              </a:ext>
              <a:ext uri="{C183D7F6-B498-43B3-948B-1728B52AA6E4}">
                <adec:decorative xmlns:adec="http://schemas.microsoft.com/office/drawing/2017/decorative" val="1"/>
              </a:ext>
            </a:extLst>
          </p:cNvPr>
          <p:cNvSpPr/>
          <p:nvPr userDrawn="1"/>
        </p:nvSpPr>
        <p:spPr>
          <a:xfrm rot="1254661" flipH="1">
            <a:off x="12277512" y="-748761"/>
            <a:ext cx="8295865" cy="13148410"/>
          </a:xfrm>
          <a:custGeom>
            <a:avLst/>
            <a:gdLst/>
            <a:ahLst/>
            <a:cxnLst/>
            <a:rect l="l" t="t" r="r" b="b"/>
            <a:pathLst>
              <a:path w="2191447" h="2753126">
                <a:moveTo>
                  <a:pt x="0" y="0"/>
                </a:moveTo>
                <a:lnTo>
                  <a:pt x="2191447" y="0"/>
                </a:lnTo>
                <a:lnTo>
                  <a:pt x="2191447" y="2753126"/>
                </a:lnTo>
                <a:lnTo>
                  <a:pt x="0" y="2753126"/>
                </a:lnTo>
                <a:close/>
              </a:path>
            </a:pathLst>
          </a:custGeom>
          <a:blipFill>
            <a:blip r:embed="rId2"/>
            <a:stretch>
              <a:fillRect/>
            </a:stretch>
          </a:blipFill>
        </p:spPr>
        <p:txBody>
          <a:bodyPr/>
          <a:lstStyle/>
          <a:p>
            <a:endParaRPr lang="en-US" b="1">
              <a:latin typeface="Calibri" panose="020F0502020204030204" pitchFamily="34" charset="0"/>
            </a:endParaRPr>
          </a:p>
        </p:txBody>
      </p:sp>
      <p:pic>
        <p:nvPicPr>
          <p:cNvPr id="8" name="Picture 17">
            <a:extLst>
              <a:ext uri="{FF2B5EF4-FFF2-40B4-BE49-F238E27FC236}">
                <a16:creationId xmlns:a16="http://schemas.microsoft.com/office/drawing/2014/main" id="{3FE8D33B-223B-1093-E056-9E5A65E87442}"/>
              </a:ext>
              <a:ext uri="{C183D7F6-B498-43B3-948B-1728B52AA6E4}">
                <adec:decorative xmlns:adec="http://schemas.microsoft.com/office/drawing/2017/decorative" val="1"/>
              </a:ext>
            </a:extLst>
          </p:cNvPr>
          <p:cNvPicPr>
            <a:picLocks noChangeAspect="1"/>
          </p:cNvPicPr>
          <p:nvPr userDrawn="1"/>
        </p:nvPicPr>
        <p:blipFill>
          <a:blip r:embed="rId3"/>
          <a:srcRect/>
          <a:stretch>
            <a:fillRect/>
          </a:stretch>
        </p:blipFill>
        <p:spPr>
          <a:xfrm>
            <a:off x="640766" y="9038695"/>
            <a:ext cx="2099210" cy="714885"/>
          </a:xfrm>
          <a:prstGeom prst="rect">
            <a:avLst/>
          </a:prstGeom>
        </p:spPr>
      </p:pic>
      <p:sp>
        <p:nvSpPr>
          <p:cNvPr id="10" name="Content Placeholder 7">
            <a:extLst>
              <a:ext uri="{FF2B5EF4-FFF2-40B4-BE49-F238E27FC236}">
                <a16:creationId xmlns:a16="http://schemas.microsoft.com/office/drawing/2014/main" id="{A41EF057-2C80-B5C1-FE32-47CA3C733997}"/>
              </a:ext>
            </a:extLst>
          </p:cNvPr>
          <p:cNvSpPr>
            <a:spLocks noGrp="1"/>
          </p:cNvSpPr>
          <p:nvPr>
            <p:ph sz="quarter" idx="10" hasCustomPrompt="1"/>
          </p:nvPr>
        </p:nvSpPr>
        <p:spPr>
          <a:xfrm>
            <a:off x="838200" y="610622"/>
            <a:ext cx="7481338" cy="1295220"/>
          </a:xfrm>
          <a:prstGeom prst="rect">
            <a:avLst/>
          </a:prstGeom>
        </p:spPr>
        <p:txBody>
          <a:bodyPr/>
          <a:lstStyle>
            <a:lvl1pPr marL="0" indent="0" algn="l">
              <a:buNone/>
              <a:defRPr sz="7200" b="1" i="0">
                <a:solidFill>
                  <a:schemeClr val="bg1"/>
                </a:solidFill>
                <a:latin typeface="Calibri" panose="020F0502020204030204" pitchFamily="34" charset="0"/>
                <a:cs typeface="Calibri" panose="020F0502020204030204" pitchFamily="34" charset="0"/>
              </a:defRPr>
            </a:lvl1pPr>
          </a:lstStyle>
          <a:p>
            <a:pPr lvl="0"/>
            <a:r>
              <a:rPr lang="en-US"/>
              <a:t>Header</a:t>
            </a:r>
          </a:p>
        </p:txBody>
      </p:sp>
      <p:sp>
        <p:nvSpPr>
          <p:cNvPr id="12" name="Text Placeholder 11">
            <a:extLst>
              <a:ext uri="{FF2B5EF4-FFF2-40B4-BE49-F238E27FC236}">
                <a16:creationId xmlns:a16="http://schemas.microsoft.com/office/drawing/2014/main" id="{3FD10AFC-4108-210D-502E-F2912689F04B}"/>
              </a:ext>
            </a:extLst>
          </p:cNvPr>
          <p:cNvSpPr>
            <a:spLocks noGrp="1"/>
          </p:cNvSpPr>
          <p:nvPr>
            <p:ph type="body" sz="quarter" idx="11" hasCustomPrompt="1"/>
          </p:nvPr>
        </p:nvSpPr>
        <p:spPr>
          <a:xfrm>
            <a:off x="838201" y="2628901"/>
            <a:ext cx="8839200" cy="5791200"/>
          </a:xfrm>
          <a:prstGeom prst="rect">
            <a:avLst/>
          </a:prstGeom>
        </p:spPr>
        <p:txBody>
          <a:bodyPr/>
          <a:lstStyle>
            <a:lvl1pPr marL="0" indent="0">
              <a:lnSpc>
                <a:spcPts val="3080"/>
              </a:lnSpc>
              <a:buFontTx/>
              <a:buNone/>
              <a:defRPr sz="2400" b="0" i="0">
                <a:latin typeface="Calibri" panose="020F0502020204030204" pitchFamily="34" charset="0"/>
                <a:cs typeface="Calibri" panose="020F0502020204030204" pitchFamily="34"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Veritatis et quasi architect beatae vitae </a:t>
            </a:r>
            <a:r>
              <a:rPr lang="en-US" err="1"/>
              <a:t>decta</a:t>
            </a:r>
            <a:r>
              <a:rPr lang="en-US"/>
              <a:t> sunt </a:t>
            </a:r>
            <a:r>
              <a:rPr lang="en-US" err="1"/>
              <a:t>explicabo</a:t>
            </a:r>
            <a:r>
              <a:rPr lang="en-US"/>
              <a:t>. Nemo </a:t>
            </a:r>
            <a:r>
              <a:rPr lang="en-US" err="1"/>
              <a:t>enim</a:t>
            </a:r>
            <a:r>
              <a:rPr lang="en-US"/>
              <a:t> </a:t>
            </a:r>
            <a:r>
              <a:rPr lang="en-US" err="1"/>
              <a:t>ipsam</a:t>
            </a:r>
            <a:r>
              <a:rPr lang="en-US"/>
              <a:t> </a:t>
            </a:r>
            <a:r>
              <a:rPr lang="en-US" err="1"/>
              <a:t>volupatatem</a:t>
            </a:r>
            <a:r>
              <a:rPr lang="en-US"/>
              <a:t> </a:t>
            </a:r>
            <a:r>
              <a:rPr lang="en-US" err="1"/>
              <a:t>quia</a:t>
            </a:r>
            <a:r>
              <a:rPr lang="en-US"/>
              <a:t> </a:t>
            </a:r>
            <a:r>
              <a:rPr lang="en-US" err="1"/>
              <a:t>voluptas</a:t>
            </a:r>
            <a:r>
              <a:rPr lang="en-US"/>
              <a:t> 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r>
              <a:rPr lang="en-US" err="1"/>
              <a:t>consequuntur</a:t>
            </a:r>
            <a:r>
              <a:rPr lang="en-US"/>
              <a:t> </a:t>
            </a:r>
            <a:r>
              <a:rPr lang="en-US" err="1"/>
              <a:t>magni</a:t>
            </a:r>
            <a:r>
              <a:rPr lang="en-US"/>
              <a:t> </a:t>
            </a:r>
            <a:r>
              <a:rPr lang="en-US" err="1"/>
              <a:t>dolores</a:t>
            </a:r>
            <a:r>
              <a:rPr lang="en-US"/>
              <a:t> </a:t>
            </a:r>
            <a:r>
              <a:rPr lang="en-US" err="1"/>
              <a:t>eos</a:t>
            </a:r>
            <a:r>
              <a:rPr lang="en-US"/>
              <a:t> qui </a:t>
            </a:r>
            <a:r>
              <a:rPr lang="en-US" err="1"/>
              <a:t>ratione</a:t>
            </a:r>
            <a:r>
              <a:rPr lang="en-US"/>
              <a:t> </a:t>
            </a:r>
            <a:r>
              <a:rPr lang="en-US" err="1"/>
              <a:t>voluptatem</a:t>
            </a:r>
            <a:r>
              <a:rPr lang="en-US"/>
              <a:t> </a:t>
            </a:r>
            <a:r>
              <a:rPr lang="en-US" err="1"/>
              <a:t>sequi</a:t>
            </a:r>
            <a:r>
              <a:rPr lang="en-US"/>
              <a:t> </a:t>
            </a:r>
            <a:r>
              <a:rPr lang="en-US" err="1"/>
              <a:t>nesciuni</a:t>
            </a:r>
            <a:r>
              <a:rPr lang="en-US"/>
              <a:t>. </a:t>
            </a:r>
            <a:r>
              <a:rPr lang="en-US" err="1"/>
              <a:t>Neque</a:t>
            </a:r>
            <a:r>
              <a:rPr lang="en-US"/>
              <a:t> </a:t>
            </a:r>
            <a:r>
              <a:rPr lang="en-US" err="1"/>
              <a:t>porro</a:t>
            </a:r>
            <a:r>
              <a:rPr lang="en-US"/>
              <a:t> </a:t>
            </a:r>
            <a:r>
              <a:rPr lang="en-US" err="1"/>
              <a:t>quiqaurm</a:t>
            </a:r>
            <a:r>
              <a:rPr lang="en-US"/>
              <a:t> </a:t>
            </a:r>
            <a:r>
              <a:rPr lang="en-US" err="1"/>
              <a:t>est</a:t>
            </a:r>
            <a:r>
              <a:rPr lang="en-US"/>
              <a:t>, qui </a:t>
            </a:r>
            <a:r>
              <a:rPr lang="en-US" err="1"/>
              <a:t>dolorem</a:t>
            </a:r>
            <a:r>
              <a:rPr lang="en-US"/>
              <a:t> ipsum </a:t>
            </a:r>
            <a:r>
              <a:rPr lang="en-US" err="1"/>
              <a:t>quia</a:t>
            </a:r>
            <a:r>
              <a:rPr lang="en-US"/>
              <a:t> dolor sit </a:t>
            </a:r>
            <a:r>
              <a:rPr lang="en-US" err="1"/>
              <a:t>amet</a:t>
            </a:r>
            <a:r>
              <a:rPr lang="en-US"/>
              <a:t>, </a:t>
            </a:r>
            <a:r>
              <a:rPr lang="en-US" err="1"/>
              <a:t>consectetur</a:t>
            </a:r>
            <a:r>
              <a:rPr lang="en-US"/>
              <a:t>, </a:t>
            </a:r>
            <a:r>
              <a:rPr lang="en-US" err="1"/>
              <a:t>adipisci</a:t>
            </a:r>
            <a:r>
              <a:rPr lang="en-US"/>
              <a:t> </a:t>
            </a:r>
            <a:r>
              <a:rPr lang="en-US" err="1"/>
              <a:t>velit</a:t>
            </a:r>
            <a:r>
              <a:rPr lang="en-US"/>
              <a:t>, sed </a:t>
            </a:r>
            <a:r>
              <a:rPr lang="en-US" err="1"/>
              <a:t>quia</a:t>
            </a:r>
            <a:r>
              <a:rPr lang="en-US"/>
              <a:t> non </a:t>
            </a:r>
            <a:r>
              <a:rPr lang="en-US" err="1"/>
              <a:t>numquam</a:t>
            </a:r>
            <a:r>
              <a:rPr lang="en-US"/>
              <a:t> </a:t>
            </a:r>
            <a:r>
              <a:rPr lang="en-US" err="1"/>
              <a:t>eius</a:t>
            </a:r>
            <a:r>
              <a:rPr lang="en-US"/>
              <a:t> </a:t>
            </a:r>
            <a:r>
              <a:rPr lang="en-US" err="1"/>
              <a:t>modi</a:t>
            </a:r>
            <a:r>
              <a:rPr lang="en-US"/>
              <a:t> </a:t>
            </a:r>
            <a:r>
              <a:rPr lang="en-US" err="1"/>
              <a:t>tempora</a:t>
            </a:r>
            <a:r>
              <a:rPr lang="en-US"/>
              <a:t> incident </a:t>
            </a:r>
            <a:r>
              <a:rPr lang="en-US" err="1"/>
              <a:t>ut</a:t>
            </a:r>
            <a:r>
              <a:rPr lang="en-US"/>
              <a:t> labore et dolore </a:t>
            </a:r>
            <a:r>
              <a:rPr lang="en-US" err="1"/>
              <a:t>magnam</a:t>
            </a:r>
            <a:r>
              <a:rPr lang="en-US"/>
              <a:t> </a:t>
            </a:r>
            <a:r>
              <a:rPr lang="en-US" err="1"/>
              <a:t>aliquam</a:t>
            </a:r>
            <a:r>
              <a:rPr lang="en-US"/>
              <a:t> </a:t>
            </a:r>
            <a:r>
              <a:rPr lang="en-US" err="1"/>
              <a:t>quaerat</a:t>
            </a:r>
            <a:r>
              <a:rPr lang="en-US"/>
              <a:t> </a:t>
            </a:r>
            <a:r>
              <a:rPr lang="en-US" err="1"/>
              <a:t>voluptatem</a:t>
            </a:r>
            <a:r>
              <a:rPr lang="en-US"/>
              <a:t>. Ut </a:t>
            </a:r>
            <a:r>
              <a:rPr lang="en-US" err="1"/>
              <a:t>enim</a:t>
            </a:r>
            <a:r>
              <a:rPr lang="en-US"/>
              <a:t> ad minima </a:t>
            </a:r>
            <a:r>
              <a:rPr lang="en-US" err="1"/>
              <a:t>veniam</a:t>
            </a:r>
            <a:r>
              <a:rPr lang="en-US"/>
              <a:t>, </a:t>
            </a:r>
            <a:r>
              <a:rPr lang="en-US" err="1"/>
              <a:t>quis</a:t>
            </a:r>
            <a:r>
              <a:rPr lang="en-US"/>
              <a:t> nostrum </a:t>
            </a:r>
            <a:r>
              <a:rPr lang="en-US" err="1"/>
              <a:t>exercitatiionem</a:t>
            </a:r>
            <a:r>
              <a:rPr lang="en-US"/>
              <a:t> </a:t>
            </a:r>
            <a:r>
              <a:rPr lang="en-US" err="1"/>
              <a:t>consequatur</a:t>
            </a:r>
            <a:r>
              <a:rPr lang="en-US"/>
              <a:t>? </a:t>
            </a:r>
            <a:r>
              <a:rPr lang="en-US" err="1"/>
              <a:t>Quis</a:t>
            </a:r>
            <a:r>
              <a:rPr lang="en-US"/>
              <a:t> autem vel </a:t>
            </a:r>
            <a:r>
              <a:rPr lang="en-US" err="1"/>
              <a:t>eum</a:t>
            </a:r>
            <a:r>
              <a:rPr lang="en-US"/>
              <a:t> lure </a:t>
            </a:r>
            <a:r>
              <a:rPr lang="en-US" err="1"/>
              <a:t>reprehenderit</a:t>
            </a:r>
            <a:r>
              <a:rPr lang="en-US"/>
              <a:t> qui in </a:t>
            </a:r>
            <a:r>
              <a:rPr lang="en-US" err="1"/>
              <a:t>ea</a:t>
            </a:r>
            <a:r>
              <a:rPr lang="en-US"/>
              <a:t> </a:t>
            </a:r>
            <a:r>
              <a:rPr lang="en-US" err="1"/>
              <a:t>voluptate</a:t>
            </a:r>
            <a:r>
              <a:rPr lang="en-US"/>
              <a:t> </a:t>
            </a:r>
            <a:r>
              <a:rPr lang="en-US" err="1"/>
              <a:t>velit</a:t>
            </a:r>
            <a:r>
              <a:rPr lang="en-US"/>
              <a:t> </a:t>
            </a:r>
            <a:r>
              <a:rPr lang="en-US" err="1"/>
              <a:t>esse</a:t>
            </a:r>
            <a:r>
              <a:rPr lang="en-US"/>
              <a:t> </a:t>
            </a:r>
            <a:r>
              <a:rPr lang="en-US" err="1"/>
              <a:t>quam</a:t>
            </a:r>
            <a:r>
              <a:rPr lang="en-US"/>
              <a:t> nihil </a:t>
            </a:r>
            <a:r>
              <a:rPr lang="en-US" err="1"/>
              <a:t>molestiae</a:t>
            </a:r>
            <a:r>
              <a:rPr lang="en-US"/>
              <a:t> </a:t>
            </a:r>
            <a:r>
              <a:rPr lang="en-US" err="1"/>
              <a:t>condequatur</a:t>
            </a:r>
            <a:r>
              <a:rPr lang="en-US"/>
              <a:t>, vel illum qui </a:t>
            </a:r>
            <a:r>
              <a:rPr lang="en-US" err="1"/>
              <a:t>dolorem</a:t>
            </a:r>
            <a:r>
              <a:rPr lang="en-US"/>
              <a:t> </a:t>
            </a:r>
            <a:r>
              <a:rPr lang="en-US" err="1"/>
              <a:t>eum</a:t>
            </a:r>
            <a:r>
              <a:rPr lang="en-US"/>
              <a:t> </a:t>
            </a:r>
            <a:r>
              <a:rPr lang="en-US" err="1"/>
              <a:t>fuqiat</a:t>
            </a:r>
            <a:r>
              <a:rPr lang="en-US"/>
              <a:t> </a:t>
            </a:r>
            <a:r>
              <a:rPr lang="en-US" err="1"/>
              <a:t>qio</a:t>
            </a:r>
            <a:r>
              <a:rPr lang="en-US"/>
              <a:t> </a:t>
            </a:r>
            <a:r>
              <a:rPr lang="en-US" err="1"/>
              <a:t>volupras</a:t>
            </a:r>
            <a:r>
              <a:rPr lang="en-US"/>
              <a:t> </a:t>
            </a:r>
            <a:r>
              <a:rPr lang="en-US" err="1"/>
              <a:t>nulla</a:t>
            </a:r>
            <a:r>
              <a:rPr lang="en-US"/>
              <a:t> </a:t>
            </a:r>
            <a:r>
              <a:rPr lang="en-US" err="1"/>
              <a:t>pariatur</a:t>
            </a:r>
            <a:r>
              <a:rPr lang="en-US"/>
              <a:t>?</a:t>
            </a:r>
          </a:p>
        </p:txBody>
      </p:sp>
      <p:sp>
        <p:nvSpPr>
          <p:cNvPr id="14" name="Picture Placeholder 13">
            <a:extLst>
              <a:ext uri="{FF2B5EF4-FFF2-40B4-BE49-F238E27FC236}">
                <a16:creationId xmlns:a16="http://schemas.microsoft.com/office/drawing/2014/main" id="{810BDCC5-8CC8-6AF5-E61D-6351C51F5639}"/>
              </a:ext>
            </a:extLst>
          </p:cNvPr>
          <p:cNvSpPr>
            <a:spLocks noGrp="1"/>
          </p:cNvSpPr>
          <p:nvPr>
            <p:ph type="pic" sz="quarter" idx="12" hasCustomPrompt="1"/>
          </p:nvPr>
        </p:nvSpPr>
        <p:spPr>
          <a:xfrm>
            <a:off x="10485438" y="610622"/>
            <a:ext cx="7161212" cy="9142958"/>
          </a:xfrm>
          <a:prstGeom prst="rect">
            <a:avLst/>
          </a:prstGeom>
        </p:spPr>
        <p:txBody>
          <a:bodyPr/>
          <a:lstStyle/>
          <a:p>
            <a:r>
              <a:rPr lang="en-US"/>
              <a:t>Click the middle icon to upload an image.</a:t>
            </a:r>
          </a:p>
        </p:txBody>
      </p:sp>
    </p:spTree>
    <p:extLst>
      <p:ext uri="{BB962C8B-B14F-4D97-AF65-F5344CB8AC3E}">
        <p14:creationId xmlns:p14="http://schemas.microsoft.com/office/powerpoint/2010/main" val="40712204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Slide 1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8E44FC-1ACF-4149-0088-F73F7248AAEA}"/>
              </a:ext>
              <a:ext uri="{C183D7F6-B498-43B3-948B-1728B52AA6E4}">
                <adec:decorative xmlns:adec="http://schemas.microsoft.com/office/drawing/2017/decorative" val="1"/>
              </a:ext>
            </a:extLst>
          </p:cNvPr>
          <p:cNvPicPr>
            <a:picLocks noChangeAspect="1"/>
          </p:cNvPicPr>
          <p:nvPr userDrawn="1"/>
        </p:nvPicPr>
        <p:blipFill rotWithShape="1">
          <a:blip r:embed="rId2"/>
          <a:srcRect l="38759"/>
          <a:stretch/>
        </p:blipFill>
        <p:spPr>
          <a:xfrm>
            <a:off x="5766576" y="0"/>
            <a:ext cx="12521424" cy="10370137"/>
          </a:xfrm>
          <a:prstGeom prst="rect">
            <a:avLst/>
          </a:prstGeom>
        </p:spPr>
      </p:pic>
      <p:sp>
        <p:nvSpPr>
          <p:cNvPr id="9" name="Picture Placeholder 13">
            <a:extLst>
              <a:ext uri="{FF2B5EF4-FFF2-40B4-BE49-F238E27FC236}">
                <a16:creationId xmlns:a16="http://schemas.microsoft.com/office/drawing/2014/main" id="{CCDDD834-4451-F3ED-9E48-7FB60642965D}"/>
              </a:ext>
            </a:extLst>
          </p:cNvPr>
          <p:cNvSpPr>
            <a:spLocks noGrp="1"/>
          </p:cNvSpPr>
          <p:nvPr>
            <p:ph type="pic" sz="quarter" idx="12" hasCustomPrompt="1"/>
          </p:nvPr>
        </p:nvSpPr>
        <p:spPr>
          <a:xfrm>
            <a:off x="678180" y="856304"/>
            <a:ext cx="8465820" cy="8630586"/>
          </a:xfrm>
          <a:prstGeom prst="rect">
            <a:avLst/>
          </a:prstGeom>
        </p:spPr>
        <p:txBody>
          <a:bodyPr/>
          <a:lstStyle/>
          <a:p>
            <a:r>
              <a:rPr lang="en-US"/>
              <a:t>Click the middle icon to upload an image.</a:t>
            </a:r>
          </a:p>
        </p:txBody>
      </p:sp>
      <p:sp>
        <p:nvSpPr>
          <p:cNvPr id="5" name="AutoShape 4">
            <a:extLst>
              <a:ext uri="{FF2B5EF4-FFF2-40B4-BE49-F238E27FC236}">
                <a16:creationId xmlns:a16="http://schemas.microsoft.com/office/drawing/2014/main" id="{E7DA828F-2DED-99B5-F858-36FD2CC1F7CE}"/>
              </a:ext>
              <a:ext uri="{C183D7F6-B498-43B3-948B-1728B52AA6E4}">
                <adec:decorative xmlns:adec="http://schemas.microsoft.com/office/drawing/2017/decorative" val="1"/>
              </a:ext>
            </a:extLst>
          </p:cNvPr>
          <p:cNvSpPr/>
          <p:nvPr userDrawn="1"/>
        </p:nvSpPr>
        <p:spPr>
          <a:xfrm>
            <a:off x="10058400" y="2019300"/>
            <a:ext cx="7358740" cy="0"/>
          </a:xfrm>
          <a:prstGeom prst="line">
            <a:avLst/>
          </a:prstGeom>
          <a:ln w="47625" cap="flat">
            <a:solidFill>
              <a:srgbClr val="FFFFFF"/>
            </a:solidFill>
            <a:prstDash val="solid"/>
            <a:headEnd type="none" w="sm" len="sm"/>
            <a:tailEnd type="none" w="sm" len="sm"/>
          </a:ln>
        </p:spPr>
      </p:sp>
      <p:sp>
        <p:nvSpPr>
          <p:cNvPr id="7" name="Content Placeholder 7">
            <a:extLst>
              <a:ext uri="{FF2B5EF4-FFF2-40B4-BE49-F238E27FC236}">
                <a16:creationId xmlns:a16="http://schemas.microsoft.com/office/drawing/2014/main" id="{F6E56763-8D2D-2F45-272A-39777E9D8954}"/>
              </a:ext>
            </a:extLst>
          </p:cNvPr>
          <p:cNvSpPr>
            <a:spLocks noGrp="1"/>
          </p:cNvSpPr>
          <p:nvPr>
            <p:ph sz="quarter" idx="10" hasCustomPrompt="1"/>
          </p:nvPr>
        </p:nvSpPr>
        <p:spPr>
          <a:xfrm>
            <a:off x="10025743" y="495480"/>
            <a:ext cx="7391400" cy="1295220"/>
          </a:xfrm>
          <a:prstGeom prst="rect">
            <a:avLst/>
          </a:prstGeom>
        </p:spPr>
        <p:txBody>
          <a:bodyPr/>
          <a:lstStyle>
            <a:lvl1pPr marL="0" indent="0" algn="l">
              <a:buNone/>
              <a:defRPr sz="8000" b="1" i="0">
                <a:solidFill>
                  <a:schemeClr val="bg1"/>
                </a:solidFill>
                <a:latin typeface="Calibri" panose="020F0502020204030204" pitchFamily="34" charset="0"/>
                <a:cs typeface="Calibri" panose="020F0502020204030204" pitchFamily="34" charset="0"/>
              </a:defRPr>
            </a:lvl1pPr>
          </a:lstStyle>
          <a:p>
            <a:pPr lvl="0"/>
            <a:r>
              <a:rPr lang="en-US"/>
              <a:t>Header</a:t>
            </a:r>
          </a:p>
        </p:txBody>
      </p:sp>
      <p:sp>
        <p:nvSpPr>
          <p:cNvPr id="8" name="Text Placeholder 21">
            <a:extLst>
              <a:ext uri="{FF2B5EF4-FFF2-40B4-BE49-F238E27FC236}">
                <a16:creationId xmlns:a16="http://schemas.microsoft.com/office/drawing/2014/main" id="{CC131BE2-284D-58B4-A7F2-0CEADBCB85A6}"/>
              </a:ext>
            </a:extLst>
          </p:cNvPr>
          <p:cNvSpPr>
            <a:spLocks noGrp="1"/>
          </p:cNvSpPr>
          <p:nvPr>
            <p:ph type="body" sz="quarter" idx="11" hasCustomPrompt="1"/>
          </p:nvPr>
        </p:nvSpPr>
        <p:spPr>
          <a:xfrm>
            <a:off x="10025741" y="2247900"/>
            <a:ext cx="7391399" cy="7238994"/>
          </a:xfrm>
          <a:prstGeom prst="rect">
            <a:avLst/>
          </a:prstGeom>
        </p:spPr>
        <p:txBody>
          <a:bodyPr/>
          <a:lstStyle>
            <a:lvl1pPr marL="0" indent="0">
              <a:buFontTx/>
              <a:buNone/>
              <a:defRPr sz="2400" b="0" i="0">
                <a:solidFill>
                  <a:schemeClr val="bg1"/>
                </a:solidFill>
                <a:latin typeface="Calibri" panose="020F0502020204030204" pitchFamily="34" charset="0"/>
                <a:cs typeface="Calibri" panose="020F0502020204030204" pitchFamily="34" charset="0"/>
              </a:defRPr>
            </a:lvl1pPr>
            <a:lvl2pPr marL="457200" indent="0">
              <a:buNone/>
              <a:defRPr/>
            </a:lvl2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t>Lorem ipsum dolor sit </a:t>
            </a:r>
            <a:r>
              <a:rPr lang="en-US" err="1"/>
              <a:t>amet</a:t>
            </a:r>
            <a:r>
              <a:rPr lang="en-US"/>
              <a:t>, </a:t>
            </a:r>
            <a:r>
              <a:rPr lang="en-US" err="1"/>
              <a:t>consectetur</a:t>
            </a:r>
            <a:r>
              <a:rPr lang="en-US"/>
              <a:t> </a:t>
            </a:r>
            <a:r>
              <a:rPr lang="en-US" err="1"/>
              <a:t>adipsicing</a:t>
            </a:r>
            <a:r>
              <a:rPr lang="en-US"/>
              <a:t> </a:t>
            </a:r>
            <a:r>
              <a:rPr lang="en-US" err="1"/>
              <a:t>elit</a:t>
            </a:r>
            <a:r>
              <a:rPr lang="en-US"/>
              <a:t>, sed do </a:t>
            </a:r>
            <a:r>
              <a:rPr lang="en-US" err="1"/>
              <a:t>eiusmod</a:t>
            </a:r>
            <a:r>
              <a:rPr lang="en-US"/>
              <a:t> </a:t>
            </a:r>
            <a:r>
              <a:rPr lang="en-US" err="1"/>
              <a:t>tempor</a:t>
            </a:r>
            <a:r>
              <a:rPr lang="en-US"/>
              <a:t> </a:t>
            </a:r>
            <a:r>
              <a:rPr lang="en-US" err="1"/>
              <a:t>incidiunt</a:t>
            </a:r>
            <a:r>
              <a:rPr lang="en-US"/>
              <a:t> </a:t>
            </a:r>
            <a:r>
              <a:rPr lang="en-US" err="1"/>
              <a:t>ut</a:t>
            </a:r>
            <a:r>
              <a:rPr lang="en-US"/>
              <a:t> labore et dolore </a:t>
            </a:r>
            <a:r>
              <a:rPr lang="en-US" err="1"/>
              <a:t>magnaaliqua</a:t>
            </a:r>
            <a:r>
              <a:rPr lang="en-US"/>
              <a:t>. Ut </a:t>
            </a:r>
            <a:r>
              <a:rPr lang="en-US" err="1"/>
              <a:t>enim</a:t>
            </a:r>
            <a:r>
              <a:rPr lang="en-US"/>
              <a:t> ad minim </a:t>
            </a:r>
            <a:r>
              <a:rPr lang="en-US" err="1"/>
              <a:t>ullamco</a:t>
            </a:r>
            <a:r>
              <a:rPr lang="en-US"/>
              <a:t> </a:t>
            </a:r>
            <a:r>
              <a:rPr lang="en-US" err="1"/>
              <a:t>laboris</a:t>
            </a:r>
            <a:r>
              <a:rPr lang="en-US"/>
              <a:t>, nisi </a:t>
            </a:r>
            <a:r>
              <a:rPr lang="en-US" err="1"/>
              <a:t>ut</a:t>
            </a:r>
            <a:r>
              <a:rPr lang="en-US"/>
              <a:t> </a:t>
            </a:r>
            <a:r>
              <a:rPr lang="en-US" err="1"/>
              <a:t>alitquip</a:t>
            </a:r>
            <a:r>
              <a:rPr lang="en-US"/>
              <a:t> ex </a:t>
            </a:r>
            <a:r>
              <a:rPr lang="en-US" err="1"/>
              <a:t>ea</a:t>
            </a:r>
            <a:r>
              <a:rPr lang="en-US"/>
              <a:t> </a:t>
            </a:r>
            <a:r>
              <a:rPr lang="en-US" err="1"/>
              <a:t>commodo</a:t>
            </a:r>
            <a:r>
              <a:rPr lang="en-US"/>
              <a:t> </a:t>
            </a:r>
            <a:r>
              <a:rPr lang="en-US" err="1"/>
              <a:t>consequat</a:t>
            </a:r>
            <a:r>
              <a:rPr lang="en-US"/>
              <a:t>. Duis aue </a:t>
            </a:r>
            <a:r>
              <a:rPr lang="en-US" err="1"/>
              <a:t>irure</a:t>
            </a:r>
            <a:r>
              <a:rPr lang="en-US"/>
              <a:t> dolor in </a:t>
            </a:r>
            <a:r>
              <a:rPr lang="en-US" err="1"/>
              <a:t>reprhenderit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a:t>
            </a:r>
            <a:r>
              <a:rPr lang="en-US" err="1"/>
              <a:t>doore</a:t>
            </a:r>
            <a:r>
              <a:rPr lang="en-US"/>
              <a:t> </a:t>
            </a:r>
            <a:r>
              <a:rPr lang="en-US" err="1"/>
              <a:t>eu</a:t>
            </a:r>
            <a:r>
              <a:rPr lang="en-US"/>
              <a:t> </a:t>
            </a:r>
            <a:r>
              <a:rPr lang="en-US" err="1"/>
              <a:t>fguiat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in </a:t>
            </a:r>
            <a:r>
              <a:rPr lang="en-US" err="1"/>
              <a:t>aglu</a:t>
            </a:r>
            <a:r>
              <a:rPr lang="en-US"/>
              <a:t> </a:t>
            </a:r>
            <a:r>
              <a:rPr lang="en-US" err="1"/>
              <a:t>cuipdatat</a:t>
            </a:r>
            <a:r>
              <a:rPr lang="en-US"/>
              <a:t> non </a:t>
            </a:r>
            <a:r>
              <a:rPr lang="en-US" err="1"/>
              <a:t>prodient</a:t>
            </a:r>
            <a:r>
              <a:rPr lang="en-US"/>
              <a:t>, sunt in culpa qui official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t>
            </a:r>
            <a:r>
              <a:rPr lang="en-US" err="1"/>
              <a:t>amet</a:t>
            </a:r>
            <a:r>
              <a:rPr lang="en-US"/>
              <a:t>, </a:t>
            </a:r>
            <a:r>
              <a:rPr lang="en-US" err="1"/>
              <a:t>consectetur</a:t>
            </a:r>
            <a:r>
              <a:rPr lang="en-US"/>
              <a:t> </a:t>
            </a:r>
            <a:r>
              <a:rPr lang="en-US" err="1"/>
              <a:t>adipsicing</a:t>
            </a:r>
            <a:r>
              <a:rPr lang="en-US"/>
              <a:t> </a:t>
            </a:r>
            <a:r>
              <a:rPr lang="en-US" err="1"/>
              <a:t>elit</a:t>
            </a:r>
            <a:r>
              <a:rPr lang="en-US"/>
              <a:t>, sed do </a:t>
            </a:r>
            <a:r>
              <a:rPr lang="en-US" err="1"/>
              <a:t>eiusmod</a:t>
            </a:r>
            <a:r>
              <a:rPr lang="en-US"/>
              <a:t> </a:t>
            </a:r>
            <a:r>
              <a:rPr lang="en-US" err="1"/>
              <a:t>tempor</a:t>
            </a:r>
            <a:r>
              <a:rPr lang="en-US"/>
              <a:t> </a:t>
            </a:r>
            <a:r>
              <a:rPr lang="en-US" err="1"/>
              <a:t>incidiunt</a:t>
            </a:r>
            <a:r>
              <a:rPr lang="en-US"/>
              <a:t> </a:t>
            </a:r>
            <a:r>
              <a:rPr lang="en-US" err="1"/>
              <a:t>ut</a:t>
            </a:r>
            <a:r>
              <a:rPr lang="en-US"/>
              <a:t> labore et dolore </a:t>
            </a:r>
            <a:r>
              <a:rPr lang="en-US" err="1"/>
              <a:t>magnaaliqua</a:t>
            </a:r>
            <a:r>
              <a:rPr lang="en-US"/>
              <a:t>. Ut </a:t>
            </a:r>
            <a:r>
              <a:rPr lang="en-US" err="1"/>
              <a:t>enim</a:t>
            </a:r>
            <a:r>
              <a:rPr lang="en-US"/>
              <a:t> ad minim </a:t>
            </a:r>
            <a:r>
              <a:rPr lang="en-US" err="1"/>
              <a:t>ullamco</a:t>
            </a:r>
            <a:r>
              <a:rPr lang="en-US"/>
              <a:t> </a:t>
            </a:r>
            <a:r>
              <a:rPr lang="en-US" err="1"/>
              <a:t>laboris</a:t>
            </a:r>
            <a:r>
              <a:rPr lang="en-US"/>
              <a:t>, nisi </a:t>
            </a:r>
            <a:r>
              <a:rPr lang="en-US" err="1"/>
              <a:t>ut</a:t>
            </a:r>
            <a:r>
              <a:rPr lang="en-US"/>
              <a:t> </a:t>
            </a:r>
            <a:r>
              <a:rPr lang="en-US" err="1"/>
              <a:t>alitquip</a:t>
            </a:r>
            <a:r>
              <a:rPr lang="en-US"/>
              <a:t> ex </a:t>
            </a:r>
            <a:r>
              <a:rPr lang="en-US" err="1"/>
              <a:t>ea</a:t>
            </a:r>
            <a:r>
              <a:rPr lang="en-US"/>
              <a:t> </a:t>
            </a:r>
            <a:r>
              <a:rPr lang="en-US" err="1"/>
              <a:t>commodo</a:t>
            </a:r>
            <a:r>
              <a:rPr lang="en-US"/>
              <a:t> </a:t>
            </a:r>
            <a:r>
              <a:rPr lang="en-US" err="1"/>
              <a:t>consequat</a:t>
            </a:r>
            <a:r>
              <a:rPr lang="en-US"/>
              <a:t>. Duis aue </a:t>
            </a:r>
            <a:r>
              <a:rPr lang="en-US" err="1"/>
              <a:t>irure</a:t>
            </a:r>
            <a:r>
              <a:rPr lang="en-US"/>
              <a:t> dolor in </a:t>
            </a:r>
            <a:r>
              <a:rPr lang="en-US" err="1"/>
              <a:t>reprhenderit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a:t>
            </a:r>
            <a:r>
              <a:rPr lang="en-US" err="1"/>
              <a:t>doore</a:t>
            </a:r>
            <a:r>
              <a:rPr lang="en-US"/>
              <a:t> </a:t>
            </a:r>
            <a:r>
              <a:rPr lang="en-US" err="1"/>
              <a:t>eu</a:t>
            </a:r>
            <a:r>
              <a:rPr lang="en-US"/>
              <a:t> </a:t>
            </a:r>
            <a:r>
              <a:rPr lang="en-US" err="1"/>
              <a:t>fguiat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in </a:t>
            </a:r>
            <a:r>
              <a:rPr lang="en-US" err="1"/>
              <a:t>aglu</a:t>
            </a:r>
            <a:r>
              <a:rPr lang="en-US"/>
              <a:t> </a:t>
            </a:r>
            <a:r>
              <a:rPr lang="en-US" err="1"/>
              <a:t>cuipdatat</a:t>
            </a:r>
            <a:r>
              <a:rPr lang="en-US"/>
              <a:t> non </a:t>
            </a:r>
            <a:r>
              <a:rPr lang="en-US" err="1"/>
              <a:t>prodient</a:t>
            </a:r>
            <a:r>
              <a:rPr lang="en-US"/>
              <a:t>, sunt in culpa qui official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t>
            </a:r>
            <a:r>
              <a:rPr lang="en-US" err="1"/>
              <a:t>amet</a:t>
            </a:r>
            <a:r>
              <a:rPr lang="en-US"/>
              <a:t>, </a:t>
            </a:r>
            <a:r>
              <a:rPr lang="en-US" err="1"/>
              <a:t>consectetur</a:t>
            </a:r>
            <a:r>
              <a:rPr lang="en-US"/>
              <a:t> </a:t>
            </a:r>
            <a:r>
              <a:rPr lang="en-US" err="1"/>
              <a:t>adipsicing</a:t>
            </a:r>
            <a:r>
              <a:rPr lang="en-US"/>
              <a:t> </a:t>
            </a:r>
            <a:r>
              <a:rPr lang="en-US" err="1"/>
              <a:t>elit</a:t>
            </a:r>
            <a:r>
              <a:rPr lang="en-US"/>
              <a:t>, sed do </a:t>
            </a:r>
            <a:r>
              <a:rPr lang="en-US" err="1"/>
              <a:t>eiusmod</a:t>
            </a:r>
            <a:r>
              <a:rPr lang="en-US"/>
              <a:t> </a:t>
            </a:r>
            <a:r>
              <a:rPr lang="en-US" err="1"/>
              <a:t>tempor</a:t>
            </a:r>
            <a:r>
              <a:rPr lang="en-US"/>
              <a:t> </a:t>
            </a:r>
            <a:r>
              <a:rPr lang="en-US" err="1"/>
              <a:t>incidiunt</a:t>
            </a:r>
            <a:r>
              <a:rPr lang="en-US"/>
              <a:t> </a:t>
            </a:r>
            <a:r>
              <a:rPr lang="en-US" err="1"/>
              <a:t>ut</a:t>
            </a:r>
            <a:r>
              <a:rPr lang="en-US"/>
              <a:t> labore et dolore </a:t>
            </a:r>
            <a:r>
              <a:rPr lang="en-US" err="1"/>
              <a:t>magnaaliqua</a:t>
            </a:r>
            <a:r>
              <a:rPr lang="en-US"/>
              <a:t>. Ut </a:t>
            </a:r>
            <a:r>
              <a:rPr lang="en-US" err="1"/>
              <a:t>enim</a:t>
            </a:r>
            <a:r>
              <a:rPr lang="en-US"/>
              <a:t> ad minim </a:t>
            </a:r>
            <a:r>
              <a:rPr lang="en-US" err="1"/>
              <a:t>ullamco</a:t>
            </a:r>
            <a:r>
              <a:rPr lang="en-US"/>
              <a:t> </a:t>
            </a:r>
            <a:r>
              <a:rPr lang="en-US" err="1"/>
              <a:t>laboris</a:t>
            </a:r>
            <a:r>
              <a:rPr lang="en-US"/>
              <a:t>, nisi </a:t>
            </a:r>
            <a:r>
              <a:rPr lang="en-US" err="1"/>
              <a:t>ut</a:t>
            </a:r>
            <a:r>
              <a:rPr lang="en-US"/>
              <a:t> </a:t>
            </a:r>
            <a:r>
              <a:rPr lang="en-US" err="1"/>
              <a:t>alitquip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40984433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Slide 13">
    <p:spTree>
      <p:nvGrpSpPr>
        <p:cNvPr id="1" name=""/>
        <p:cNvGrpSpPr/>
        <p:nvPr/>
      </p:nvGrpSpPr>
      <p:grpSpPr>
        <a:xfrm>
          <a:off x="0" y="0"/>
          <a:ext cx="0" cy="0"/>
          <a:chOff x="0" y="0"/>
          <a:chExt cx="0" cy="0"/>
        </a:xfrm>
      </p:grpSpPr>
      <p:sp>
        <p:nvSpPr>
          <p:cNvPr id="3" name="Freeform 9">
            <a:extLst>
              <a:ext uri="{FF2B5EF4-FFF2-40B4-BE49-F238E27FC236}">
                <a16:creationId xmlns:a16="http://schemas.microsoft.com/office/drawing/2014/main" id="{6A37F016-21F4-118A-D5B8-A7642911C46E}"/>
              </a:ext>
              <a:ext uri="{C183D7F6-B498-43B3-948B-1728B52AA6E4}">
                <adec:decorative xmlns:adec="http://schemas.microsoft.com/office/drawing/2017/decorative" val="1"/>
              </a:ext>
            </a:extLst>
          </p:cNvPr>
          <p:cNvSpPr/>
          <p:nvPr userDrawn="1"/>
        </p:nvSpPr>
        <p:spPr>
          <a:xfrm>
            <a:off x="-76201" y="2324066"/>
            <a:ext cx="12115801" cy="6324634"/>
          </a:xfrm>
          <a:custGeom>
            <a:avLst/>
            <a:gdLst/>
            <a:ahLst/>
            <a:cxnLst/>
            <a:rect l="l" t="t" r="r" b="b"/>
            <a:pathLst>
              <a:path w="5501528" h="1596688">
                <a:moveTo>
                  <a:pt x="0" y="0"/>
                </a:moveTo>
                <a:lnTo>
                  <a:pt x="5501528" y="0"/>
                </a:lnTo>
                <a:lnTo>
                  <a:pt x="5501528" y="1596688"/>
                </a:lnTo>
                <a:lnTo>
                  <a:pt x="0" y="1596688"/>
                </a:lnTo>
                <a:close/>
              </a:path>
            </a:pathLst>
          </a:custGeom>
          <a:blipFill>
            <a:blip r:embed="rId2"/>
            <a:stretch>
              <a:fillRect/>
            </a:stretch>
          </a:blipFill>
        </p:spPr>
        <p:txBody>
          <a:bodyPr/>
          <a:lstStyle/>
          <a:p>
            <a:endParaRPr lang="en-US" b="1">
              <a:latin typeface="Calibri" panose="020F0502020204030204" pitchFamily="34" charset="0"/>
            </a:endParaRPr>
          </a:p>
        </p:txBody>
      </p:sp>
      <p:pic>
        <p:nvPicPr>
          <p:cNvPr id="7" name="Picture 17">
            <a:extLst>
              <a:ext uri="{FF2B5EF4-FFF2-40B4-BE49-F238E27FC236}">
                <a16:creationId xmlns:a16="http://schemas.microsoft.com/office/drawing/2014/main" id="{F77E3C00-7FB8-81C8-8EA6-6A5879F79A17}"/>
              </a:ext>
              <a:ext uri="{C183D7F6-B498-43B3-948B-1728B52AA6E4}">
                <adec:decorative xmlns:adec="http://schemas.microsoft.com/office/drawing/2017/decorative" val="1"/>
              </a:ext>
            </a:extLst>
          </p:cNvPr>
          <p:cNvPicPr>
            <a:picLocks noChangeAspect="1"/>
          </p:cNvPicPr>
          <p:nvPr userDrawn="1"/>
        </p:nvPicPr>
        <p:blipFill>
          <a:blip r:embed="rId3"/>
          <a:srcRect/>
          <a:stretch>
            <a:fillRect/>
          </a:stretch>
        </p:blipFill>
        <p:spPr>
          <a:xfrm>
            <a:off x="640766" y="9038695"/>
            <a:ext cx="2099210" cy="714885"/>
          </a:xfrm>
          <a:prstGeom prst="rect">
            <a:avLst/>
          </a:prstGeom>
        </p:spPr>
      </p:pic>
      <p:sp>
        <p:nvSpPr>
          <p:cNvPr id="8" name="Picture Placeholder 13">
            <a:extLst>
              <a:ext uri="{FF2B5EF4-FFF2-40B4-BE49-F238E27FC236}">
                <a16:creationId xmlns:a16="http://schemas.microsoft.com/office/drawing/2014/main" id="{E50FAA42-D934-2B65-03BE-673716D5F185}"/>
              </a:ext>
            </a:extLst>
          </p:cNvPr>
          <p:cNvSpPr>
            <a:spLocks noGrp="1"/>
          </p:cNvSpPr>
          <p:nvPr>
            <p:ph type="pic" sz="quarter" idx="12" hasCustomPrompt="1"/>
          </p:nvPr>
        </p:nvSpPr>
        <p:spPr>
          <a:xfrm>
            <a:off x="12039600" y="0"/>
            <a:ext cx="6248400" cy="10287000"/>
          </a:xfrm>
          <a:prstGeom prst="rect">
            <a:avLst/>
          </a:prstGeom>
        </p:spPr>
        <p:txBody>
          <a:bodyPr/>
          <a:lstStyle/>
          <a:p>
            <a:r>
              <a:rPr lang="en-US"/>
              <a:t>Click the middle icon to upload an image.</a:t>
            </a:r>
          </a:p>
        </p:txBody>
      </p:sp>
      <p:sp>
        <p:nvSpPr>
          <p:cNvPr id="9" name="Content Placeholder 7">
            <a:extLst>
              <a:ext uri="{FF2B5EF4-FFF2-40B4-BE49-F238E27FC236}">
                <a16:creationId xmlns:a16="http://schemas.microsoft.com/office/drawing/2014/main" id="{3B2ADD9E-D200-6630-D549-7349566CA286}"/>
              </a:ext>
            </a:extLst>
          </p:cNvPr>
          <p:cNvSpPr>
            <a:spLocks noGrp="1"/>
          </p:cNvSpPr>
          <p:nvPr>
            <p:ph sz="quarter" idx="10" hasCustomPrompt="1"/>
          </p:nvPr>
        </p:nvSpPr>
        <p:spPr>
          <a:xfrm>
            <a:off x="653037" y="647880"/>
            <a:ext cx="10776963" cy="1295220"/>
          </a:xfrm>
          <a:prstGeom prst="rect">
            <a:avLst/>
          </a:prstGeom>
        </p:spPr>
        <p:txBody>
          <a:bodyPr/>
          <a:lstStyle>
            <a:lvl1pPr marL="0" indent="0" algn="l">
              <a:buNone/>
              <a:defRPr sz="7200" b="1" i="0">
                <a:solidFill>
                  <a:srgbClr val="C05711"/>
                </a:solidFill>
                <a:latin typeface="Calibri" panose="020F0502020204030204" pitchFamily="34" charset="0"/>
                <a:cs typeface="Calibri" panose="020F0502020204030204" pitchFamily="34" charset="0"/>
              </a:defRPr>
            </a:lvl1pPr>
          </a:lstStyle>
          <a:p>
            <a:pPr lvl="0"/>
            <a:r>
              <a:rPr lang="en-US"/>
              <a:t>Header</a:t>
            </a:r>
          </a:p>
        </p:txBody>
      </p:sp>
      <p:sp>
        <p:nvSpPr>
          <p:cNvPr id="10" name="Text Placeholder 14">
            <a:extLst>
              <a:ext uri="{FF2B5EF4-FFF2-40B4-BE49-F238E27FC236}">
                <a16:creationId xmlns:a16="http://schemas.microsoft.com/office/drawing/2014/main" id="{04CB3AF3-C3BE-DBEB-D32D-8759CDB02868}"/>
              </a:ext>
            </a:extLst>
          </p:cNvPr>
          <p:cNvSpPr>
            <a:spLocks noGrp="1"/>
          </p:cNvSpPr>
          <p:nvPr>
            <p:ph type="body" sz="quarter" idx="11" hasCustomPrompt="1"/>
          </p:nvPr>
        </p:nvSpPr>
        <p:spPr>
          <a:xfrm>
            <a:off x="689480" y="2975976"/>
            <a:ext cx="10740520" cy="4972049"/>
          </a:xfrm>
          <a:prstGeom prst="rect">
            <a:avLst/>
          </a:prstGeom>
        </p:spPr>
        <p:txBody>
          <a:bodyPr/>
          <a:lstStyle>
            <a:lvl1pPr>
              <a:lnSpc>
                <a:spcPct val="100000"/>
              </a:lnSpc>
              <a:defRPr sz="2800">
                <a:solidFill>
                  <a:schemeClr val="bg1"/>
                </a:solidFill>
              </a:defRPr>
            </a:lvl1pPr>
          </a:lstStyle>
          <a:p>
            <a:pPr lvl="0"/>
            <a:r>
              <a:rPr lang="en-US"/>
              <a:t>Lorem ipsum dolor </a:t>
            </a:r>
            <a:r>
              <a:rPr lang="en-US" err="1"/>
              <a:t>aust</a:t>
            </a:r>
            <a:r>
              <a:rPr lang="en-US"/>
              <a:t> et </a:t>
            </a:r>
            <a:r>
              <a:rPr lang="en-US" err="1"/>
              <a:t>lingoou</a:t>
            </a:r>
            <a:r>
              <a:rPr lang="en-US"/>
              <a:t> </a:t>
            </a:r>
            <a:r>
              <a:rPr lang="en-US" err="1"/>
              <a:t>promebli</a:t>
            </a:r>
            <a:r>
              <a:rPr lang="en-US"/>
              <a:t> </a:t>
            </a:r>
            <a:r>
              <a:rPr lang="en-US" err="1"/>
              <a:t>throutri</a:t>
            </a:r>
            <a:r>
              <a:rPr lang="en-US"/>
              <a:t> </a:t>
            </a:r>
            <a:r>
              <a:rPr lang="en-US" err="1"/>
              <a:t>conmti</a:t>
            </a:r>
            <a:r>
              <a:rPr lang="en-US"/>
              <a:t> </a:t>
            </a:r>
            <a:r>
              <a:rPr lang="en-US" err="1"/>
              <a:t>agloi</a:t>
            </a:r>
            <a:r>
              <a:rPr lang="en-US"/>
              <a:t> teloi </a:t>
            </a:r>
            <a:r>
              <a:rPr lang="en-US" err="1"/>
              <a:t>polist</a:t>
            </a:r>
            <a:r>
              <a:rPr lang="en-US"/>
              <a:t> </a:t>
            </a:r>
            <a:r>
              <a:rPr lang="en-US" err="1"/>
              <a:t>tey</a:t>
            </a:r>
            <a:r>
              <a:rPr lang="en-US"/>
              <a:t> </a:t>
            </a:r>
            <a:r>
              <a:rPr lang="en-US" err="1"/>
              <a:t>wuorry</a:t>
            </a:r>
            <a:r>
              <a:rPr lang="en-US"/>
              <a:t> </a:t>
            </a:r>
            <a:r>
              <a:rPr lang="en-US" err="1"/>
              <a:t>qilopi</a:t>
            </a:r>
            <a:r>
              <a:rPr lang="en-US"/>
              <a:t> </a:t>
            </a:r>
            <a:r>
              <a:rPr lang="en-US" err="1"/>
              <a:t>borih</a:t>
            </a:r>
            <a:r>
              <a:rPr lang="en-US"/>
              <a:t> </a:t>
            </a:r>
            <a:r>
              <a:rPr lang="en-US" err="1"/>
              <a:t>chinip</a:t>
            </a:r>
            <a:r>
              <a:rPr lang="en-US"/>
              <a:t> </a:t>
            </a:r>
            <a:r>
              <a:rPr lang="en-US" err="1"/>
              <a:t>louy</a:t>
            </a:r>
            <a:r>
              <a:rPr lang="en-US"/>
              <a:t> dolor.</a:t>
            </a:r>
            <a:br>
              <a:rPr lang="en-US"/>
            </a:br>
            <a:endParaRPr lang="en-US"/>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a:t>Lorem ipsum dolor </a:t>
            </a:r>
            <a:r>
              <a:rPr lang="en-US" err="1"/>
              <a:t>aust</a:t>
            </a:r>
            <a:r>
              <a:rPr lang="en-US"/>
              <a:t> et </a:t>
            </a:r>
            <a:r>
              <a:rPr lang="en-US" err="1"/>
              <a:t>lingoou</a:t>
            </a:r>
            <a:r>
              <a:rPr lang="en-US"/>
              <a:t> </a:t>
            </a:r>
            <a:r>
              <a:rPr lang="en-US" err="1"/>
              <a:t>promebli</a:t>
            </a:r>
            <a:r>
              <a:rPr lang="en-US"/>
              <a:t> </a:t>
            </a:r>
            <a:r>
              <a:rPr lang="en-US" err="1"/>
              <a:t>throutri</a:t>
            </a:r>
            <a:r>
              <a:rPr lang="en-US"/>
              <a:t> </a:t>
            </a:r>
            <a:r>
              <a:rPr lang="en-US" err="1"/>
              <a:t>conmti</a:t>
            </a:r>
            <a:r>
              <a:rPr lang="en-US"/>
              <a:t> </a:t>
            </a:r>
            <a:r>
              <a:rPr lang="en-US" err="1"/>
              <a:t>agloi</a:t>
            </a:r>
            <a:r>
              <a:rPr lang="en-US"/>
              <a:t> teloi </a:t>
            </a:r>
            <a:r>
              <a:rPr lang="en-US" err="1"/>
              <a:t>polist</a:t>
            </a:r>
            <a:r>
              <a:rPr lang="en-US"/>
              <a:t> </a:t>
            </a:r>
            <a:r>
              <a:rPr lang="en-US" err="1"/>
              <a:t>tey</a:t>
            </a:r>
            <a:r>
              <a:rPr lang="en-US"/>
              <a:t> </a:t>
            </a:r>
            <a:r>
              <a:rPr lang="en-US" err="1"/>
              <a:t>wuorry</a:t>
            </a:r>
            <a:r>
              <a:rPr lang="en-US"/>
              <a:t> </a:t>
            </a:r>
            <a:r>
              <a:rPr lang="en-US" err="1"/>
              <a:t>qilopi</a:t>
            </a:r>
            <a:r>
              <a:rPr lang="en-US"/>
              <a:t> </a:t>
            </a:r>
            <a:r>
              <a:rPr lang="en-US" err="1"/>
              <a:t>borih</a:t>
            </a:r>
            <a:r>
              <a:rPr lang="en-US"/>
              <a:t> </a:t>
            </a:r>
            <a:r>
              <a:rPr lang="en-US" err="1"/>
              <a:t>chinip</a:t>
            </a:r>
            <a:r>
              <a:rPr lang="en-US"/>
              <a:t> </a:t>
            </a:r>
            <a:r>
              <a:rPr lang="en-US" err="1"/>
              <a:t>louy</a:t>
            </a:r>
            <a:r>
              <a:rPr lang="en-US"/>
              <a:t> dolor </a:t>
            </a:r>
            <a:r>
              <a:rPr lang="en-US" err="1"/>
              <a:t>ghoure</a:t>
            </a:r>
            <a:r>
              <a:rPr lang="en-US"/>
              <a:t> </a:t>
            </a:r>
            <a:r>
              <a:rPr lang="en-US" err="1"/>
              <a:t>ploint</a:t>
            </a:r>
            <a:r>
              <a:rPr lang="en-US"/>
              <a:t> </a:t>
            </a:r>
            <a:r>
              <a:rPr lang="en-US" err="1"/>
              <a:t>bowunt</a:t>
            </a:r>
            <a:r>
              <a:rPr lang="en-US"/>
              <a:t> </a:t>
            </a:r>
            <a:r>
              <a:rPr lang="en-US" err="1"/>
              <a:t>nuino</a:t>
            </a:r>
            <a:r>
              <a:rPr lang="en-US"/>
              <a:t> </a:t>
            </a:r>
            <a:r>
              <a:rPr lang="en-US" err="1"/>
              <a:t>moalplo</a:t>
            </a:r>
            <a:r>
              <a:rPr lang="en-US"/>
              <a:t> </a:t>
            </a:r>
            <a:r>
              <a:rPr lang="en-US" err="1"/>
              <a:t>te</a:t>
            </a:r>
            <a:r>
              <a:rPr lang="en-US"/>
              <a:t> </a:t>
            </a:r>
            <a:r>
              <a:rPr lang="en-US" err="1"/>
              <a:t>storentoci</a:t>
            </a:r>
            <a:r>
              <a:rPr lang="en-US"/>
              <a:t> </a:t>
            </a:r>
            <a:r>
              <a:rPr lang="en-US" err="1"/>
              <a:t>lopic</a:t>
            </a:r>
            <a:r>
              <a:rPr lang="en-US"/>
              <a:t> </a:t>
            </a:r>
            <a:r>
              <a:rPr lang="en-US" err="1"/>
              <a:t>benrouli</a:t>
            </a:r>
            <a:r>
              <a:rPr lang="en-US"/>
              <a:t> </a:t>
            </a:r>
            <a:r>
              <a:rPr lang="en-US" err="1"/>
              <a:t>thrount</a:t>
            </a:r>
            <a:r>
              <a:rPr lang="en-US"/>
              <a:t>. </a:t>
            </a:r>
            <a:r>
              <a:rPr lang="en-US" err="1"/>
              <a:t>Dolorentu</a:t>
            </a:r>
            <a:r>
              <a:rPr lang="en-US"/>
              <a:t> </a:t>
            </a:r>
            <a:r>
              <a:rPr lang="en-US" err="1"/>
              <a:t>pacieop</a:t>
            </a:r>
            <a:r>
              <a:rPr lang="en-US"/>
              <a:t> </a:t>
            </a:r>
            <a:r>
              <a:rPr lang="en-US" err="1"/>
              <a:t>caloi</a:t>
            </a:r>
            <a:r>
              <a:rPr lang="en-US"/>
              <a:t> </a:t>
            </a:r>
            <a:r>
              <a:rPr lang="en-US" err="1"/>
              <a:t>lithi</a:t>
            </a:r>
            <a:r>
              <a:rPr lang="en-US"/>
              <a:t> </a:t>
            </a:r>
            <a:r>
              <a:rPr lang="en-US" err="1"/>
              <a:t>putonlo</a:t>
            </a:r>
            <a:r>
              <a:rPr lang="en-US"/>
              <a:t> ego </a:t>
            </a:r>
            <a:r>
              <a:rPr lang="en-US" err="1"/>
              <a:t>machinam</a:t>
            </a:r>
            <a:r>
              <a:rPr lang="en-US"/>
              <a:t> </a:t>
            </a:r>
            <a:r>
              <a:rPr lang="en-US" err="1"/>
              <a:t>touist</a:t>
            </a:r>
            <a:r>
              <a:rPr lang="en-US"/>
              <a:t> </a:t>
            </a:r>
            <a:r>
              <a:rPr lang="en-US" err="1"/>
              <a:t>eaut</a:t>
            </a:r>
            <a:r>
              <a:rPr lang="en-US"/>
              <a:t> </a:t>
            </a:r>
            <a:r>
              <a:rPr lang="en-US" err="1"/>
              <a:t>est</a:t>
            </a:r>
            <a:r>
              <a:rPr lang="en-US"/>
              <a:t> </a:t>
            </a:r>
            <a:r>
              <a:rPr lang="en-US" err="1"/>
              <a:t>blounticafica</a:t>
            </a:r>
            <a:r>
              <a:rPr lang="en-US"/>
              <a:t> </a:t>
            </a:r>
            <a:r>
              <a:rPr lang="en-US" err="1"/>
              <a:t>ploust</a:t>
            </a:r>
            <a:r>
              <a:rPr lang="en-US"/>
              <a:t> </a:t>
            </a:r>
            <a:r>
              <a:rPr lang="en-US" err="1"/>
              <a:t>mastericic</a:t>
            </a:r>
            <a:r>
              <a:rPr lang="en-US"/>
              <a:t> </a:t>
            </a:r>
            <a:r>
              <a:rPr lang="en-US" err="1"/>
              <a:t>kailo</a:t>
            </a:r>
            <a:r>
              <a:rPr lang="en-US"/>
              <a:t> </a:t>
            </a:r>
            <a:r>
              <a:rPr lang="en-US" err="1"/>
              <a:t>uiol</a:t>
            </a:r>
            <a:r>
              <a:rPr lang="en-US"/>
              <a:t> </a:t>
            </a:r>
          </a:p>
          <a:p>
            <a:pPr lvl="0"/>
            <a:endParaRPr lang="en-US"/>
          </a:p>
          <a:p>
            <a:pPr lvl="0"/>
            <a:r>
              <a:rPr lang="en-US"/>
              <a:t>Lorem ipsum dolor </a:t>
            </a:r>
            <a:r>
              <a:rPr lang="en-US" err="1"/>
              <a:t>aust</a:t>
            </a:r>
            <a:r>
              <a:rPr lang="en-US"/>
              <a:t> et </a:t>
            </a:r>
            <a:r>
              <a:rPr lang="en-US" err="1"/>
              <a:t>lingoou</a:t>
            </a:r>
            <a:r>
              <a:rPr lang="en-US"/>
              <a:t> </a:t>
            </a:r>
            <a:r>
              <a:rPr lang="en-US" err="1"/>
              <a:t>promebli</a:t>
            </a:r>
            <a:r>
              <a:rPr lang="en-US"/>
              <a:t> </a:t>
            </a:r>
            <a:r>
              <a:rPr lang="en-US" err="1"/>
              <a:t>throutri</a:t>
            </a:r>
            <a:r>
              <a:rPr lang="en-US"/>
              <a:t> </a:t>
            </a:r>
            <a:r>
              <a:rPr lang="en-US" err="1"/>
              <a:t>conmti</a:t>
            </a:r>
            <a:r>
              <a:rPr lang="en-US"/>
              <a:t> </a:t>
            </a:r>
            <a:r>
              <a:rPr lang="en-US" err="1"/>
              <a:t>agloi</a:t>
            </a:r>
            <a:r>
              <a:rPr lang="en-US"/>
              <a:t> teloi </a:t>
            </a:r>
            <a:r>
              <a:rPr lang="en-US" err="1"/>
              <a:t>polist</a:t>
            </a:r>
            <a:r>
              <a:rPr lang="en-US"/>
              <a:t> </a:t>
            </a:r>
            <a:r>
              <a:rPr lang="en-US" err="1"/>
              <a:t>tey</a:t>
            </a:r>
            <a:r>
              <a:rPr lang="en-US"/>
              <a:t> </a:t>
            </a:r>
            <a:r>
              <a:rPr lang="en-US" err="1"/>
              <a:t>wuorry</a:t>
            </a:r>
            <a:r>
              <a:rPr lang="en-US"/>
              <a:t> </a:t>
            </a:r>
            <a:r>
              <a:rPr lang="en-US" err="1"/>
              <a:t>qilopi</a:t>
            </a:r>
            <a:r>
              <a:rPr lang="en-US"/>
              <a:t> </a:t>
            </a:r>
            <a:r>
              <a:rPr lang="en-US" err="1"/>
              <a:t>borih</a:t>
            </a:r>
            <a:r>
              <a:rPr lang="en-US"/>
              <a:t> </a:t>
            </a:r>
            <a:r>
              <a:rPr lang="en-US" err="1"/>
              <a:t>chinip</a:t>
            </a:r>
            <a:r>
              <a:rPr lang="en-US"/>
              <a:t> </a:t>
            </a:r>
            <a:r>
              <a:rPr lang="en-US" err="1"/>
              <a:t>louy</a:t>
            </a:r>
            <a:r>
              <a:rPr lang="en-US"/>
              <a:t> dolor.</a:t>
            </a:r>
          </a:p>
          <a:p>
            <a:pPr lvl="0"/>
            <a:endParaRPr lang="en-US"/>
          </a:p>
        </p:txBody>
      </p:sp>
    </p:spTree>
    <p:extLst>
      <p:ext uri="{BB962C8B-B14F-4D97-AF65-F5344CB8AC3E}">
        <p14:creationId xmlns:p14="http://schemas.microsoft.com/office/powerpoint/2010/main" val="28761753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Slide 1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1A9C7E-E847-2FE2-5D94-010A82283785}"/>
              </a:ext>
              <a:ext uri="{C183D7F6-B498-43B3-948B-1728B52AA6E4}">
                <adec:decorative xmlns:adec="http://schemas.microsoft.com/office/drawing/2017/decorative" val="1"/>
              </a:ext>
            </a:extLst>
          </p:cNvPr>
          <p:cNvPicPr>
            <a:picLocks noChangeAspect="1"/>
          </p:cNvPicPr>
          <p:nvPr userDrawn="1"/>
        </p:nvPicPr>
        <p:blipFill rotWithShape="1">
          <a:blip r:embed="rId2"/>
          <a:srcRect l="36703" t="1976" b="1976"/>
          <a:stretch/>
        </p:blipFill>
        <p:spPr>
          <a:xfrm>
            <a:off x="0" y="0"/>
            <a:ext cx="13366292" cy="10287000"/>
          </a:xfrm>
          <a:prstGeom prst="rect">
            <a:avLst/>
          </a:prstGeom>
        </p:spPr>
      </p:pic>
      <p:sp>
        <p:nvSpPr>
          <p:cNvPr id="6" name="Freeform 13">
            <a:extLst>
              <a:ext uri="{FF2B5EF4-FFF2-40B4-BE49-F238E27FC236}">
                <a16:creationId xmlns:a16="http://schemas.microsoft.com/office/drawing/2014/main" id="{AD216803-51A3-91A1-EF68-14FB730737C3}"/>
              </a:ext>
              <a:ext uri="{C183D7F6-B498-43B3-948B-1728B52AA6E4}">
                <adec:decorative xmlns:adec="http://schemas.microsoft.com/office/drawing/2017/decorative" val="1"/>
              </a:ext>
            </a:extLst>
          </p:cNvPr>
          <p:cNvSpPr/>
          <p:nvPr userDrawn="1"/>
        </p:nvSpPr>
        <p:spPr>
          <a:xfrm>
            <a:off x="-2407139" y="7912162"/>
            <a:ext cx="6820854" cy="1575359"/>
          </a:xfrm>
          <a:custGeom>
            <a:avLst/>
            <a:gdLst/>
            <a:ahLst/>
            <a:cxnLst/>
            <a:rect l="l" t="t" r="r" b="b"/>
            <a:pathLst>
              <a:path w="2077949" h="479928">
                <a:moveTo>
                  <a:pt x="203200" y="0"/>
                </a:moveTo>
                <a:lnTo>
                  <a:pt x="2077949" y="0"/>
                </a:lnTo>
                <a:lnTo>
                  <a:pt x="1874749" y="479928"/>
                </a:lnTo>
                <a:lnTo>
                  <a:pt x="0" y="479928"/>
                </a:lnTo>
                <a:lnTo>
                  <a:pt x="203200" y="0"/>
                </a:lnTo>
                <a:close/>
              </a:path>
            </a:pathLst>
          </a:custGeom>
          <a:solidFill>
            <a:srgbClr val="FFFFFF"/>
          </a:solidFill>
        </p:spPr>
      </p:sp>
      <p:sp>
        <p:nvSpPr>
          <p:cNvPr id="7" name="AutoShape 11">
            <a:extLst>
              <a:ext uri="{FF2B5EF4-FFF2-40B4-BE49-F238E27FC236}">
                <a16:creationId xmlns:a16="http://schemas.microsoft.com/office/drawing/2014/main" id="{E82A9121-E555-2CBC-BAB6-BCBF0DE880BB}"/>
              </a:ext>
              <a:ext uri="{C183D7F6-B498-43B3-948B-1728B52AA6E4}">
                <adec:decorative xmlns:adec="http://schemas.microsoft.com/office/drawing/2017/decorative" val="1"/>
              </a:ext>
            </a:extLst>
          </p:cNvPr>
          <p:cNvSpPr/>
          <p:nvPr userDrawn="1"/>
        </p:nvSpPr>
        <p:spPr>
          <a:xfrm>
            <a:off x="0" y="1943100"/>
            <a:ext cx="8534400" cy="0"/>
          </a:xfrm>
          <a:prstGeom prst="line">
            <a:avLst/>
          </a:prstGeom>
          <a:ln w="76200" cap="flat">
            <a:solidFill>
              <a:srgbClr val="FFFFFF"/>
            </a:solidFill>
            <a:prstDash val="solid"/>
            <a:headEnd type="none" w="sm" len="sm"/>
            <a:tailEnd type="none" w="sm" len="sm"/>
          </a:ln>
        </p:spPr>
      </p:sp>
      <p:pic>
        <p:nvPicPr>
          <p:cNvPr id="8" name="Picture 7">
            <a:extLst>
              <a:ext uri="{FF2B5EF4-FFF2-40B4-BE49-F238E27FC236}">
                <a16:creationId xmlns:a16="http://schemas.microsoft.com/office/drawing/2014/main" id="{6CC685A9-2E4F-E664-E81C-F9664B7EE8F1}"/>
              </a:ext>
              <a:ext uri="{C183D7F6-B498-43B3-948B-1728B52AA6E4}">
                <adec:decorative xmlns:adec="http://schemas.microsoft.com/office/drawing/2017/decorative" val="1"/>
              </a:ext>
            </a:extLst>
          </p:cNvPr>
          <p:cNvPicPr>
            <a:picLocks noChangeAspect="1"/>
          </p:cNvPicPr>
          <p:nvPr userDrawn="1"/>
        </p:nvPicPr>
        <p:blipFill>
          <a:blip r:embed="rId3"/>
          <a:srcRect/>
          <a:stretch>
            <a:fillRect/>
          </a:stretch>
        </p:blipFill>
        <p:spPr>
          <a:xfrm>
            <a:off x="1003288" y="8242687"/>
            <a:ext cx="2099210" cy="714885"/>
          </a:xfrm>
          <a:prstGeom prst="rect">
            <a:avLst/>
          </a:prstGeom>
        </p:spPr>
      </p:pic>
      <p:sp>
        <p:nvSpPr>
          <p:cNvPr id="11" name="Content Placeholder 7">
            <a:extLst>
              <a:ext uri="{FF2B5EF4-FFF2-40B4-BE49-F238E27FC236}">
                <a16:creationId xmlns:a16="http://schemas.microsoft.com/office/drawing/2014/main" id="{556222CE-DDF9-B46C-2A58-CC6FFC70F11F}"/>
              </a:ext>
            </a:extLst>
          </p:cNvPr>
          <p:cNvSpPr>
            <a:spLocks noGrp="1"/>
          </p:cNvSpPr>
          <p:nvPr>
            <p:ph sz="quarter" idx="10" hasCustomPrompt="1"/>
          </p:nvPr>
        </p:nvSpPr>
        <p:spPr>
          <a:xfrm>
            <a:off x="746308" y="495480"/>
            <a:ext cx="7788092" cy="1295220"/>
          </a:xfrm>
          <a:prstGeom prst="rect">
            <a:avLst/>
          </a:prstGeom>
        </p:spPr>
        <p:txBody>
          <a:bodyPr/>
          <a:lstStyle>
            <a:lvl1pPr marL="0" indent="0" algn="l">
              <a:buNone/>
              <a:defRPr sz="8000" b="1" i="0">
                <a:solidFill>
                  <a:schemeClr val="bg1"/>
                </a:solidFill>
                <a:latin typeface="Calibri" panose="020F0502020204030204" pitchFamily="34" charset="0"/>
                <a:cs typeface="Calibri" panose="020F0502020204030204" pitchFamily="34" charset="0"/>
              </a:defRPr>
            </a:lvl1pPr>
          </a:lstStyle>
          <a:p>
            <a:pPr lvl="0"/>
            <a:r>
              <a:rPr lang="en-US"/>
              <a:t>Header</a:t>
            </a:r>
          </a:p>
        </p:txBody>
      </p:sp>
      <p:sp>
        <p:nvSpPr>
          <p:cNvPr id="12" name="Text Placeholder 21">
            <a:extLst>
              <a:ext uri="{FF2B5EF4-FFF2-40B4-BE49-F238E27FC236}">
                <a16:creationId xmlns:a16="http://schemas.microsoft.com/office/drawing/2014/main" id="{4A8A5A8A-087B-02DC-14EB-3D09E35CF19D}"/>
              </a:ext>
            </a:extLst>
          </p:cNvPr>
          <p:cNvSpPr>
            <a:spLocks noGrp="1"/>
          </p:cNvSpPr>
          <p:nvPr>
            <p:ph type="body" sz="quarter" idx="11" hasCustomPrompt="1"/>
          </p:nvPr>
        </p:nvSpPr>
        <p:spPr>
          <a:xfrm>
            <a:off x="746306" y="2247900"/>
            <a:ext cx="7788094" cy="5134308"/>
          </a:xfrm>
          <a:prstGeom prst="rect">
            <a:avLst/>
          </a:prstGeom>
        </p:spPr>
        <p:txBody>
          <a:bodyPr/>
          <a:lstStyle>
            <a:lvl1pPr marL="0" indent="0">
              <a:buFontTx/>
              <a:buNone/>
              <a:defRPr sz="2400" b="0" i="0">
                <a:solidFill>
                  <a:schemeClr val="bg1"/>
                </a:solidFill>
                <a:latin typeface="Calibri" panose="020F0502020204030204" pitchFamily="34" charset="0"/>
                <a:cs typeface="Calibri" panose="020F0502020204030204" pitchFamily="34" charset="0"/>
              </a:defRPr>
            </a:lvl1pPr>
            <a:lvl2pPr marL="457200" indent="0">
              <a:buNone/>
              <a:defRPr/>
            </a:lvl2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t>Lorem ipsum dolor sit </a:t>
            </a:r>
            <a:r>
              <a:rPr lang="en-US" err="1"/>
              <a:t>amet</a:t>
            </a:r>
            <a:r>
              <a:rPr lang="en-US"/>
              <a:t>, </a:t>
            </a:r>
            <a:r>
              <a:rPr lang="en-US" err="1"/>
              <a:t>consectetur</a:t>
            </a:r>
            <a:r>
              <a:rPr lang="en-US"/>
              <a:t> </a:t>
            </a:r>
            <a:r>
              <a:rPr lang="en-US" err="1"/>
              <a:t>adipsicing</a:t>
            </a:r>
            <a:r>
              <a:rPr lang="en-US"/>
              <a:t> </a:t>
            </a:r>
            <a:r>
              <a:rPr lang="en-US" err="1"/>
              <a:t>elit</a:t>
            </a:r>
            <a:r>
              <a:rPr lang="en-US"/>
              <a:t>, sed do </a:t>
            </a:r>
            <a:r>
              <a:rPr lang="en-US" err="1"/>
              <a:t>eiusmod</a:t>
            </a:r>
            <a:r>
              <a:rPr lang="en-US"/>
              <a:t> </a:t>
            </a:r>
            <a:r>
              <a:rPr lang="en-US" err="1"/>
              <a:t>tempor</a:t>
            </a:r>
            <a:r>
              <a:rPr lang="en-US"/>
              <a:t> </a:t>
            </a:r>
            <a:r>
              <a:rPr lang="en-US" err="1"/>
              <a:t>incidiunt</a:t>
            </a:r>
            <a:r>
              <a:rPr lang="en-US"/>
              <a:t> </a:t>
            </a:r>
            <a:r>
              <a:rPr lang="en-US" err="1"/>
              <a:t>ut</a:t>
            </a:r>
            <a:r>
              <a:rPr lang="en-US"/>
              <a:t> labore et dolore </a:t>
            </a:r>
            <a:r>
              <a:rPr lang="en-US" err="1"/>
              <a:t>magnaaliqua</a:t>
            </a:r>
            <a:r>
              <a:rPr lang="en-US"/>
              <a:t>. Ut </a:t>
            </a:r>
            <a:r>
              <a:rPr lang="en-US" err="1"/>
              <a:t>enim</a:t>
            </a:r>
            <a:r>
              <a:rPr lang="en-US"/>
              <a:t> ad minim </a:t>
            </a:r>
            <a:r>
              <a:rPr lang="en-US" err="1"/>
              <a:t>ullamco</a:t>
            </a:r>
            <a:r>
              <a:rPr lang="en-US"/>
              <a:t> </a:t>
            </a:r>
            <a:r>
              <a:rPr lang="en-US" err="1"/>
              <a:t>laboris</a:t>
            </a:r>
            <a:r>
              <a:rPr lang="en-US"/>
              <a:t>, nisi </a:t>
            </a:r>
            <a:r>
              <a:rPr lang="en-US" err="1"/>
              <a:t>ut</a:t>
            </a:r>
            <a:r>
              <a:rPr lang="en-US"/>
              <a:t> </a:t>
            </a:r>
            <a:r>
              <a:rPr lang="en-US" err="1"/>
              <a:t>alitquip</a:t>
            </a:r>
            <a:r>
              <a:rPr lang="en-US"/>
              <a:t> ex </a:t>
            </a:r>
            <a:r>
              <a:rPr lang="en-US" err="1"/>
              <a:t>ea</a:t>
            </a:r>
            <a:r>
              <a:rPr lang="en-US"/>
              <a:t> </a:t>
            </a:r>
            <a:r>
              <a:rPr lang="en-US" err="1"/>
              <a:t>commodo</a:t>
            </a:r>
            <a:r>
              <a:rPr lang="en-US"/>
              <a:t> </a:t>
            </a:r>
            <a:r>
              <a:rPr lang="en-US" err="1"/>
              <a:t>consequat</a:t>
            </a:r>
            <a:r>
              <a:rPr lang="en-US"/>
              <a:t>. Duis aue </a:t>
            </a:r>
            <a:r>
              <a:rPr lang="en-US" err="1"/>
              <a:t>irure</a:t>
            </a:r>
            <a:r>
              <a:rPr lang="en-US"/>
              <a:t> dolor in </a:t>
            </a:r>
            <a:r>
              <a:rPr lang="en-US" err="1"/>
              <a:t>reprhenderit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a:t>
            </a:r>
            <a:r>
              <a:rPr lang="en-US" err="1"/>
              <a:t>doore</a:t>
            </a:r>
            <a:r>
              <a:rPr lang="en-US"/>
              <a:t> </a:t>
            </a:r>
            <a:r>
              <a:rPr lang="en-US" err="1"/>
              <a:t>eu</a:t>
            </a:r>
            <a:r>
              <a:rPr lang="en-US"/>
              <a:t> </a:t>
            </a:r>
            <a:r>
              <a:rPr lang="en-US" err="1"/>
              <a:t>fguiat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in </a:t>
            </a:r>
            <a:r>
              <a:rPr lang="en-US" err="1"/>
              <a:t>aglu</a:t>
            </a:r>
            <a:r>
              <a:rPr lang="en-US"/>
              <a:t> </a:t>
            </a:r>
            <a:r>
              <a:rPr lang="en-US" err="1"/>
              <a:t>cuipdatat</a:t>
            </a:r>
            <a:r>
              <a:rPr lang="en-US"/>
              <a:t> non </a:t>
            </a:r>
            <a:r>
              <a:rPr lang="en-US" err="1"/>
              <a:t>prodient</a:t>
            </a:r>
            <a:r>
              <a:rPr lang="en-US"/>
              <a:t>, sunt in culpa qui official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t>
            </a:r>
            <a:r>
              <a:rPr lang="en-US" err="1"/>
              <a:t>amet</a:t>
            </a:r>
            <a:r>
              <a:rPr lang="en-US"/>
              <a:t>, </a:t>
            </a:r>
            <a:r>
              <a:rPr lang="en-US" err="1"/>
              <a:t>consectetur</a:t>
            </a:r>
            <a:r>
              <a:rPr lang="en-US"/>
              <a:t> </a:t>
            </a:r>
            <a:r>
              <a:rPr lang="en-US" err="1"/>
              <a:t>adipsicing</a:t>
            </a:r>
            <a:r>
              <a:rPr lang="en-US"/>
              <a:t> </a:t>
            </a:r>
            <a:r>
              <a:rPr lang="en-US" err="1"/>
              <a:t>elit</a:t>
            </a:r>
            <a:r>
              <a:rPr lang="en-US"/>
              <a:t>, sed do </a:t>
            </a:r>
            <a:r>
              <a:rPr lang="en-US" err="1"/>
              <a:t>eiusmod</a:t>
            </a:r>
            <a:r>
              <a:rPr lang="en-US"/>
              <a:t> </a:t>
            </a:r>
            <a:r>
              <a:rPr lang="en-US" err="1"/>
              <a:t>tempor</a:t>
            </a:r>
            <a:r>
              <a:rPr lang="en-US"/>
              <a:t> </a:t>
            </a:r>
            <a:r>
              <a:rPr lang="en-US" err="1"/>
              <a:t>incidiunt</a:t>
            </a:r>
            <a:r>
              <a:rPr lang="en-US"/>
              <a:t> </a:t>
            </a:r>
            <a:r>
              <a:rPr lang="en-US" err="1"/>
              <a:t>ut</a:t>
            </a:r>
            <a:r>
              <a:rPr lang="en-US"/>
              <a:t> labore et dolore </a:t>
            </a:r>
            <a:r>
              <a:rPr lang="en-US" err="1"/>
              <a:t>magnaaliqua</a:t>
            </a:r>
            <a:r>
              <a:rPr lang="en-US"/>
              <a:t>. Ut </a:t>
            </a:r>
            <a:r>
              <a:rPr lang="en-US" err="1"/>
              <a:t>enim</a:t>
            </a:r>
            <a:r>
              <a:rPr lang="en-US"/>
              <a:t> ad minim </a:t>
            </a:r>
            <a:r>
              <a:rPr lang="en-US" err="1"/>
              <a:t>ullamco</a:t>
            </a:r>
            <a:r>
              <a:rPr lang="en-US"/>
              <a:t> </a:t>
            </a:r>
            <a:r>
              <a:rPr lang="en-US" err="1"/>
              <a:t>laboris</a:t>
            </a:r>
            <a:r>
              <a:rPr lang="en-US"/>
              <a:t>, nisi </a:t>
            </a:r>
            <a:r>
              <a:rPr lang="en-US" err="1"/>
              <a:t>ut</a:t>
            </a:r>
            <a:r>
              <a:rPr lang="en-US"/>
              <a:t> </a:t>
            </a:r>
            <a:r>
              <a:rPr lang="en-US" err="1"/>
              <a:t>alitquip</a:t>
            </a:r>
            <a:r>
              <a:rPr lang="en-US"/>
              <a:t> ex </a:t>
            </a:r>
            <a:r>
              <a:rPr lang="en-US" err="1"/>
              <a:t>ea</a:t>
            </a:r>
            <a:r>
              <a:rPr lang="en-US"/>
              <a:t> </a:t>
            </a:r>
            <a:r>
              <a:rPr lang="en-US" err="1"/>
              <a:t>commodo</a:t>
            </a:r>
            <a:r>
              <a:rPr lang="en-US"/>
              <a:t> </a:t>
            </a:r>
            <a:r>
              <a:rPr lang="en-US" err="1"/>
              <a:t>consequat</a:t>
            </a:r>
            <a:r>
              <a:rPr lang="en-US"/>
              <a:t>. Duis aue </a:t>
            </a:r>
            <a:r>
              <a:rPr lang="en-US" err="1"/>
              <a:t>irure</a:t>
            </a:r>
            <a:r>
              <a:rPr lang="en-US"/>
              <a:t> dolor in </a:t>
            </a:r>
            <a:r>
              <a:rPr lang="en-US" err="1"/>
              <a:t>reprhenderit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a:t>
            </a:r>
            <a:r>
              <a:rPr lang="en-US" err="1"/>
              <a:t>doore</a:t>
            </a:r>
            <a:r>
              <a:rPr lang="en-US"/>
              <a:t> </a:t>
            </a:r>
            <a:r>
              <a:rPr lang="en-US" err="1"/>
              <a:t>eu</a:t>
            </a:r>
            <a:r>
              <a:rPr lang="en-US"/>
              <a:t> </a:t>
            </a:r>
            <a:r>
              <a:rPr lang="en-US" err="1"/>
              <a:t>fguiat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in </a:t>
            </a:r>
            <a:r>
              <a:rPr lang="en-US" err="1"/>
              <a:t>aglu</a:t>
            </a:r>
            <a:r>
              <a:rPr lang="en-US"/>
              <a:t> </a:t>
            </a:r>
            <a:r>
              <a:rPr lang="en-US" err="1"/>
              <a:t>cuipdatat</a:t>
            </a:r>
            <a:r>
              <a:rPr lang="en-US"/>
              <a:t>.</a:t>
            </a:r>
          </a:p>
        </p:txBody>
      </p:sp>
      <p:sp>
        <p:nvSpPr>
          <p:cNvPr id="13" name="Picture Placeholder 13">
            <a:extLst>
              <a:ext uri="{FF2B5EF4-FFF2-40B4-BE49-F238E27FC236}">
                <a16:creationId xmlns:a16="http://schemas.microsoft.com/office/drawing/2014/main" id="{726F6456-3846-F4AE-E0C6-2D61A2D486FC}"/>
              </a:ext>
            </a:extLst>
          </p:cNvPr>
          <p:cNvSpPr>
            <a:spLocks noGrp="1"/>
          </p:cNvSpPr>
          <p:nvPr>
            <p:ph type="pic" sz="quarter" idx="12" hasCustomPrompt="1"/>
          </p:nvPr>
        </p:nvSpPr>
        <p:spPr>
          <a:xfrm>
            <a:off x="9144000" y="1003570"/>
            <a:ext cx="8397692" cy="3972163"/>
          </a:xfrm>
          <a:prstGeom prst="rect">
            <a:avLst/>
          </a:prstGeom>
        </p:spPr>
        <p:txBody>
          <a:bodyPr/>
          <a:lstStyle/>
          <a:p>
            <a:r>
              <a:rPr lang="en-US"/>
              <a:t>Click the middle icon to upload an image.</a:t>
            </a:r>
          </a:p>
        </p:txBody>
      </p:sp>
      <p:sp>
        <p:nvSpPr>
          <p:cNvPr id="14" name="Picture Placeholder 13">
            <a:extLst>
              <a:ext uri="{FF2B5EF4-FFF2-40B4-BE49-F238E27FC236}">
                <a16:creationId xmlns:a16="http://schemas.microsoft.com/office/drawing/2014/main" id="{49B8E24B-D4C1-6D42-FA6B-0FCC2EF0634C}"/>
              </a:ext>
            </a:extLst>
          </p:cNvPr>
          <p:cNvSpPr>
            <a:spLocks noGrp="1"/>
          </p:cNvSpPr>
          <p:nvPr>
            <p:ph type="pic" sz="quarter" idx="13" hasCustomPrompt="1"/>
          </p:nvPr>
        </p:nvSpPr>
        <p:spPr>
          <a:xfrm>
            <a:off x="9144000" y="5372370"/>
            <a:ext cx="8397692" cy="3972163"/>
          </a:xfrm>
          <a:prstGeom prst="rect">
            <a:avLst/>
          </a:prstGeom>
        </p:spPr>
        <p:txBody>
          <a:bodyPr/>
          <a:lstStyle/>
          <a:p>
            <a:r>
              <a:rPr lang="en-US"/>
              <a:t>Click the middle icon to upload an image.</a:t>
            </a:r>
          </a:p>
        </p:txBody>
      </p:sp>
    </p:spTree>
    <p:extLst>
      <p:ext uri="{BB962C8B-B14F-4D97-AF65-F5344CB8AC3E}">
        <p14:creationId xmlns:p14="http://schemas.microsoft.com/office/powerpoint/2010/main" val="1658871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Slide 15">
    <p:spTree>
      <p:nvGrpSpPr>
        <p:cNvPr id="1" name=""/>
        <p:cNvGrpSpPr/>
        <p:nvPr/>
      </p:nvGrpSpPr>
      <p:grpSpPr>
        <a:xfrm>
          <a:off x="0" y="0"/>
          <a:ext cx="0" cy="0"/>
          <a:chOff x="0" y="0"/>
          <a:chExt cx="0" cy="0"/>
        </a:xfrm>
      </p:grpSpPr>
      <p:sp>
        <p:nvSpPr>
          <p:cNvPr id="9" name="Picture Placeholder 13">
            <a:extLst>
              <a:ext uri="{FF2B5EF4-FFF2-40B4-BE49-F238E27FC236}">
                <a16:creationId xmlns:a16="http://schemas.microsoft.com/office/drawing/2014/main" id="{3EA90FAB-551F-16AE-CBBC-1F7AB3F061CE}"/>
              </a:ext>
            </a:extLst>
          </p:cNvPr>
          <p:cNvSpPr>
            <a:spLocks noGrp="1"/>
          </p:cNvSpPr>
          <p:nvPr>
            <p:ph type="pic" sz="quarter" idx="13" hasCustomPrompt="1"/>
          </p:nvPr>
        </p:nvSpPr>
        <p:spPr>
          <a:xfrm>
            <a:off x="914400" y="1106764"/>
            <a:ext cx="8686800" cy="5915804"/>
          </a:xfrm>
          <a:prstGeom prst="rect">
            <a:avLst/>
          </a:prstGeom>
        </p:spPr>
        <p:txBody>
          <a:bodyPr/>
          <a:lstStyle/>
          <a:p>
            <a:r>
              <a:rPr lang="en-US"/>
              <a:t>Click the middle icon to upload an image.</a:t>
            </a:r>
          </a:p>
        </p:txBody>
      </p:sp>
      <p:pic>
        <p:nvPicPr>
          <p:cNvPr id="3" name="Picture 2">
            <a:extLst>
              <a:ext uri="{FF2B5EF4-FFF2-40B4-BE49-F238E27FC236}">
                <a16:creationId xmlns:a16="http://schemas.microsoft.com/office/drawing/2014/main" id="{FF1B97C5-7CCB-596C-2DE6-0845FD3D84F6}"/>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789" t="-692" b="83051"/>
          <a:stretch/>
        </p:blipFill>
        <p:spPr>
          <a:xfrm>
            <a:off x="0" y="8343900"/>
            <a:ext cx="18288000" cy="1943100"/>
          </a:xfrm>
          <a:prstGeom prst="rect">
            <a:avLst/>
          </a:prstGeom>
        </p:spPr>
      </p:pic>
      <p:sp>
        <p:nvSpPr>
          <p:cNvPr id="4" name="Freeform 7">
            <a:extLst>
              <a:ext uri="{FF2B5EF4-FFF2-40B4-BE49-F238E27FC236}">
                <a16:creationId xmlns:a16="http://schemas.microsoft.com/office/drawing/2014/main" id="{82D9D9D2-22E0-C455-AE3B-B8D7F399E844}"/>
              </a:ext>
              <a:ext uri="{C183D7F6-B498-43B3-948B-1728B52AA6E4}">
                <adec:decorative xmlns:adec="http://schemas.microsoft.com/office/drawing/2017/decorative" val="1"/>
              </a:ext>
            </a:extLst>
          </p:cNvPr>
          <p:cNvSpPr/>
          <p:nvPr userDrawn="1"/>
        </p:nvSpPr>
        <p:spPr>
          <a:xfrm>
            <a:off x="3380709" y="7869249"/>
            <a:ext cx="11526583" cy="1541451"/>
          </a:xfrm>
          <a:custGeom>
            <a:avLst/>
            <a:gdLst/>
            <a:ahLst/>
            <a:cxnLst/>
            <a:rect l="l" t="t" r="r" b="b"/>
            <a:pathLst>
              <a:path w="3474433" h="405979">
                <a:moveTo>
                  <a:pt x="29930" y="0"/>
                </a:moveTo>
                <a:lnTo>
                  <a:pt x="3444503" y="0"/>
                </a:lnTo>
                <a:cubicBezTo>
                  <a:pt x="3452441" y="0"/>
                  <a:pt x="3460054" y="3153"/>
                  <a:pt x="3465667" y="8766"/>
                </a:cubicBezTo>
                <a:cubicBezTo>
                  <a:pt x="3471280" y="14379"/>
                  <a:pt x="3474433" y="21992"/>
                  <a:pt x="3474433" y="29930"/>
                </a:cubicBezTo>
                <a:lnTo>
                  <a:pt x="3474433" y="376049"/>
                </a:lnTo>
                <a:cubicBezTo>
                  <a:pt x="3474433" y="392579"/>
                  <a:pt x="3461033" y="405979"/>
                  <a:pt x="3444503" y="405979"/>
                </a:cubicBezTo>
                <a:lnTo>
                  <a:pt x="29930" y="405979"/>
                </a:lnTo>
                <a:cubicBezTo>
                  <a:pt x="13400" y="405979"/>
                  <a:pt x="0" y="392579"/>
                  <a:pt x="0" y="376049"/>
                </a:cubicBezTo>
                <a:lnTo>
                  <a:pt x="0" y="29930"/>
                </a:lnTo>
                <a:cubicBezTo>
                  <a:pt x="0" y="13400"/>
                  <a:pt x="13400" y="0"/>
                  <a:pt x="29930" y="0"/>
                </a:cubicBezTo>
                <a:close/>
              </a:path>
            </a:pathLst>
          </a:custGeom>
          <a:solidFill>
            <a:srgbClr val="C05711"/>
          </a:solidFill>
        </p:spPr>
      </p:sp>
      <p:sp>
        <p:nvSpPr>
          <p:cNvPr id="8" name="Content Placeholder 7">
            <a:extLst>
              <a:ext uri="{FF2B5EF4-FFF2-40B4-BE49-F238E27FC236}">
                <a16:creationId xmlns:a16="http://schemas.microsoft.com/office/drawing/2014/main" id="{9E4FE1B2-7DCD-A6CB-0E8A-412D549A3B6E}"/>
              </a:ext>
            </a:extLst>
          </p:cNvPr>
          <p:cNvSpPr>
            <a:spLocks noGrp="1"/>
          </p:cNvSpPr>
          <p:nvPr>
            <p:ph sz="quarter" idx="10" hasCustomPrompt="1"/>
          </p:nvPr>
        </p:nvSpPr>
        <p:spPr>
          <a:xfrm>
            <a:off x="3657600" y="7962900"/>
            <a:ext cx="10972800" cy="1295220"/>
          </a:xfrm>
          <a:prstGeom prst="rect">
            <a:avLst/>
          </a:prstGeom>
        </p:spPr>
        <p:txBody>
          <a:bodyPr anchor="ctr"/>
          <a:lstStyle>
            <a:lvl1pPr marL="0" indent="0" algn="ctr">
              <a:buNone/>
              <a:defRPr sz="8000" b="1" i="0">
                <a:solidFill>
                  <a:schemeClr val="bg1"/>
                </a:solidFill>
                <a:latin typeface="Calibri" panose="020F0502020204030204" pitchFamily="34" charset="0"/>
                <a:cs typeface="Calibri" panose="020F0502020204030204" pitchFamily="34" charset="0"/>
              </a:defRPr>
            </a:lvl1pPr>
          </a:lstStyle>
          <a:p>
            <a:pPr lvl="0"/>
            <a:r>
              <a:rPr lang="en-US"/>
              <a:t>Header</a:t>
            </a:r>
          </a:p>
        </p:txBody>
      </p:sp>
      <p:sp>
        <p:nvSpPr>
          <p:cNvPr id="12" name="Content Placeholder 11">
            <a:extLst>
              <a:ext uri="{FF2B5EF4-FFF2-40B4-BE49-F238E27FC236}">
                <a16:creationId xmlns:a16="http://schemas.microsoft.com/office/drawing/2014/main" id="{3E90F8DB-0023-8BE6-6C79-ED79B6FBDC56}"/>
              </a:ext>
            </a:extLst>
          </p:cNvPr>
          <p:cNvSpPr>
            <a:spLocks noGrp="1"/>
          </p:cNvSpPr>
          <p:nvPr>
            <p:ph sz="quarter" idx="11" hasCustomPrompt="1"/>
          </p:nvPr>
        </p:nvSpPr>
        <p:spPr>
          <a:xfrm>
            <a:off x="10030492" y="1047102"/>
            <a:ext cx="7343108" cy="5975466"/>
          </a:xfrm>
          <a:prstGeom prst="rect">
            <a:avLst/>
          </a:prstGeom>
        </p:spPr>
        <p:txBody>
          <a:bodyPr/>
          <a:lstStyle>
            <a:lvl1pPr marL="0" indent="0">
              <a:buNone/>
              <a:defRPr sz="2400"/>
            </a:lvl1pPr>
          </a:lstStyle>
          <a:p>
            <a:r>
              <a:rPr lang="en-US" sz="2400">
                <a:solidFill>
                  <a:srgbClr val="000000"/>
                </a:solidFill>
                <a:effectLst/>
                <a:latin typeface="Calibri" panose="020F0502020204030204" pitchFamily="34" charset="0"/>
                <a:cs typeface="Calibri" panose="020F0502020204030204" pitchFamily="34" charset="0"/>
              </a:rPr>
              <a:t>At </a:t>
            </a:r>
            <a:r>
              <a:rPr lang="en-US" sz="2400" err="1">
                <a:solidFill>
                  <a:srgbClr val="000000"/>
                </a:solidFill>
                <a:effectLst/>
                <a:latin typeface="Calibri" panose="020F0502020204030204" pitchFamily="34" charset="0"/>
                <a:cs typeface="Calibri" panose="020F0502020204030204" pitchFamily="34" charset="0"/>
              </a:rPr>
              <a:t>vero</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eos</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accusamus</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iusto</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odio</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dignissimos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ducimus</a:t>
            </a:r>
            <a:r>
              <a:rPr lang="en-US" sz="2400">
                <a:solidFill>
                  <a:srgbClr val="000000"/>
                </a:solidFill>
                <a:effectLst/>
                <a:latin typeface="Calibri" panose="020F0502020204030204" pitchFamily="34" charset="0"/>
                <a:cs typeface="Calibri" panose="020F0502020204030204" pitchFamily="34" charset="0"/>
              </a:rPr>
              <a:t> qui </a:t>
            </a:r>
            <a:r>
              <a:rPr lang="en-US" sz="2400" err="1">
                <a:solidFill>
                  <a:srgbClr val="000000"/>
                </a:solidFill>
                <a:effectLst/>
                <a:latin typeface="Calibri" panose="020F0502020204030204" pitchFamily="34" charset="0"/>
                <a:cs typeface="Calibri" panose="020F0502020204030204" pitchFamily="34" charset="0"/>
              </a:rPr>
              <a:t>blanditiis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praesentium</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voluptatum</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deleniti</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atque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corrupti</a:t>
            </a:r>
            <a:r>
              <a:rPr lang="en-US" sz="2400">
                <a:solidFill>
                  <a:srgbClr val="000000"/>
                </a:solidFill>
                <a:effectLst/>
                <a:latin typeface="Calibri" panose="020F0502020204030204" pitchFamily="34" charset="0"/>
                <a:cs typeface="Calibri" panose="020F0502020204030204" pitchFamily="34" charset="0"/>
              </a:rPr>
              <a:t> quos </a:t>
            </a:r>
            <a:r>
              <a:rPr lang="en-US" sz="2400" err="1">
                <a:solidFill>
                  <a:srgbClr val="000000"/>
                </a:solidFill>
                <a:effectLst/>
                <a:latin typeface="Calibri" panose="020F0502020204030204" pitchFamily="34" charset="0"/>
                <a:cs typeface="Calibri" panose="020F0502020204030204" pitchFamily="34" charset="0"/>
              </a:rPr>
              <a:t>dolores</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quas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molestias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excepturi</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sint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occaecati</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cupiditate</a:t>
            </a:r>
            <a:r>
              <a:rPr lang="en-US" sz="2400">
                <a:solidFill>
                  <a:srgbClr val="000000"/>
                </a:solidFill>
                <a:effectLst/>
                <a:latin typeface="Calibri" panose="020F0502020204030204" pitchFamily="34" charset="0"/>
                <a:cs typeface="Calibri" panose="020F0502020204030204" pitchFamily="34" charset="0"/>
              </a:rPr>
              <a:t> non provident, </a:t>
            </a:r>
            <a:r>
              <a:rPr lang="en-US" sz="2400" err="1">
                <a:solidFill>
                  <a:srgbClr val="000000"/>
                </a:solidFill>
                <a:effectLst/>
                <a:latin typeface="Calibri" panose="020F0502020204030204" pitchFamily="34" charset="0"/>
                <a:cs typeface="Calibri" panose="020F0502020204030204" pitchFamily="34" charset="0"/>
              </a:rPr>
              <a:t>similique</a:t>
            </a:r>
            <a:r>
              <a:rPr lang="en-US" sz="2400">
                <a:solidFill>
                  <a:srgbClr val="000000"/>
                </a:solidFill>
                <a:effectLst/>
                <a:latin typeface="Calibri" panose="020F0502020204030204" pitchFamily="34" charset="0"/>
                <a:cs typeface="Calibri" panose="020F0502020204030204" pitchFamily="34" charset="0"/>
              </a:rPr>
              <a:t> sunt in culpa qui </a:t>
            </a:r>
            <a:r>
              <a:rPr lang="en-US" sz="2400" err="1">
                <a:solidFill>
                  <a:srgbClr val="000000"/>
                </a:solidFill>
                <a:effectLst/>
                <a:latin typeface="Calibri" panose="020F0502020204030204" pitchFamily="34" charset="0"/>
                <a:cs typeface="Calibri" panose="020F0502020204030204" pitchFamily="34" charset="0"/>
              </a:rPr>
              <a:t>officia</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deserunt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mollitia</a:t>
            </a:r>
            <a:r>
              <a:rPr lang="en-US" sz="2400">
                <a:solidFill>
                  <a:srgbClr val="000000"/>
                </a:solidFill>
                <a:effectLst/>
                <a:latin typeface="Calibri" panose="020F0502020204030204" pitchFamily="34" charset="0"/>
                <a:cs typeface="Calibri" panose="020F0502020204030204" pitchFamily="34" charset="0"/>
              </a:rPr>
              <a:t> animi, id </a:t>
            </a:r>
            <a:r>
              <a:rPr lang="en-US" sz="2400" err="1">
                <a:solidFill>
                  <a:srgbClr val="000000"/>
                </a:solidFill>
                <a:effectLst/>
                <a:latin typeface="Calibri" panose="020F0502020204030204" pitchFamily="34" charset="0"/>
                <a:cs typeface="Calibri" panose="020F0502020204030204" pitchFamily="34" charset="0"/>
              </a:rPr>
              <a:t>est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laborum</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dolorum</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fuga</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harum</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quidem</a:t>
            </a:r>
            <a:r>
              <a:rPr lang="en-US" sz="2400">
                <a:solidFill>
                  <a:srgbClr val="000000"/>
                </a:solidFill>
                <a:effectLst/>
                <a:latin typeface="Calibri" panose="020F0502020204030204" pitchFamily="34" charset="0"/>
                <a:cs typeface="Calibri" panose="020F0502020204030204" pitchFamily="34" charset="0"/>
              </a:rPr>
              <a:t> rerum facilis </a:t>
            </a:r>
            <a:r>
              <a:rPr lang="en-US" sz="2400" err="1">
                <a:solidFill>
                  <a:srgbClr val="000000"/>
                </a:solidFill>
                <a:effectLst/>
                <a:latin typeface="Calibri" panose="020F0502020204030204" pitchFamily="34" charset="0"/>
                <a:cs typeface="Calibri" panose="020F0502020204030204" pitchFamily="34" charset="0"/>
              </a:rPr>
              <a:t>est</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expedita</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distinctio</a:t>
            </a:r>
            <a:r>
              <a:rPr lang="en-US" sz="2400">
                <a:solidFill>
                  <a:srgbClr val="000000"/>
                </a:solidFill>
                <a:effectLst/>
                <a:latin typeface="Calibri" panose="020F0502020204030204" pitchFamily="34" charset="0"/>
                <a:cs typeface="Calibri" panose="020F0502020204030204" pitchFamily="34" charset="0"/>
              </a:rPr>
              <a:t>. </a:t>
            </a:r>
          </a:p>
          <a:p>
            <a:endParaRPr lang="en-US" sz="2400">
              <a:solidFill>
                <a:srgbClr val="000000"/>
              </a:solidFill>
              <a:effectLst/>
              <a:latin typeface="Calibri" panose="020F0502020204030204" pitchFamily="34" charset="0"/>
              <a:cs typeface="Calibri" panose="020F0502020204030204" pitchFamily="34" charset="0"/>
            </a:endParaRPr>
          </a:p>
          <a:p>
            <a:r>
              <a:rPr lang="en-US" sz="2400">
                <a:solidFill>
                  <a:srgbClr val="000000"/>
                </a:solidFill>
                <a:effectLst/>
                <a:latin typeface="Calibri" panose="020F0502020204030204" pitchFamily="34" charset="0"/>
                <a:cs typeface="Calibri" panose="020F0502020204030204" pitchFamily="34" charset="0"/>
              </a:rPr>
              <a:t>Nam libero tempore, cum </a:t>
            </a:r>
            <a:r>
              <a:rPr lang="en-US" sz="2400" err="1">
                <a:solidFill>
                  <a:srgbClr val="000000"/>
                </a:solidFill>
                <a:effectLst/>
                <a:latin typeface="Calibri" panose="020F0502020204030204" pitchFamily="34" charset="0"/>
                <a:cs typeface="Calibri" panose="020F0502020204030204" pitchFamily="34" charset="0"/>
              </a:rPr>
              <a:t>soluta</a:t>
            </a:r>
            <a:r>
              <a:rPr lang="en-US" sz="2400">
                <a:solidFill>
                  <a:srgbClr val="000000"/>
                </a:solidFill>
                <a:effectLst/>
                <a:latin typeface="Calibri" panose="020F0502020204030204" pitchFamily="34" charset="0"/>
                <a:cs typeface="Calibri" panose="020F0502020204030204" pitchFamily="34" charset="0"/>
              </a:rPr>
              <a:t> nobis </a:t>
            </a:r>
            <a:r>
              <a:rPr lang="en-US" sz="2400" err="1">
                <a:solidFill>
                  <a:srgbClr val="000000"/>
                </a:solidFill>
                <a:effectLst/>
                <a:latin typeface="Calibri" panose="020F0502020204030204" pitchFamily="34" charset="0"/>
                <a:cs typeface="Calibri" panose="020F0502020204030204" pitchFamily="34" charset="0"/>
              </a:rPr>
              <a:t>est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eligendi</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optio</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cumque</a:t>
            </a:r>
            <a:r>
              <a:rPr lang="en-US" sz="2400">
                <a:solidFill>
                  <a:srgbClr val="000000"/>
                </a:solidFill>
                <a:effectLst/>
                <a:latin typeface="Calibri" panose="020F0502020204030204" pitchFamily="34" charset="0"/>
                <a:cs typeface="Calibri" panose="020F0502020204030204" pitchFamily="34" charset="0"/>
              </a:rPr>
              <a:t> nihil </a:t>
            </a:r>
            <a:r>
              <a:rPr lang="en-US" sz="2400" err="1">
                <a:solidFill>
                  <a:srgbClr val="000000"/>
                </a:solidFill>
                <a:effectLst/>
                <a:latin typeface="Calibri" panose="020F0502020204030204" pitchFamily="34" charset="0"/>
                <a:cs typeface="Calibri" panose="020F0502020204030204" pitchFamily="34" charset="0"/>
              </a:rPr>
              <a:t>impedit</a:t>
            </a:r>
            <a:r>
              <a:rPr lang="en-US" sz="2400">
                <a:solidFill>
                  <a:srgbClr val="000000"/>
                </a:solidFill>
                <a:effectLst/>
                <a:latin typeface="Calibri" panose="020F0502020204030204" pitchFamily="34" charset="0"/>
                <a:cs typeface="Calibri" panose="020F0502020204030204" pitchFamily="34" charset="0"/>
              </a:rPr>
              <a:t> quo minus id </a:t>
            </a:r>
            <a:r>
              <a:rPr lang="en-US" sz="2400" err="1">
                <a:solidFill>
                  <a:srgbClr val="000000"/>
                </a:solidFill>
                <a:effectLst/>
                <a:latin typeface="Calibri" panose="020F0502020204030204" pitchFamily="34" charset="0"/>
                <a:cs typeface="Calibri" panose="020F0502020204030204" pitchFamily="34" charset="0"/>
              </a:rPr>
              <a:t>quod</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maxime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placeat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facere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possimus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omnis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voluptas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assumenda</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est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omnis</a:t>
            </a:r>
            <a:r>
              <a:rPr lang="en-US" sz="2400">
                <a:solidFill>
                  <a:srgbClr val="000000"/>
                </a:solidFill>
                <a:effectLst/>
                <a:latin typeface="Calibri" panose="020F0502020204030204" pitchFamily="34" charset="0"/>
                <a:cs typeface="Calibri" panose="020F0502020204030204" pitchFamily="34" charset="0"/>
              </a:rPr>
              <a:t> dolor </a:t>
            </a:r>
            <a:r>
              <a:rPr lang="en-US" sz="2400" err="1">
                <a:solidFill>
                  <a:srgbClr val="000000"/>
                </a:solidFill>
                <a:effectLst/>
                <a:latin typeface="Calibri" panose="020F0502020204030204" pitchFamily="34" charset="0"/>
                <a:cs typeface="Calibri" panose="020F0502020204030204" pitchFamily="34" charset="0"/>
              </a:rPr>
              <a:t>repellendus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Temporibus</a:t>
            </a:r>
            <a:r>
              <a:rPr lang="en-US" sz="2400">
                <a:solidFill>
                  <a:srgbClr val="000000"/>
                </a:solidFill>
                <a:effectLst/>
                <a:latin typeface="Calibri" panose="020F0502020204030204" pitchFamily="34" charset="0"/>
                <a:cs typeface="Calibri" panose="020F0502020204030204" pitchFamily="34" charset="0"/>
              </a:rPr>
              <a:t> autem </a:t>
            </a:r>
            <a:r>
              <a:rPr lang="en-US" sz="2400" err="1">
                <a:solidFill>
                  <a:srgbClr val="000000"/>
                </a:solidFill>
                <a:effectLst/>
                <a:latin typeface="Calibri" panose="020F0502020204030204" pitchFamily="34" charset="0"/>
                <a:cs typeface="Calibri" panose="020F0502020204030204" pitchFamily="34" charset="0"/>
              </a:rPr>
              <a:t>quibusdam</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aut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officiis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debitis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aut</a:t>
            </a:r>
            <a:r>
              <a:rPr lang="en-US" sz="2400">
                <a:solidFill>
                  <a:srgbClr val="000000"/>
                </a:solidFill>
                <a:effectLst/>
                <a:latin typeface="Calibri" panose="020F0502020204030204" pitchFamily="34" charset="0"/>
                <a:cs typeface="Calibri" panose="020F0502020204030204" pitchFamily="34" charset="0"/>
              </a:rPr>
              <a:t> rerum </a:t>
            </a:r>
            <a:r>
              <a:rPr lang="en-US" sz="2400" err="1">
                <a:solidFill>
                  <a:srgbClr val="000000"/>
                </a:solidFill>
                <a:effectLst/>
                <a:latin typeface="Calibri" panose="020F0502020204030204" pitchFamily="34" charset="0"/>
                <a:cs typeface="Calibri" panose="020F0502020204030204" pitchFamily="34" charset="0"/>
              </a:rPr>
              <a:t>necessitatibus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saepe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eveniet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ut</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voluptates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repudiandae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sint</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molestiae</a:t>
            </a:r>
            <a:r>
              <a:rPr lang="en-US" sz="2400">
                <a:solidFill>
                  <a:srgbClr val="000000"/>
                </a:solidFill>
                <a:effectLst/>
                <a:latin typeface="Calibri" panose="020F0502020204030204" pitchFamily="34" charset="0"/>
                <a:cs typeface="Calibri" panose="020F0502020204030204" pitchFamily="34" charset="0"/>
              </a:rPr>
              <a:t> non </a:t>
            </a:r>
            <a:r>
              <a:rPr lang="en-US" sz="2400" err="1">
                <a:solidFill>
                  <a:srgbClr val="000000"/>
                </a:solidFill>
                <a:effectLst/>
                <a:latin typeface="Calibri" panose="020F0502020204030204" pitchFamily="34" charset="0"/>
                <a:cs typeface="Calibri" panose="020F0502020204030204" pitchFamily="34" charset="0"/>
              </a:rPr>
              <a:t>recusandae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Itaque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earum</a:t>
            </a:r>
            <a:r>
              <a:rPr lang="en-US" sz="2400">
                <a:solidFill>
                  <a:srgbClr val="000000"/>
                </a:solidFill>
                <a:effectLst/>
                <a:latin typeface="Calibri" panose="020F0502020204030204" pitchFamily="34" charset="0"/>
                <a:cs typeface="Calibri" panose="020F0502020204030204" pitchFamily="34" charset="0"/>
              </a:rPr>
              <a:t> rerum hic </a:t>
            </a:r>
            <a:r>
              <a:rPr lang="en-US" sz="2400" err="1">
                <a:solidFill>
                  <a:srgbClr val="000000"/>
                </a:solidFill>
                <a:effectLst/>
                <a:latin typeface="Calibri" panose="020F0502020204030204" pitchFamily="34" charset="0"/>
                <a:cs typeface="Calibri" panose="020F0502020204030204" pitchFamily="34" charset="0"/>
              </a:rPr>
              <a:t>tenetur</a:t>
            </a:r>
            <a:r>
              <a:rPr lang="en-US" sz="2400">
                <a:solidFill>
                  <a:srgbClr val="000000"/>
                </a:solidFill>
                <a:effectLst/>
                <a:latin typeface="Calibri" panose="020F0502020204030204" pitchFamily="34" charset="0"/>
                <a:cs typeface="Calibri" panose="020F0502020204030204" pitchFamily="34" charset="0"/>
              </a:rPr>
              <a:t> a </a:t>
            </a:r>
            <a:r>
              <a:rPr lang="en-US" sz="2400" err="1">
                <a:solidFill>
                  <a:srgbClr val="000000"/>
                </a:solidFill>
                <a:effectLst/>
                <a:latin typeface="Calibri" panose="020F0502020204030204" pitchFamily="34" charset="0"/>
                <a:cs typeface="Calibri" panose="020F0502020204030204" pitchFamily="34" charset="0"/>
              </a:rPr>
              <a:t>sapiente</a:t>
            </a:r>
            <a:r>
              <a:rPr lang="en-US" sz="2400">
                <a:solidFill>
                  <a:srgbClr val="000000"/>
                </a:solidFill>
                <a:effectLst/>
                <a:latin typeface="Calibri" panose="020F0502020204030204" pitchFamily="34" charset="0"/>
                <a:cs typeface="Calibri" panose="020F0502020204030204" pitchFamily="34" charset="0"/>
              </a:rPr>
              <a:t> delectus, </a:t>
            </a:r>
            <a:r>
              <a:rPr lang="en-US" sz="2400" err="1">
                <a:solidFill>
                  <a:srgbClr val="000000"/>
                </a:solidFill>
                <a:effectLst/>
                <a:latin typeface="Calibri" panose="020F0502020204030204" pitchFamily="34" charset="0"/>
                <a:cs typeface="Calibri" panose="020F0502020204030204" pitchFamily="34" charset="0"/>
              </a:rPr>
              <a:t>ut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aut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reiciendis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voluptatibus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maiores</a:t>
            </a:r>
            <a:r>
              <a:rPr lang="en-US" sz="2400">
                <a:solidFill>
                  <a:srgbClr val="000000"/>
                </a:solidFill>
                <a:effectLst/>
                <a:latin typeface="Calibri" panose="020F0502020204030204" pitchFamily="34" charset="0"/>
                <a:cs typeface="Calibri" panose="020F0502020204030204" pitchFamily="34" charset="0"/>
              </a:rPr>
              <a:t> alias.</a:t>
            </a:r>
            <a:endParaRPr lang="en-US" sz="2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3222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Slide 16">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20CFD438-1453-9407-8850-6F294103883D}"/>
              </a:ext>
            </a:extLst>
          </p:cNvPr>
          <p:cNvSpPr>
            <a:spLocks noGrp="1"/>
          </p:cNvSpPr>
          <p:nvPr>
            <p:ph type="pic" sz="quarter" idx="13" hasCustomPrompt="1"/>
          </p:nvPr>
        </p:nvSpPr>
        <p:spPr>
          <a:xfrm>
            <a:off x="0" y="-1"/>
            <a:ext cx="5369913" cy="10287001"/>
          </a:xfrm>
          <a:prstGeom prst="rect">
            <a:avLst/>
          </a:prstGeom>
        </p:spPr>
        <p:txBody>
          <a:bodyPr/>
          <a:lstStyle/>
          <a:p>
            <a:r>
              <a:rPr lang="en-US"/>
              <a:t>Click the middle icon to upload an image.</a:t>
            </a:r>
          </a:p>
        </p:txBody>
      </p:sp>
      <p:sp>
        <p:nvSpPr>
          <p:cNvPr id="7" name="AutoShape 14">
            <a:extLst>
              <a:ext uri="{FF2B5EF4-FFF2-40B4-BE49-F238E27FC236}">
                <a16:creationId xmlns:a16="http://schemas.microsoft.com/office/drawing/2014/main" id="{9A2157B5-65DC-AA9F-633C-AACA825920D4}"/>
              </a:ext>
              <a:ext uri="{C183D7F6-B498-43B3-948B-1728B52AA6E4}">
                <adec:decorative xmlns:adec="http://schemas.microsoft.com/office/drawing/2017/decorative" val="1"/>
              </a:ext>
            </a:extLst>
          </p:cNvPr>
          <p:cNvSpPr/>
          <p:nvPr userDrawn="1"/>
        </p:nvSpPr>
        <p:spPr>
          <a:xfrm flipV="1">
            <a:off x="6005259" y="2896289"/>
            <a:ext cx="11431626" cy="44409"/>
          </a:xfrm>
          <a:prstGeom prst="line">
            <a:avLst/>
          </a:prstGeom>
          <a:ln w="57150" cap="flat">
            <a:solidFill>
              <a:srgbClr val="C05711"/>
            </a:solidFill>
            <a:prstDash val="solid"/>
            <a:headEnd type="none" w="sm" len="sm"/>
            <a:tailEnd type="none" w="sm" len="sm"/>
          </a:ln>
        </p:spPr>
      </p:sp>
      <p:pic>
        <p:nvPicPr>
          <p:cNvPr id="8" name="Picture 7">
            <a:extLst>
              <a:ext uri="{FF2B5EF4-FFF2-40B4-BE49-F238E27FC236}">
                <a16:creationId xmlns:a16="http://schemas.microsoft.com/office/drawing/2014/main" id="{0756C043-C486-D1B6-21B4-1E858463B3F8}"/>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15642048" y="9060774"/>
            <a:ext cx="2099210" cy="714885"/>
          </a:xfrm>
          <a:prstGeom prst="rect">
            <a:avLst/>
          </a:prstGeom>
        </p:spPr>
      </p:pic>
      <p:sp>
        <p:nvSpPr>
          <p:cNvPr id="10" name="Content Placeholder 7">
            <a:extLst>
              <a:ext uri="{FF2B5EF4-FFF2-40B4-BE49-F238E27FC236}">
                <a16:creationId xmlns:a16="http://schemas.microsoft.com/office/drawing/2014/main" id="{1C5A6B09-FF79-CF4B-4338-0C1CAC45537A}"/>
              </a:ext>
            </a:extLst>
          </p:cNvPr>
          <p:cNvSpPr>
            <a:spLocks noGrp="1"/>
          </p:cNvSpPr>
          <p:nvPr>
            <p:ph sz="quarter" idx="10" hasCustomPrompt="1"/>
          </p:nvPr>
        </p:nvSpPr>
        <p:spPr>
          <a:xfrm>
            <a:off x="5897537" y="571680"/>
            <a:ext cx="11431626" cy="1295220"/>
          </a:xfrm>
          <a:prstGeom prst="rect">
            <a:avLst/>
          </a:prstGeom>
        </p:spPr>
        <p:txBody>
          <a:bodyPr/>
          <a:lstStyle>
            <a:lvl1pPr marL="0" indent="0" algn="l">
              <a:buNone/>
              <a:defRPr sz="88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sp>
        <p:nvSpPr>
          <p:cNvPr id="11" name="Text Placeholder 10">
            <a:extLst>
              <a:ext uri="{FF2B5EF4-FFF2-40B4-BE49-F238E27FC236}">
                <a16:creationId xmlns:a16="http://schemas.microsoft.com/office/drawing/2014/main" id="{D1F9F060-939C-D4DE-3BF8-50789A3361C8}"/>
              </a:ext>
            </a:extLst>
          </p:cNvPr>
          <p:cNvSpPr>
            <a:spLocks noGrp="1"/>
          </p:cNvSpPr>
          <p:nvPr>
            <p:ph type="body" sz="quarter" idx="11" hasCustomPrompt="1"/>
          </p:nvPr>
        </p:nvSpPr>
        <p:spPr>
          <a:xfrm>
            <a:off x="5943600" y="2019300"/>
            <a:ext cx="8177689" cy="496416"/>
          </a:xfrm>
          <a:prstGeom prst="rect">
            <a:avLst/>
          </a:prstGeom>
        </p:spPr>
        <p:txBody>
          <a:bodyPr/>
          <a:lstStyle>
            <a:lvl1pPr marL="0" indent="0">
              <a:buFontTx/>
              <a:buNone/>
              <a:defRPr sz="2800" b="1" i="0">
                <a:solidFill>
                  <a:srgbClr val="C05711"/>
                </a:solidFill>
                <a:latin typeface="Calibri" panose="020F0502020204030204" pitchFamily="34" charset="0"/>
                <a:cs typeface="Calibri" panose="020F0502020204030204" pitchFamily="34" charset="0"/>
              </a:defRPr>
            </a:lvl1pPr>
          </a:lstStyle>
          <a:p>
            <a:pPr lvl="0"/>
            <a:r>
              <a:rPr lang="en-US" err="1"/>
              <a:t>Subheader</a:t>
            </a:r>
            <a:endParaRPr lang="en-US"/>
          </a:p>
        </p:txBody>
      </p:sp>
      <p:sp>
        <p:nvSpPr>
          <p:cNvPr id="13" name="Text Placeholder 11">
            <a:extLst>
              <a:ext uri="{FF2B5EF4-FFF2-40B4-BE49-F238E27FC236}">
                <a16:creationId xmlns:a16="http://schemas.microsoft.com/office/drawing/2014/main" id="{20BF9E2B-4A79-B23B-C33B-35F08D4F34DF}"/>
              </a:ext>
            </a:extLst>
          </p:cNvPr>
          <p:cNvSpPr>
            <a:spLocks noGrp="1"/>
          </p:cNvSpPr>
          <p:nvPr>
            <p:ph type="body" sz="quarter" idx="12" hasCustomPrompt="1"/>
          </p:nvPr>
        </p:nvSpPr>
        <p:spPr>
          <a:xfrm>
            <a:off x="5963461" y="3220479"/>
            <a:ext cx="11562539" cy="5415313"/>
          </a:xfrm>
          <a:prstGeom prst="rect">
            <a:avLst/>
          </a:prstGeom>
        </p:spPr>
        <p:txBody>
          <a:bodyPr/>
          <a:lstStyle>
            <a:lvl1pPr marL="0" indent="0">
              <a:lnSpc>
                <a:spcPts val="3080"/>
              </a:lnSpc>
              <a:buFontTx/>
              <a:buNone/>
              <a:defRPr sz="2400" b="0" i="0">
                <a:latin typeface="Calibri" panose="020F0502020204030204" pitchFamily="34" charset="0"/>
                <a:cs typeface="Calibri" panose="020F0502020204030204" pitchFamily="34"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Veritatis et quasi architect beatae vitae </a:t>
            </a:r>
            <a:r>
              <a:rPr lang="en-US" err="1"/>
              <a:t>decta</a:t>
            </a:r>
            <a:r>
              <a:rPr lang="en-US"/>
              <a:t> sunt </a:t>
            </a:r>
            <a:r>
              <a:rPr lang="en-US" err="1"/>
              <a:t>explicabo</a:t>
            </a:r>
            <a:r>
              <a:rPr lang="en-US"/>
              <a:t>. Nemo </a:t>
            </a:r>
            <a:r>
              <a:rPr lang="en-US" err="1"/>
              <a:t>enim</a:t>
            </a:r>
            <a:r>
              <a:rPr lang="en-US"/>
              <a:t> </a:t>
            </a:r>
            <a:r>
              <a:rPr lang="en-US" err="1"/>
              <a:t>ipsam</a:t>
            </a:r>
            <a:r>
              <a:rPr lang="en-US"/>
              <a:t> </a:t>
            </a:r>
            <a:r>
              <a:rPr lang="en-US" err="1"/>
              <a:t>volupatatem</a:t>
            </a:r>
            <a:r>
              <a:rPr lang="en-US"/>
              <a:t> </a:t>
            </a:r>
            <a:r>
              <a:rPr lang="en-US" err="1"/>
              <a:t>quia</a:t>
            </a:r>
            <a:r>
              <a:rPr lang="en-US"/>
              <a:t> </a:t>
            </a:r>
            <a:r>
              <a:rPr lang="en-US" err="1"/>
              <a:t>voluptas</a:t>
            </a:r>
            <a:r>
              <a:rPr lang="en-US"/>
              <a:t> 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r>
              <a:rPr lang="en-US" err="1"/>
              <a:t>consequuntur</a:t>
            </a:r>
            <a:r>
              <a:rPr lang="en-US"/>
              <a:t> </a:t>
            </a:r>
            <a:r>
              <a:rPr lang="en-US" err="1"/>
              <a:t>magni</a:t>
            </a:r>
            <a:r>
              <a:rPr lang="en-US"/>
              <a:t> </a:t>
            </a:r>
            <a:r>
              <a:rPr lang="en-US" err="1"/>
              <a:t>dolores</a:t>
            </a:r>
            <a:r>
              <a:rPr lang="en-US"/>
              <a:t> </a:t>
            </a:r>
            <a:r>
              <a:rPr lang="en-US" err="1"/>
              <a:t>eos</a:t>
            </a:r>
            <a:r>
              <a:rPr lang="en-US"/>
              <a:t> qui </a:t>
            </a:r>
            <a:r>
              <a:rPr lang="en-US" err="1"/>
              <a:t>ratione</a:t>
            </a:r>
            <a:r>
              <a:rPr lang="en-US"/>
              <a:t> </a:t>
            </a:r>
            <a:r>
              <a:rPr lang="en-US" err="1"/>
              <a:t>voluptatem</a:t>
            </a:r>
            <a:r>
              <a:rPr lang="en-US"/>
              <a:t> </a:t>
            </a:r>
            <a:r>
              <a:rPr lang="en-US" err="1"/>
              <a:t>sequi</a:t>
            </a:r>
            <a:r>
              <a:rPr lang="en-US"/>
              <a:t> </a:t>
            </a:r>
            <a:r>
              <a:rPr lang="en-US" err="1"/>
              <a:t>nesciuni</a:t>
            </a:r>
            <a:r>
              <a:rPr lang="en-US"/>
              <a:t>.</a:t>
            </a:r>
          </a:p>
          <a:p>
            <a:pPr lvl="0"/>
            <a:endParaRPr lang="en-US"/>
          </a:p>
          <a:p>
            <a:pPr lvl="0"/>
            <a:r>
              <a:rPr lang="en-US" err="1"/>
              <a:t>Neque</a:t>
            </a:r>
            <a:r>
              <a:rPr lang="en-US"/>
              <a:t> </a:t>
            </a:r>
            <a:r>
              <a:rPr lang="en-US" err="1"/>
              <a:t>porro</a:t>
            </a:r>
            <a:r>
              <a:rPr lang="en-US"/>
              <a:t> </a:t>
            </a:r>
            <a:r>
              <a:rPr lang="en-US" err="1"/>
              <a:t>quiqaurm</a:t>
            </a:r>
            <a:r>
              <a:rPr lang="en-US"/>
              <a:t> </a:t>
            </a:r>
            <a:r>
              <a:rPr lang="en-US" err="1"/>
              <a:t>est</a:t>
            </a:r>
            <a:r>
              <a:rPr lang="en-US"/>
              <a:t>, qui </a:t>
            </a:r>
            <a:r>
              <a:rPr lang="en-US" err="1"/>
              <a:t>dolorem</a:t>
            </a:r>
            <a:r>
              <a:rPr lang="en-US"/>
              <a:t> ipsum </a:t>
            </a:r>
            <a:r>
              <a:rPr lang="en-US" err="1"/>
              <a:t>quia</a:t>
            </a:r>
            <a:r>
              <a:rPr lang="en-US"/>
              <a:t> dolor sit </a:t>
            </a:r>
            <a:r>
              <a:rPr lang="en-US" err="1"/>
              <a:t>amet</a:t>
            </a:r>
            <a:r>
              <a:rPr lang="en-US"/>
              <a:t>, </a:t>
            </a:r>
            <a:r>
              <a:rPr lang="en-US" err="1"/>
              <a:t>consectetur</a:t>
            </a:r>
            <a:r>
              <a:rPr lang="en-US"/>
              <a:t>, </a:t>
            </a:r>
            <a:r>
              <a:rPr lang="en-US" err="1"/>
              <a:t>adipisci</a:t>
            </a:r>
            <a:r>
              <a:rPr lang="en-US"/>
              <a:t> </a:t>
            </a:r>
            <a:r>
              <a:rPr lang="en-US" err="1"/>
              <a:t>velit</a:t>
            </a:r>
            <a:r>
              <a:rPr lang="en-US"/>
              <a:t>, sed </a:t>
            </a:r>
            <a:r>
              <a:rPr lang="en-US" err="1"/>
              <a:t>quia</a:t>
            </a:r>
            <a:r>
              <a:rPr lang="en-US"/>
              <a:t> non </a:t>
            </a:r>
            <a:r>
              <a:rPr lang="en-US" err="1"/>
              <a:t>numquam</a:t>
            </a:r>
            <a:r>
              <a:rPr lang="en-US"/>
              <a:t> </a:t>
            </a:r>
            <a:r>
              <a:rPr lang="en-US" err="1"/>
              <a:t>eius</a:t>
            </a:r>
            <a:r>
              <a:rPr lang="en-US"/>
              <a:t> </a:t>
            </a:r>
            <a:r>
              <a:rPr lang="en-US" err="1"/>
              <a:t>modi</a:t>
            </a:r>
            <a:r>
              <a:rPr lang="en-US"/>
              <a:t> </a:t>
            </a:r>
            <a:r>
              <a:rPr lang="en-US" err="1"/>
              <a:t>tempora</a:t>
            </a:r>
            <a:r>
              <a:rPr lang="en-US"/>
              <a:t> incident </a:t>
            </a:r>
            <a:r>
              <a:rPr lang="en-US" err="1"/>
              <a:t>ut</a:t>
            </a:r>
            <a:r>
              <a:rPr lang="en-US"/>
              <a:t> labore et dolore </a:t>
            </a:r>
            <a:r>
              <a:rPr lang="en-US" err="1"/>
              <a:t>magnam</a:t>
            </a:r>
            <a:r>
              <a:rPr lang="en-US"/>
              <a:t> </a:t>
            </a:r>
            <a:r>
              <a:rPr lang="en-US" err="1"/>
              <a:t>aliquam</a:t>
            </a:r>
            <a:r>
              <a:rPr lang="en-US"/>
              <a:t> </a:t>
            </a:r>
            <a:r>
              <a:rPr lang="en-US" err="1"/>
              <a:t>quaerat</a:t>
            </a:r>
            <a:r>
              <a:rPr lang="en-US"/>
              <a:t> </a:t>
            </a:r>
            <a:r>
              <a:rPr lang="en-US" err="1"/>
              <a:t>voluptatem</a:t>
            </a:r>
            <a:r>
              <a:rPr lang="en-US"/>
              <a:t>. Ut </a:t>
            </a:r>
            <a:r>
              <a:rPr lang="en-US" err="1"/>
              <a:t>enim</a:t>
            </a:r>
            <a:r>
              <a:rPr lang="en-US"/>
              <a:t> ad minima </a:t>
            </a:r>
            <a:r>
              <a:rPr lang="en-US" err="1"/>
              <a:t>veniam</a:t>
            </a:r>
            <a:r>
              <a:rPr lang="en-US"/>
              <a:t>, </a:t>
            </a:r>
            <a:r>
              <a:rPr lang="en-US" err="1"/>
              <a:t>quis</a:t>
            </a:r>
            <a:r>
              <a:rPr lang="en-US"/>
              <a:t> nostrum </a:t>
            </a:r>
            <a:r>
              <a:rPr lang="en-US" err="1"/>
              <a:t>exercitatiionem</a:t>
            </a:r>
            <a:r>
              <a:rPr lang="en-US"/>
              <a:t> </a:t>
            </a:r>
            <a:r>
              <a:rPr lang="en-US" err="1"/>
              <a:t>consequatur</a:t>
            </a:r>
            <a:r>
              <a:rPr lang="en-US"/>
              <a:t>? </a:t>
            </a:r>
            <a:r>
              <a:rPr lang="en-US" err="1"/>
              <a:t>Quis</a:t>
            </a:r>
            <a:r>
              <a:rPr lang="en-US"/>
              <a:t> autem vel </a:t>
            </a:r>
            <a:r>
              <a:rPr lang="en-US" err="1"/>
              <a:t>eum</a:t>
            </a:r>
            <a:r>
              <a:rPr lang="en-US"/>
              <a:t> lure </a:t>
            </a:r>
            <a:r>
              <a:rPr lang="en-US" err="1"/>
              <a:t>reprehenderit</a:t>
            </a:r>
            <a:r>
              <a:rPr lang="en-US"/>
              <a:t> qui in </a:t>
            </a:r>
            <a:r>
              <a:rPr lang="en-US" err="1"/>
              <a:t>ea</a:t>
            </a:r>
            <a:r>
              <a:rPr lang="en-US"/>
              <a:t> </a:t>
            </a:r>
            <a:r>
              <a:rPr lang="en-US" err="1"/>
              <a:t>voluptate</a:t>
            </a:r>
            <a:r>
              <a:rPr lang="en-US"/>
              <a:t> </a:t>
            </a:r>
            <a:r>
              <a:rPr lang="en-US" err="1"/>
              <a:t>velit</a:t>
            </a:r>
            <a:r>
              <a:rPr lang="en-US"/>
              <a:t> </a:t>
            </a:r>
            <a:r>
              <a:rPr lang="en-US" err="1"/>
              <a:t>esse</a:t>
            </a:r>
            <a:r>
              <a:rPr lang="en-US"/>
              <a:t> </a:t>
            </a:r>
            <a:r>
              <a:rPr lang="en-US" err="1"/>
              <a:t>quam</a:t>
            </a:r>
            <a:r>
              <a:rPr lang="en-US"/>
              <a:t> nihil </a:t>
            </a:r>
            <a:r>
              <a:rPr lang="en-US" err="1"/>
              <a:t>molestiae</a:t>
            </a:r>
            <a:r>
              <a:rPr lang="en-US"/>
              <a:t> </a:t>
            </a:r>
            <a:r>
              <a:rPr lang="en-US" err="1"/>
              <a:t>condequatur</a:t>
            </a:r>
            <a:r>
              <a:rPr lang="en-US"/>
              <a:t>, vel illum qui </a:t>
            </a:r>
            <a:r>
              <a:rPr lang="en-US" err="1"/>
              <a:t>dolorem</a:t>
            </a:r>
            <a:r>
              <a:rPr lang="en-US"/>
              <a:t> </a:t>
            </a:r>
            <a:r>
              <a:rPr lang="en-US" err="1"/>
              <a:t>eum</a:t>
            </a:r>
            <a:r>
              <a:rPr lang="en-US"/>
              <a:t> </a:t>
            </a:r>
            <a:r>
              <a:rPr lang="en-US" err="1"/>
              <a:t>fuqiat</a:t>
            </a:r>
            <a:r>
              <a:rPr lang="en-US"/>
              <a:t> </a:t>
            </a:r>
            <a:r>
              <a:rPr lang="en-US" err="1"/>
              <a:t>qio</a:t>
            </a:r>
            <a:r>
              <a:rPr lang="en-US"/>
              <a:t> </a:t>
            </a:r>
            <a:r>
              <a:rPr lang="en-US" err="1"/>
              <a:t>volupras</a:t>
            </a:r>
            <a:r>
              <a:rPr lang="en-US"/>
              <a:t> </a:t>
            </a:r>
            <a:r>
              <a:rPr lang="en-US" err="1"/>
              <a:t>nulla</a:t>
            </a:r>
            <a:r>
              <a:rPr lang="en-US"/>
              <a:t> </a:t>
            </a:r>
            <a:r>
              <a:rPr lang="en-US" err="1"/>
              <a:t>pariatur</a:t>
            </a:r>
            <a:r>
              <a:rPr lang="en-US"/>
              <a:t>?</a:t>
            </a:r>
          </a:p>
        </p:txBody>
      </p:sp>
      <p:sp>
        <p:nvSpPr>
          <p:cNvPr id="14" name="Text Placeholder 16">
            <a:extLst>
              <a:ext uri="{FF2B5EF4-FFF2-40B4-BE49-F238E27FC236}">
                <a16:creationId xmlns:a16="http://schemas.microsoft.com/office/drawing/2014/main" id="{10923037-6362-9C18-44B6-9EBDEAEC100B}"/>
              </a:ext>
            </a:extLst>
          </p:cNvPr>
          <p:cNvSpPr>
            <a:spLocks noGrp="1"/>
          </p:cNvSpPr>
          <p:nvPr>
            <p:ph type="body" sz="quarter" idx="20" hasCustomPrompt="1"/>
          </p:nvPr>
        </p:nvSpPr>
        <p:spPr>
          <a:xfrm>
            <a:off x="5943600" y="9137574"/>
            <a:ext cx="9067800" cy="692150"/>
          </a:xfrm>
          <a:prstGeom prst="rect">
            <a:avLst/>
          </a:prstGeom>
        </p:spPr>
        <p:txBody>
          <a:bodyPr anchor="b"/>
          <a:lstStyle>
            <a:lvl1pPr marL="0" indent="0">
              <a:buFontTx/>
              <a:buNone/>
              <a:defRPr sz="1600" b="1" i="1">
                <a:latin typeface="Calibri" panose="020F0502020204030204" pitchFamily="34" charset="0"/>
                <a:cs typeface="Calibri" panose="020F0502020204030204" pitchFamily="34" charset="0"/>
              </a:defRPr>
            </a:lvl1pPr>
          </a:lstStyle>
          <a:p>
            <a:pPr lvl="0"/>
            <a:r>
              <a:rPr lang="en-US"/>
              <a:t>1. Author. “</a:t>
            </a:r>
            <a:r>
              <a:rPr lang="en-US" err="1"/>
              <a:t>ArticleTitle</a:t>
            </a:r>
            <a:r>
              <a:rPr lang="en-US"/>
              <a:t>.” Available at </a:t>
            </a:r>
            <a:r>
              <a:rPr lang="en-US" err="1"/>
              <a:t>webite</a:t>
            </a:r>
            <a:r>
              <a:rPr lang="en-US"/>
              <a:t>. Accessed Date.</a:t>
            </a:r>
          </a:p>
        </p:txBody>
      </p:sp>
    </p:spTree>
    <p:extLst>
      <p:ext uri="{BB962C8B-B14F-4D97-AF65-F5344CB8AC3E}">
        <p14:creationId xmlns:p14="http://schemas.microsoft.com/office/powerpoint/2010/main" val="10223467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Slide 17">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74758607-18C7-97C2-C3F9-2E2902E51AF8}"/>
              </a:ext>
              <a:ext uri="{C183D7F6-B498-43B3-948B-1728B52AA6E4}">
                <adec:decorative xmlns:adec="http://schemas.microsoft.com/office/drawing/2017/decorative" val="1"/>
              </a:ext>
            </a:extLst>
          </p:cNvPr>
          <p:cNvPicPr>
            <a:picLocks noChangeAspect="1"/>
          </p:cNvPicPr>
          <p:nvPr userDrawn="1"/>
        </p:nvPicPr>
        <p:blipFill rotWithShape="1">
          <a:blip r:embed="rId2"/>
          <a:srcRect l="12916" r="7015" b="36991"/>
          <a:stretch/>
        </p:blipFill>
        <p:spPr>
          <a:xfrm rot="-9345192">
            <a:off x="10748136" y="-1647571"/>
            <a:ext cx="9002568" cy="3593153"/>
          </a:xfrm>
          <a:prstGeom prst="rect">
            <a:avLst/>
          </a:prstGeom>
        </p:spPr>
      </p:pic>
      <p:sp>
        <p:nvSpPr>
          <p:cNvPr id="12" name="Picture Placeholder 13">
            <a:extLst>
              <a:ext uri="{FF2B5EF4-FFF2-40B4-BE49-F238E27FC236}">
                <a16:creationId xmlns:a16="http://schemas.microsoft.com/office/drawing/2014/main" id="{F244B04F-A4BA-7152-6E0A-5E6628B94C7F}"/>
              </a:ext>
            </a:extLst>
          </p:cNvPr>
          <p:cNvSpPr>
            <a:spLocks noGrp="1"/>
          </p:cNvSpPr>
          <p:nvPr>
            <p:ph type="pic" sz="quarter" idx="13" hasCustomPrompt="1"/>
          </p:nvPr>
        </p:nvSpPr>
        <p:spPr>
          <a:xfrm>
            <a:off x="8867275" y="736434"/>
            <a:ext cx="8763347" cy="8696326"/>
          </a:xfrm>
          <a:prstGeom prst="rect">
            <a:avLst/>
          </a:prstGeom>
        </p:spPr>
        <p:txBody>
          <a:bodyPr anchor="b"/>
          <a:lstStyle/>
          <a:p>
            <a:r>
              <a:rPr lang="en-US"/>
              <a:t>Click the middle icon to upload an image.</a:t>
            </a:r>
          </a:p>
        </p:txBody>
      </p:sp>
      <p:pic>
        <p:nvPicPr>
          <p:cNvPr id="4" name="Picture 12">
            <a:extLst>
              <a:ext uri="{FF2B5EF4-FFF2-40B4-BE49-F238E27FC236}">
                <a16:creationId xmlns:a16="http://schemas.microsoft.com/office/drawing/2014/main" id="{C259A44D-4043-9714-3CEB-A5DED2E85868}"/>
              </a:ext>
              <a:ext uri="{C183D7F6-B498-43B3-948B-1728B52AA6E4}">
                <adec:decorative xmlns:adec="http://schemas.microsoft.com/office/drawing/2017/decorative" val="1"/>
              </a:ext>
            </a:extLst>
          </p:cNvPr>
          <p:cNvPicPr>
            <a:picLocks noChangeAspect="1"/>
          </p:cNvPicPr>
          <p:nvPr userDrawn="1"/>
        </p:nvPicPr>
        <p:blipFill rotWithShape="1">
          <a:blip r:embed="rId3"/>
          <a:srcRect l="7141" r="5211" b="30784"/>
          <a:stretch/>
        </p:blipFill>
        <p:spPr>
          <a:xfrm rot="1436433">
            <a:off x="-1623060" y="8323946"/>
            <a:ext cx="9854681" cy="3947070"/>
          </a:xfrm>
          <a:prstGeom prst="rect">
            <a:avLst/>
          </a:prstGeom>
        </p:spPr>
      </p:pic>
      <p:sp>
        <p:nvSpPr>
          <p:cNvPr id="7" name="AutoShape 3">
            <a:extLst>
              <a:ext uri="{FF2B5EF4-FFF2-40B4-BE49-F238E27FC236}">
                <a16:creationId xmlns:a16="http://schemas.microsoft.com/office/drawing/2014/main" id="{045615E9-28F8-E006-C282-3AFEE11EF20A}"/>
              </a:ext>
              <a:ext uri="{C183D7F6-B498-43B3-948B-1728B52AA6E4}">
                <adec:decorative xmlns:adec="http://schemas.microsoft.com/office/drawing/2017/decorative" val="1"/>
              </a:ext>
            </a:extLst>
          </p:cNvPr>
          <p:cNvSpPr/>
          <p:nvPr userDrawn="1"/>
        </p:nvSpPr>
        <p:spPr>
          <a:xfrm>
            <a:off x="1028700" y="2122103"/>
            <a:ext cx="7124700" cy="16072"/>
          </a:xfrm>
          <a:prstGeom prst="line">
            <a:avLst/>
          </a:prstGeom>
          <a:ln w="76200" cap="flat">
            <a:solidFill>
              <a:srgbClr val="C05711"/>
            </a:solidFill>
            <a:prstDash val="solid"/>
            <a:headEnd type="none" w="sm" len="sm"/>
            <a:tailEnd type="none" w="sm" len="sm"/>
          </a:ln>
        </p:spPr>
      </p:sp>
      <p:pic>
        <p:nvPicPr>
          <p:cNvPr id="9" name="Picture 8">
            <a:extLst>
              <a:ext uri="{FF2B5EF4-FFF2-40B4-BE49-F238E27FC236}">
                <a16:creationId xmlns:a16="http://schemas.microsoft.com/office/drawing/2014/main" id="{1D17083F-E0A2-8141-EEC9-BF3C30154B65}"/>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9450" y="9029700"/>
            <a:ext cx="2103750" cy="714885"/>
          </a:xfrm>
          <a:prstGeom prst="rect">
            <a:avLst/>
          </a:prstGeom>
        </p:spPr>
      </p:pic>
      <p:sp>
        <p:nvSpPr>
          <p:cNvPr id="10" name="Content Placeholder 7">
            <a:extLst>
              <a:ext uri="{FF2B5EF4-FFF2-40B4-BE49-F238E27FC236}">
                <a16:creationId xmlns:a16="http://schemas.microsoft.com/office/drawing/2014/main" id="{87CA3A90-15AF-5D0F-AA65-A43AA09107B8}"/>
              </a:ext>
            </a:extLst>
          </p:cNvPr>
          <p:cNvSpPr>
            <a:spLocks noGrp="1"/>
          </p:cNvSpPr>
          <p:nvPr>
            <p:ph sz="quarter" idx="10" hasCustomPrompt="1"/>
          </p:nvPr>
        </p:nvSpPr>
        <p:spPr>
          <a:xfrm>
            <a:off x="914400" y="701181"/>
            <a:ext cx="7239000" cy="1295220"/>
          </a:xfrm>
          <a:prstGeom prst="rect">
            <a:avLst/>
          </a:prstGeom>
        </p:spPr>
        <p:txBody>
          <a:bodyPr/>
          <a:lstStyle>
            <a:lvl1pPr marL="0" indent="0" algn="l">
              <a:buNone/>
              <a:defRPr sz="88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sp>
        <p:nvSpPr>
          <p:cNvPr id="11" name="Text Placeholder 11">
            <a:extLst>
              <a:ext uri="{FF2B5EF4-FFF2-40B4-BE49-F238E27FC236}">
                <a16:creationId xmlns:a16="http://schemas.microsoft.com/office/drawing/2014/main" id="{D7CBFC09-6C76-805B-A0BC-2DE6560025B0}"/>
              </a:ext>
            </a:extLst>
          </p:cNvPr>
          <p:cNvSpPr>
            <a:spLocks noGrp="1"/>
          </p:cNvSpPr>
          <p:nvPr>
            <p:ph type="body" sz="quarter" idx="12" hasCustomPrompt="1"/>
          </p:nvPr>
        </p:nvSpPr>
        <p:spPr>
          <a:xfrm>
            <a:off x="942475" y="2435843"/>
            <a:ext cx="7239000" cy="4367985"/>
          </a:xfrm>
          <a:prstGeom prst="rect">
            <a:avLst/>
          </a:prstGeom>
        </p:spPr>
        <p:txBody>
          <a:bodyPr/>
          <a:lstStyle>
            <a:lvl1pPr marL="0" indent="0">
              <a:lnSpc>
                <a:spcPts val="3080"/>
              </a:lnSpc>
              <a:buFontTx/>
              <a:buNone/>
              <a:defRPr sz="2400" b="0" i="0">
                <a:latin typeface="Calibri" panose="020F0502020204030204" pitchFamily="34" charset="0"/>
                <a:cs typeface="Calibri" panose="020F0502020204030204" pitchFamily="34"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Veritatis et quasi architect beatae vitae </a:t>
            </a:r>
            <a:r>
              <a:rPr lang="en-US" err="1"/>
              <a:t>decta</a:t>
            </a:r>
            <a:r>
              <a:rPr lang="en-US"/>
              <a:t> sunt </a:t>
            </a:r>
            <a:r>
              <a:rPr lang="en-US" err="1"/>
              <a:t>explicabo</a:t>
            </a:r>
            <a:r>
              <a:rPr lang="en-US"/>
              <a:t>. Nemo </a:t>
            </a:r>
            <a:r>
              <a:rPr lang="en-US" err="1"/>
              <a:t>enim</a:t>
            </a:r>
            <a:r>
              <a:rPr lang="en-US"/>
              <a:t> </a:t>
            </a:r>
            <a:r>
              <a:rPr lang="en-US" err="1"/>
              <a:t>ipsam</a:t>
            </a:r>
            <a:r>
              <a:rPr lang="en-US"/>
              <a:t> </a:t>
            </a:r>
            <a:r>
              <a:rPr lang="en-US" err="1"/>
              <a:t>volupatatem</a:t>
            </a:r>
            <a:r>
              <a:rPr lang="en-US"/>
              <a:t> </a:t>
            </a:r>
            <a:r>
              <a:rPr lang="en-US" err="1"/>
              <a:t>quia</a:t>
            </a:r>
            <a:r>
              <a:rPr lang="en-US"/>
              <a:t> </a:t>
            </a:r>
            <a:r>
              <a:rPr lang="en-US" err="1"/>
              <a:t>voluptas</a:t>
            </a:r>
            <a:r>
              <a:rPr lang="en-US"/>
              <a:t> 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r>
              <a:rPr lang="en-US" err="1"/>
              <a:t>consequuntur</a:t>
            </a:r>
            <a:r>
              <a:rPr lang="en-US"/>
              <a:t> </a:t>
            </a:r>
            <a:r>
              <a:rPr lang="en-US" err="1"/>
              <a:t>magni</a:t>
            </a:r>
            <a:r>
              <a:rPr lang="en-US"/>
              <a:t> </a:t>
            </a:r>
            <a:r>
              <a:rPr lang="en-US" err="1"/>
              <a:t>dolores</a:t>
            </a:r>
            <a:r>
              <a:rPr lang="en-US"/>
              <a:t> </a:t>
            </a:r>
            <a:r>
              <a:rPr lang="en-US" err="1"/>
              <a:t>eos</a:t>
            </a:r>
            <a:r>
              <a:rPr lang="en-US"/>
              <a:t> qui </a:t>
            </a:r>
            <a:r>
              <a:rPr lang="en-US" err="1"/>
              <a:t>ratione</a:t>
            </a:r>
            <a:r>
              <a:rPr lang="en-US"/>
              <a:t> </a:t>
            </a:r>
            <a:r>
              <a:rPr lang="en-US" err="1"/>
              <a:t>voluptatem</a:t>
            </a:r>
            <a:r>
              <a:rPr lang="en-US"/>
              <a:t> </a:t>
            </a:r>
            <a:r>
              <a:rPr lang="en-US" err="1"/>
              <a:t>sequi</a:t>
            </a:r>
            <a:r>
              <a:rPr lang="en-US"/>
              <a:t> </a:t>
            </a:r>
            <a:r>
              <a:rPr lang="en-US" err="1"/>
              <a:t>nesciuni</a:t>
            </a:r>
            <a:r>
              <a:rPr lang="en-US"/>
              <a:t>. </a:t>
            </a:r>
            <a:r>
              <a:rPr lang="en-US" err="1"/>
              <a:t>Neque</a:t>
            </a:r>
            <a:r>
              <a:rPr lang="en-US"/>
              <a:t> </a:t>
            </a:r>
            <a:r>
              <a:rPr lang="en-US" err="1"/>
              <a:t>porro</a:t>
            </a:r>
            <a:r>
              <a:rPr lang="en-US"/>
              <a:t> </a:t>
            </a:r>
            <a:r>
              <a:rPr lang="en-US" err="1"/>
              <a:t>quiqaurm</a:t>
            </a:r>
            <a:r>
              <a:rPr lang="en-US"/>
              <a:t> </a:t>
            </a:r>
            <a:r>
              <a:rPr lang="en-US" err="1"/>
              <a:t>est</a:t>
            </a:r>
            <a:r>
              <a:rPr lang="en-US"/>
              <a:t>, qui </a:t>
            </a:r>
            <a:r>
              <a:rPr lang="en-US" err="1"/>
              <a:t>dolorem</a:t>
            </a:r>
            <a:r>
              <a:rPr lang="en-US"/>
              <a:t> ipsum </a:t>
            </a:r>
            <a:r>
              <a:rPr lang="en-US" err="1"/>
              <a:t>quia</a:t>
            </a:r>
            <a:r>
              <a:rPr lang="en-US"/>
              <a:t> dolor sit </a:t>
            </a:r>
            <a:r>
              <a:rPr lang="en-US" err="1"/>
              <a:t>amet</a:t>
            </a:r>
            <a:r>
              <a:rPr lang="en-US"/>
              <a:t>, </a:t>
            </a:r>
            <a:r>
              <a:rPr lang="en-US" err="1"/>
              <a:t>consectetur</a:t>
            </a:r>
            <a:r>
              <a:rPr lang="en-US"/>
              <a:t>, </a:t>
            </a:r>
            <a:r>
              <a:rPr lang="en-US" err="1"/>
              <a:t>adipisci</a:t>
            </a:r>
            <a:r>
              <a:rPr lang="en-US"/>
              <a:t> </a:t>
            </a:r>
            <a:r>
              <a:rPr lang="en-US" err="1"/>
              <a:t>velit</a:t>
            </a:r>
            <a:r>
              <a:rPr lang="en-US"/>
              <a:t>, sed </a:t>
            </a:r>
            <a:r>
              <a:rPr lang="en-US" err="1"/>
              <a:t>quia</a:t>
            </a:r>
            <a:r>
              <a:rPr lang="en-US"/>
              <a:t> non </a:t>
            </a:r>
            <a:r>
              <a:rPr lang="en-US" err="1"/>
              <a:t>numquam</a:t>
            </a:r>
            <a:r>
              <a:rPr lang="en-US"/>
              <a:t> </a:t>
            </a:r>
            <a:r>
              <a:rPr lang="en-US" err="1"/>
              <a:t>eius</a:t>
            </a:r>
            <a:r>
              <a:rPr lang="en-US"/>
              <a:t> </a:t>
            </a:r>
            <a:r>
              <a:rPr lang="en-US" err="1"/>
              <a:t>modi</a:t>
            </a:r>
            <a:r>
              <a:rPr lang="en-US"/>
              <a:t> </a:t>
            </a:r>
            <a:r>
              <a:rPr lang="en-US" err="1"/>
              <a:t>tempora</a:t>
            </a:r>
            <a:r>
              <a:rPr lang="en-US"/>
              <a:t> incident </a:t>
            </a:r>
            <a:r>
              <a:rPr lang="en-US" err="1"/>
              <a:t>ut</a:t>
            </a:r>
            <a:r>
              <a:rPr lang="en-US"/>
              <a:t> labore et</a:t>
            </a:r>
          </a:p>
        </p:txBody>
      </p:sp>
    </p:spTree>
    <p:extLst>
      <p:ext uri="{BB962C8B-B14F-4D97-AF65-F5344CB8AC3E}">
        <p14:creationId xmlns:p14="http://schemas.microsoft.com/office/powerpoint/2010/main" val="699469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FAD1A-ADE9-759C-217D-6548C131E7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11AA88-9021-7E20-55F0-58B49C7AD125}"/>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23267F-7441-A7DD-EF50-4D0B8D26052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B7A38E-4D2E-585E-F0F8-94B0A1F8E444}"/>
              </a:ext>
            </a:extLst>
          </p:cNvPr>
          <p:cNvSpPr>
            <a:spLocks noGrp="1"/>
          </p:cNvSpPr>
          <p:nvPr>
            <p:ph type="dt" sz="half" idx="10"/>
          </p:nvPr>
        </p:nvSpPr>
        <p:spPr/>
        <p:txBody>
          <a:bodyPr/>
          <a:lstStyle/>
          <a:p>
            <a:fld id="{D4395A1C-C041-425B-9B6E-AE782A615E08}" type="datetimeFigureOut">
              <a:rPr lang="en-US" smtClean="0"/>
              <a:t>9/23/2024</a:t>
            </a:fld>
            <a:endParaRPr lang="en-US"/>
          </a:p>
        </p:txBody>
      </p:sp>
      <p:sp>
        <p:nvSpPr>
          <p:cNvPr id="6" name="Footer Placeholder 5">
            <a:extLst>
              <a:ext uri="{FF2B5EF4-FFF2-40B4-BE49-F238E27FC236}">
                <a16:creationId xmlns:a16="http://schemas.microsoft.com/office/drawing/2014/main" id="{DBB2FCFA-C785-B95D-779C-732E0AB9CA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D57D8B-8C8C-7E33-2E59-D1D2BB1BAE73}"/>
              </a:ext>
            </a:extLst>
          </p:cNvPr>
          <p:cNvSpPr>
            <a:spLocks noGrp="1"/>
          </p:cNvSpPr>
          <p:nvPr>
            <p:ph type="sldNum" sz="quarter" idx="12"/>
          </p:nvPr>
        </p:nvSpPr>
        <p:spPr/>
        <p:txBody>
          <a:bodyPr/>
          <a:lstStyle/>
          <a:p>
            <a:fld id="{19B28F22-3B98-4AFC-AD33-83DD34417C87}" type="slidenum">
              <a:rPr lang="en-US" smtClean="0"/>
              <a:t>‹#›</a:t>
            </a:fld>
            <a:endParaRPr lang="en-US"/>
          </a:p>
        </p:txBody>
      </p:sp>
    </p:spTree>
    <p:extLst>
      <p:ext uri="{BB962C8B-B14F-4D97-AF65-F5344CB8AC3E}">
        <p14:creationId xmlns:p14="http://schemas.microsoft.com/office/powerpoint/2010/main" val="2822309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Slide 18">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A00DA9C2-2493-685A-F01B-DB1D4C1F7DA9}"/>
              </a:ext>
            </a:extLst>
          </p:cNvPr>
          <p:cNvSpPr>
            <a:spLocks noGrp="1"/>
          </p:cNvSpPr>
          <p:nvPr>
            <p:ph type="pic" sz="quarter" idx="13" hasCustomPrompt="1"/>
          </p:nvPr>
        </p:nvSpPr>
        <p:spPr>
          <a:xfrm>
            <a:off x="9657255" y="38100"/>
            <a:ext cx="8630745" cy="10267950"/>
          </a:xfrm>
          <a:prstGeom prst="rect">
            <a:avLst/>
          </a:prstGeom>
        </p:spPr>
        <p:txBody>
          <a:bodyPr anchor="t"/>
          <a:lstStyle/>
          <a:p>
            <a:r>
              <a:rPr lang="en-US"/>
              <a:t>Click the middle icon to upload an image.</a:t>
            </a:r>
          </a:p>
        </p:txBody>
      </p:sp>
      <p:sp>
        <p:nvSpPr>
          <p:cNvPr id="3" name="Freeform 3">
            <a:extLst>
              <a:ext uri="{FF2B5EF4-FFF2-40B4-BE49-F238E27FC236}">
                <a16:creationId xmlns:a16="http://schemas.microsoft.com/office/drawing/2014/main" id="{BDE8B105-31F7-4DD6-0904-C1B3C0B35F6E}"/>
              </a:ext>
              <a:ext uri="{C183D7F6-B498-43B3-948B-1728B52AA6E4}">
                <adec:decorative xmlns:adec="http://schemas.microsoft.com/office/drawing/2017/decorative" val="1"/>
              </a:ext>
            </a:extLst>
          </p:cNvPr>
          <p:cNvSpPr/>
          <p:nvPr userDrawn="1"/>
        </p:nvSpPr>
        <p:spPr>
          <a:xfrm>
            <a:off x="-808623" y="610622"/>
            <a:ext cx="10019298" cy="1604760"/>
          </a:xfrm>
          <a:custGeom>
            <a:avLst/>
            <a:gdLst/>
            <a:ahLst/>
            <a:cxnLst/>
            <a:rect l="l" t="t" r="r" b="b"/>
            <a:pathLst>
              <a:path w="3052344" h="488885">
                <a:moveTo>
                  <a:pt x="203200" y="0"/>
                </a:moveTo>
                <a:lnTo>
                  <a:pt x="3052344" y="0"/>
                </a:lnTo>
                <a:lnTo>
                  <a:pt x="2849144" y="488885"/>
                </a:lnTo>
                <a:lnTo>
                  <a:pt x="0" y="488885"/>
                </a:lnTo>
                <a:lnTo>
                  <a:pt x="203200" y="0"/>
                </a:lnTo>
                <a:close/>
              </a:path>
            </a:pathLst>
          </a:custGeom>
          <a:solidFill>
            <a:srgbClr val="C05711"/>
          </a:solidFill>
        </p:spPr>
      </p:sp>
      <p:sp>
        <p:nvSpPr>
          <p:cNvPr id="4" name="Freeform 6">
            <a:extLst>
              <a:ext uri="{FF2B5EF4-FFF2-40B4-BE49-F238E27FC236}">
                <a16:creationId xmlns:a16="http://schemas.microsoft.com/office/drawing/2014/main" id="{BFBB0F8C-CE00-052D-F4D4-6ABB6CC22173}"/>
              </a:ext>
              <a:ext uri="{C183D7F6-B498-43B3-948B-1728B52AA6E4}">
                <adec:decorative xmlns:adec="http://schemas.microsoft.com/office/drawing/2017/decorative" val="1"/>
              </a:ext>
            </a:extLst>
          </p:cNvPr>
          <p:cNvSpPr/>
          <p:nvPr userDrawn="1"/>
        </p:nvSpPr>
        <p:spPr>
          <a:xfrm>
            <a:off x="-724969" y="473832"/>
            <a:ext cx="10019298" cy="1575359"/>
          </a:xfrm>
          <a:custGeom>
            <a:avLst/>
            <a:gdLst/>
            <a:ahLst/>
            <a:cxnLst/>
            <a:rect l="l" t="t" r="r" b="b"/>
            <a:pathLst>
              <a:path w="3052344" h="479928">
                <a:moveTo>
                  <a:pt x="203200" y="0"/>
                </a:moveTo>
                <a:lnTo>
                  <a:pt x="3052344" y="0"/>
                </a:lnTo>
                <a:lnTo>
                  <a:pt x="2849144" y="479928"/>
                </a:lnTo>
                <a:lnTo>
                  <a:pt x="0" y="479928"/>
                </a:lnTo>
                <a:lnTo>
                  <a:pt x="203200" y="0"/>
                </a:lnTo>
                <a:close/>
              </a:path>
            </a:pathLst>
          </a:custGeom>
          <a:solidFill>
            <a:srgbClr val="00476B"/>
          </a:solidFill>
        </p:spPr>
      </p:sp>
      <p:pic>
        <p:nvPicPr>
          <p:cNvPr id="9" name="Picture 14">
            <a:extLst>
              <a:ext uri="{FF2B5EF4-FFF2-40B4-BE49-F238E27FC236}">
                <a16:creationId xmlns:a16="http://schemas.microsoft.com/office/drawing/2014/main" id="{8546B8DC-EAB5-5FFA-116A-F3553D2E5241}"/>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640766" y="9038695"/>
            <a:ext cx="2099210" cy="714885"/>
          </a:xfrm>
          <a:prstGeom prst="rect">
            <a:avLst/>
          </a:prstGeom>
        </p:spPr>
      </p:pic>
      <p:sp>
        <p:nvSpPr>
          <p:cNvPr id="10" name="Content Placeholder 7">
            <a:extLst>
              <a:ext uri="{FF2B5EF4-FFF2-40B4-BE49-F238E27FC236}">
                <a16:creationId xmlns:a16="http://schemas.microsoft.com/office/drawing/2014/main" id="{BA40EB9C-03C4-E48A-5424-33FFB248CF2A}"/>
              </a:ext>
            </a:extLst>
          </p:cNvPr>
          <p:cNvSpPr>
            <a:spLocks noGrp="1"/>
          </p:cNvSpPr>
          <p:nvPr>
            <p:ph sz="quarter" idx="10" hasCustomPrompt="1"/>
          </p:nvPr>
        </p:nvSpPr>
        <p:spPr>
          <a:xfrm>
            <a:off x="457200" y="571500"/>
            <a:ext cx="7788092" cy="1295220"/>
          </a:xfrm>
          <a:prstGeom prst="rect">
            <a:avLst/>
          </a:prstGeom>
        </p:spPr>
        <p:txBody>
          <a:bodyPr/>
          <a:lstStyle>
            <a:lvl1pPr marL="0" indent="0" algn="l">
              <a:buNone/>
              <a:defRPr sz="8000" b="1" i="0">
                <a:solidFill>
                  <a:schemeClr val="bg1"/>
                </a:solidFill>
                <a:latin typeface="Calibri" panose="020F0502020204030204" pitchFamily="34" charset="0"/>
                <a:cs typeface="Calibri" panose="020F0502020204030204" pitchFamily="34" charset="0"/>
              </a:defRPr>
            </a:lvl1pPr>
          </a:lstStyle>
          <a:p>
            <a:pPr lvl="0"/>
            <a:r>
              <a:rPr lang="en-US"/>
              <a:t>Header</a:t>
            </a:r>
          </a:p>
        </p:txBody>
      </p:sp>
      <p:sp>
        <p:nvSpPr>
          <p:cNvPr id="11" name="Text Placeholder 11">
            <a:extLst>
              <a:ext uri="{FF2B5EF4-FFF2-40B4-BE49-F238E27FC236}">
                <a16:creationId xmlns:a16="http://schemas.microsoft.com/office/drawing/2014/main" id="{6CC9B33A-299A-6315-B5E8-C1701962CCD5}"/>
              </a:ext>
            </a:extLst>
          </p:cNvPr>
          <p:cNvSpPr>
            <a:spLocks noGrp="1"/>
          </p:cNvSpPr>
          <p:nvPr>
            <p:ph type="body" sz="quarter" idx="12" hasCustomPrompt="1"/>
          </p:nvPr>
        </p:nvSpPr>
        <p:spPr>
          <a:xfrm>
            <a:off x="457200" y="2451916"/>
            <a:ext cx="8173546" cy="3622130"/>
          </a:xfrm>
          <a:prstGeom prst="rect">
            <a:avLst/>
          </a:prstGeom>
        </p:spPr>
        <p:txBody>
          <a:bodyPr/>
          <a:lstStyle>
            <a:lvl1pPr marL="0" indent="0">
              <a:lnSpc>
                <a:spcPts val="3080"/>
              </a:lnSpc>
              <a:buFontTx/>
              <a:buNone/>
              <a:defRPr sz="2400" b="0" i="0">
                <a:latin typeface="Calibri" panose="020F0502020204030204" pitchFamily="34" charset="0"/>
                <a:cs typeface="Calibri" panose="020F0502020204030204" pitchFamily="34"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Veritatis et quasi architect beatae vitae </a:t>
            </a:r>
            <a:r>
              <a:rPr lang="en-US" err="1"/>
              <a:t>decta</a:t>
            </a:r>
            <a:r>
              <a:rPr lang="en-US"/>
              <a:t> sunt </a:t>
            </a:r>
            <a:r>
              <a:rPr lang="en-US" err="1"/>
              <a:t>explicabo</a:t>
            </a:r>
            <a:r>
              <a:rPr lang="en-US"/>
              <a:t>. Nemo </a:t>
            </a:r>
            <a:r>
              <a:rPr lang="en-US" err="1"/>
              <a:t>enim</a:t>
            </a:r>
            <a:r>
              <a:rPr lang="en-US"/>
              <a:t> </a:t>
            </a:r>
            <a:r>
              <a:rPr lang="en-US" err="1"/>
              <a:t>ipsam</a:t>
            </a:r>
            <a:r>
              <a:rPr lang="en-US"/>
              <a:t> </a:t>
            </a:r>
            <a:r>
              <a:rPr lang="en-US" err="1"/>
              <a:t>volupatatem</a:t>
            </a:r>
            <a:r>
              <a:rPr lang="en-US"/>
              <a:t> </a:t>
            </a:r>
            <a:r>
              <a:rPr lang="en-US" err="1"/>
              <a:t>quia</a:t>
            </a:r>
            <a:r>
              <a:rPr lang="en-US"/>
              <a:t> </a:t>
            </a:r>
            <a:r>
              <a:rPr lang="en-US" err="1"/>
              <a:t>voluptas</a:t>
            </a:r>
            <a:r>
              <a:rPr lang="en-US"/>
              <a:t> 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r>
              <a:rPr lang="en-US" err="1"/>
              <a:t>consequuntur</a:t>
            </a:r>
            <a:r>
              <a:rPr lang="en-US"/>
              <a:t> </a:t>
            </a:r>
            <a:r>
              <a:rPr lang="en-US" err="1"/>
              <a:t>magni</a:t>
            </a:r>
            <a:r>
              <a:rPr lang="en-US"/>
              <a:t> </a:t>
            </a:r>
            <a:r>
              <a:rPr lang="en-US" err="1"/>
              <a:t>dolores</a:t>
            </a:r>
            <a:r>
              <a:rPr lang="en-US"/>
              <a:t> </a:t>
            </a:r>
            <a:r>
              <a:rPr lang="en-US" err="1"/>
              <a:t>eos</a:t>
            </a:r>
            <a:r>
              <a:rPr lang="en-US"/>
              <a:t> qui </a:t>
            </a:r>
            <a:r>
              <a:rPr lang="en-US" err="1"/>
              <a:t>ratione</a:t>
            </a:r>
            <a:r>
              <a:rPr lang="en-US"/>
              <a:t> </a:t>
            </a:r>
            <a:r>
              <a:rPr lang="en-US" err="1"/>
              <a:t>voluptatem</a:t>
            </a:r>
            <a:r>
              <a:rPr lang="en-US"/>
              <a:t> </a:t>
            </a:r>
            <a:r>
              <a:rPr lang="en-US" err="1"/>
              <a:t>sequi</a:t>
            </a:r>
            <a:r>
              <a:rPr lang="en-US"/>
              <a:t> </a:t>
            </a:r>
            <a:r>
              <a:rPr lang="en-US" err="1"/>
              <a:t>nesciuni</a:t>
            </a:r>
            <a:r>
              <a:rPr lang="en-US"/>
              <a:t>. </a:t>
            </a:r>
            <a:r>
              <a:rPr lang="en-US" err="1"/>
              <a:t>Neque</a:t>
            </a:r>
            <a:r>
              <a:rPr lang="en-US"/>
              <a:t> </a:t>
            </a:r>
            <a:r>
              <a:rPr lang="en-US" err="1"/>
              <a:t>porro</a:t>
            </a:r>
            <a:r>
              <a:rPr lang="en-US"/>
              <a:t> </a:t>
            </a:r>
            <a:r>
              <a:rPr lang="en-US" err="1"/>
              <a:t>quiqaurm</a:t>
            </a:r>
            <a:r>
              <a:rPr lang="en-US"/>
              <a:t> </a:t>
            </a:r>
            <a:r>
              <a:rPr lang="en-US" err="1"/>
              <a:t>est</a:t>
            </a:r>
            <a:r>
              <a:rPr lang="en-US"/>
              <a:t>, qui </a:t>
            </a:r>
            <a:r>
              <a:rPr lang="en-US" err="1"/>
              <a:t>dolorem</a:t>
            </a:r>
            <a:r>
              <a:rPr lang="en-US"/>
              <a:t> ipsum </a:t>
            </a:r>
            <a:r>
              <a:rPr lang="en-US" err="1"/>
              <a:t>quia</a:t>
            </a:r>
            <a:r>
              <a:rPr lang="en-US"/>
              <a:t> dolor sit </a:t>
            </a:r>
            <a:r>
              <a:rPr lang="en-US" err="1"/>
              <a:t>amet</a:t>
            </a:r>
            <a:r>
              <a:rPr lang="en-US"/>
              <a:t>, </a:t>
            </a:r>
            <a:r>
              <a:rPr lang="en-US" err="1"/>
              <a:t>consectetur</a:t>
            </a:r>
            <a:r>
              <a:rPr lang="en-US"/>
              <a:t>, </a:t>
            </a:r>
            <a:r>
              <a:rPr lang="en-US" err="1"/>
              <a:t>adipisci</a:t>
            </a:r>
            <a:r>
              <a:rPr lang="en-US"/>
              <a:t> </a:t>
            </a:r>
            <a:r>
              <a:rPr lang="en-US" err="1"/>
              <a:t>velit</a:t>
            </a:r>
            <a:r>
              <a:rPr lang="en-US"/>
              <a:t>, sed </a:t>
            </a:r>
            <a:r>
              <a:rPr lang="en-US" err="1"/>
              <a:t>quia</a:t>
            </a:r>
            <a:r>
              <a:rPr lang="en-US"/>
              <a:t> non </a:t>
            </a:r>
            <a:r>
              <a:rPr lang="en-US" err="1"/>
              <a:t>numquam</a:t>
            </a:r>
            <a:r>
              <a:rPr lang="en-US"/>
              <a:t> </a:t>
            </a:r>
            <a:r>
              <a:rPr lang="en-US" err="1"/>
              <a:t>eius</a:t>
            </a:r>
            <a:r>
              <a:rPr lang="en-US"/>
              <a:t> </a:t>
            </a:r>
            <a:r>
              <a:rPr lang="en-US" err="1"/>
              <a:t>modi</a:t>
            </a:r>
            <a:r>
              <a:rPr lang="en-US"/>
              <a:t> </a:t>
            </a:r>
            <a:r>
              <a:rPr lang="en-US" err="1"/>
              <a:t>tempora</a:t>
            </a:r>
            <a:r>
              <a:rPr lang="en-US"/>
              <a:t> incident </a:t>
            </a:r>
            <a:r>
              <a:rPr lang="en-US" err="1"/>
              <a:t>ut</a:t>
            </a:r>
            <a:r>
              <a:rPr lang="en-US"/>
              <a:t> labore et</a:t>
            </a:r>
          </a:p>
        </p:txBody>
      </p:sp>
      <p:sp>
        <p:nvSpPr>
          <p:cNvPr id="12" name="Text Placeholder 18">
            <a:extLst>
              <a:ext uri="{FF2B5EF4-FFF2-40B4-BE49-F238E27FC236}">
                <a16:creationId xmlns:a16="http://schemas.microsoft.com/office/drawing/2014/main" id="{1F8116EC-A37C-AB6B-BDD7-BA61D7C5353A}"/>
              </a:ext>
            </a:extLst>
          </p:cNvPr>
          <p:cNvSpPr>
            <a:spLocks noGrp="1"/>
          </p:cNvSpPr>
          <p:nvPr>
            <p:ph type="body" sz="quarter" idx="16" hasCustomPrompt="1"/>
          </p:nvPr>
        </p:nvSpPr>
        <p:spPr>
          <a:xfrm>
            <a:off x="469232" y="6323972"/>
            <a:ext cx="8161514" cy="2096128"/>
          </a:xfrm>
          <a:prstGeom prst="rect">
            <a:avLst/>
          </a:prstGeom>
        </p:spPr>
        <p:txBody>
          <a:bodyPr/>
          <a:lstStyle>
            <a:lvl1pPr marL="457200" indent="-457200">
              <a:buClr>
                <a:srgbClr val="C05711"/>
              </a:buClr>
              <a:buFont typeface="+mj-lt"/>
              <a:buAutoNum type="arabicPeriod"/>
              <a:defRPr sz="2400" b="0" i="0">
                <a:solidFill>
                  <a:schemeClr val="tx1"/>
                </a:solidFill>
                <a:latin typeface="Calibri" panose="020F0502020204030204" pitchFamily="34" charset="0"/>
                <a:cs typeface="Calibri" panose="020F0502020204030204" pitchFamily="34" charset="0"/>
              </a:defRPr>
            </a:lvl1pPr>
          </a:lstStyle>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p:txBody>
      </p:sp>
    </p:spTree>
    <p:extLst>
      <p:ext uri="{BB962C8B-B14F-4D97-AF65-F5344CB8AC3E}">
        <p14:creationId xmlns:p14="http://schemas.microsoft.com/office/powerpoint/2010/main" val="36735510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Slide 19">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472D4781-9863-65A0-DD13-C4A2034B0179}"/>
              </a:ext>
              <a:ext uri="{C183D7F6-B498-43B3-948B-1728B52AA6E4}">
                <adec:decorative xmlns:adec="http://schemas.microsoft.com/office/drawing/2017/decorative" val="1"/>
              </a:ext>
            </a:extLst>
          </p:cNvPr>
          <p:cNvSpPr/>
          <p:nvPr userDrawn="1"/>
        </p:nvSpPr>
        <p:spPr>
          <a:xfrm>
            <a:off x="761584" y="2028949"/>
            <a:ext cx="9037616" cy="16049"/>
          </a:xfrm>
          <a:prstGeom prst="line">
            <a:avLst/>
          </a:prstGeom>
          <a:ln w="76200" cap="flat">
            <a:solidFill>
              <a:srgbClr val="C05711"/>
            </a:solidFill>
            <a:prstDash val="solid"/>
            <a:headEnd type="none" w="sm" len="sm"/>
            <a:tailEnd type="none" w="sm" len="sm"/>
          </a:ln>
        </p:spPr>
      </p:sp>
      <p:sp>
        <p:nvSpPr>
          <p:cNvPr id="10" name="Text Placeholder 11">
            <a:extLst>
              <a:ext uri="{FF2B5EF4-FFF2-40B4-BE49-F238E27FC236}">
                <a16:creationId xmlns:a16="http://schemas.microsoft.com/office/drawing/2014/main" id="{BEEE1F46-FC08-FB14-27B5-665BD29F466C}"/>
              </a:ext>
            </a:extLst>
          </p:cNvPr>
          <p:cNvSpPr>
            <a:spLocks noGrp="1"/>
          </p:cNvSpPr>
          <p:nvPr>
            <p:ph type="body" sz="quarter" idx="12" hasCustomPrompt="1"/>
          </p:nvPr>
        </p:nvSpPr>
        <p:spPr>
          <a:xfrm>
            <a:off x="609600" y="2532456"/>
            <a:ext cx="9189600" cy="5887621"/>
          </a:xfrm>
          <a:prstGeom prst="rect">
            <a:avLst/>
          </a:prstGeom>
        </p:spPr>
        <p:txBody>
          <a:bodyPr/>
          <a:lstStyle>
            <a:lvl1pPr marL="0" indent="0">
              <a:lnSpc>
                <a:spcPts val="3080"/>
              </a:lnSpc>
              <a:buFontTx/>
              <a:buNone/>
              <a:defRPr sz="2400" b="0" i="0">
                <a:latin typeface="Calibri" panose="020F0502020204030204" pitchFamily="34" charset="0"/>
                <a:cs typeface="Calibri" panose="020F0502020204030204" pitchFamily="34"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Veritatis et quasi architect beatae vitae </a:t>
            </a:r>
            <a:r>
              <a:rPr lang="en-US" err="1"/>
              <a:t>decta</a:t>
            </a:r>
            <a:r>
              <a:rPr lang="en-US"/>
              <a:t> sunt </a:t>
            </a:r>
            <a:r>
              <a:rPr lang="en-US" err="1"/>
              <a:t>explicabo</a:t>
            </a:r>
            <a:r>
              <a:rPr lang="en-US"/>
              <a:t>. Nemo </a:t>
            </a:r>
            <a:r>
              <a:rPr lang="en-US" err="1"/>
              <a:t>enim</a:t>
            </a:r>
            <a:r>
              <a:rPr lang="en-US"/>
              <a:t> </a:t>
            </a:r>
            <a:r>
              <a:rPr lang="en-US" err="1"/>
              <a:t>ipsam</a:t>
            </a:r>
            <a:r>
              <a:rPr lang="en-US"/>
              <a:t> </a:t>
            </a:r>
            <a:r>
              <a:rPr lang="en-US" err="1"/>
              <a:t>volupatatem</a:t>
            </a:r>
            <a:r>
              <a:rPr lang="en-US"/>
              <a:t> </a:t>
            </a:r>
            <a:r>
              <a:rPr lang="en-US" err="1"/>
              <a:t>quia</a:t>
            </a:r>
            <a:r>
              <a:rPr lang="en-US"/>
              <a:t> </a:t>
            </a:r>
            <a:r>
              <a:rPr lang="en-US" err="1"/>
              <a:t>voluptas</a:t>
            </a:r>
            <a:r>
              <a:rPr lang="en-US"/>
              <a:t> 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r>
              <a:rPr lang="en-US" err="1"/>
              <a:t>consequuntur</a:t>
            </a:r>
            <a:r>
              <a:rPr lang="en-US"/>
              <a:t> </a:t>
            </a:r>
            <a:r>
              <a:rPr lang="en-US" err="1"/>
              <a:t>magni</a:t>
            </a:r>
            <a:r>
              <a:rPr lang="en-US"/>
              <a:t> </a:t>
            </a:r>
            <a:r>
              <a:rPr lang="en-US" err="1"/>
              <a:t>dolores</a:t>
            </a:r>
            <a:r>
              <a:rPr lang="en-US"/>
              <a:t> </a:t>
            </a:r>
            <a:r>
              <a:rPr lang="en-US" err="1"/>
              <a:t>eos</a:t>
            </a:r>
            <a:r>
              <a:rPr lang="en-US"/>
              <a:t> qui </a:t>
            </a:r>
            <a:r>
              <a:rPr lang="en-US" err="1"/>
              <a:t>ratione</a:t>
            </a:r>
            <a:r>
              <a:rPr lang="en-US"/>
              <a:t> </a:t>
            </a:r>
            <a:r>
              <a:rPr lang="en-US" err="1"/>
              <a:t>voluptatem</a:t>
            </a:r>
            <a:r>
              <a:rPr lang="en-US"/>
              <a:t> </a:t>
            </a:r>
            <a:r>
              <a:rPr lang="en-US" err="1"/>
              <a:t>sequi</a:t>
            </a:r>
            <a:r>
              <a:rPr lang="en-US"/>
              <a:t> </a:t>
            </a:r>
            <a:r>
              <a:rPr lang="en-US" err="1"/>
              <a:t>nesciuni</a:t>
            </a:r>
            <a:r>
              <a:rPr lang="en-US"/>
              <a:t>. </a:t>
            </a:r>
            <a:r>
              <a:rPr lang="en-US" err="1"/>
              <a:t>Neque</a:t>
            </a:r>
            <a:r>
              <a:rPr lang="en-US"/>
              <a:t> </a:t>
            </a:r>
            <a:r>
              <a:rPr lang="en-US" err="1"/>
              <a:t>porro</a:t>
            </a:r>
            <a:r>
              <a:rPr lang="en-US"/>
              <a:t> </a:t>
            </a:r>
            <a:r>
              <a:rPr lang="en-US" err="1"/>
              <a:t>quiqaurm</a:t>
            </a:r>
            <a:r>
              <a:rPr lang="en-US"/>
              <a:t> </a:t>
            </a:r>
            <a:r>
              <a:rPr lang="en-US" err="1"/>
              <a:t>est</a:t>
            </a:r>
            <a:r>
              <a:rPr lang="en-US"/>
              <a:t>, qui </a:t>
            </a:r>
            <a:r>
              <a:rPr lang="en-US" err="1"/>
              <a:t>dolorem</a:t>
            </a:r>
            <a:r>
              <a:rPr lang="en-US"/>
              <a:t> ipsum </a:t>
            </a:r>
            <a:r>
              <a:rPr lang="en-US" err="1"/>
              <a:t>quia</a:t>
            </a:r>
            <a:r>
              <a:rPr lang="en-US"/>
              <a:t> dolor sit </a:t>
            </a:r>
            <a:r>
              <a:rPr lang="en-US" err="1"/>
              <a:t>amet</a:t>
            </a:r>
            <a:r>
              <a:rPr lang="en-US"/>
              <a:t>, </a:t>
            </a:r>
            <a:r>
              <a:rPr lang="en-US" err="1"/>
              <a:t>consectetur</a:t>
            </a:r>
            <a:r>
              <a:rPr lang="en-US"/>
              <a:t>, </a:t>
            </a:r>
            <a:r>
              <a:rPr lang="en-US" err="1"/>
              <a:t>adipisci</a:t>
            </a:r>
            <a:r>
              <a:rPr lang="en-US"/>
              <a:t> </a:t>
            </a:r>
            <a:r>
              <a:rPr lang="en-US" err="1"/>
              <a:t>velit</a:t>
            </a:r>
            <a:r>
              <a:rPr lang="en-US"/>
              <a:t>, sed </a:t>
            </a:r>
            <a:r>
              <a:rPr lang="en-US" err="1"/>
              <a:t>quia</a:t>
            </a:r>
            <a:r>
              <a:rPr lang="en-US"/>
              <a:t> non </a:t>
            </a:r>
            <a:r>
              <a:rPr lang="en-US" err="1"/>
              <a:t>numquam</a:t>
            </a:r>
            <a:r>
              <a:rPr lang="en-US"/>
              <a:t> </a:t>
            </a:r>
            <a:r>
              <a:rPr lang="en-US" err="1"/>
              <a:t>eius</a:t>
            </a:r>
            <a:r>
              <a:rPr lang="en-US"/>
              <a:t> </a:t>
            </a:r>
            <a:r>
              <a:rPr lang="en-US" err="1"/>
              <a:t>modi</a:t>
            </a:r>
            <a:r>
              <a:rPr lang="en-US"/>
              <a:t> </a:t>
            </a:r>
            <a:r>
              <a:rPr lang="en-US" err="1"/>
              <a:t>tempora</a:t>
            </a:r>
            <a:r>
              <a:rPr lang="en-US"/>
              <a:t> incident </a:t>
            </a:r>
            <a:r>
              <a:rPr lang="en-US" err="1"/>
              <a:t>ut</a:t>
            </a:r>
            <a:r>
              <a:rPr lang="en-US"/>
              <a:t> labore et.</a:t>
            </a:r>
          </a:p>
          <a:p>
            <a:pPr lvl="0"/>
            <a:endParaRPr lang="en-US"/>
          </a:p>
          <a:p>
            <a:pPr marL="0" marR="0" lvl="0" indent="0" algn="l" defTabSz="914400" rtl="0" eaLnBrk="1" fontAlgn="auto" latinLnBrk="0" hangingPunct="1">
              <a:lnSpc>
                <a:spcPts val="3080"/>
              </a:lnSpc>
              <a:spcBef>
                <a:spcPct val="20000"/>
              </a:spcBef>
              <a:spcAft>
                <a:spcPts val="0"/>
              </a:spcAft>
              <a:buClrTx/>
              <a:buSzTx/>
              <a:buFontTx/>
              <a:buNone/>
              <a:tabLst/>
              <a:defRPr/>
            </a:pP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Veritatis et quasi architect beatae vitae </a:t>
            </a:r>
            <a:r>
              <a:rPr lang="en-US" err="1"/>
              <a:t>decta</a:t>
            </a:r>
            <a:r>
              <a:rPr lang="en-US"/>
              <a:t> sunt </a:t>
            </a:r>
            <a:r>
              <a:rPr lang="en-US" err="1"/>
              <a:t>explicabo</a:t>
            </a:r>
            <a:r>
              <a:rPr lang="en-US"/>
              <a:t>. Nemo </a:t>
            </a:r>
            <a:r>
              <a:rPr lang="en-US" err="1"/>
              <a:t>enim</a:t>
            </a:r>
            <a:r>
              <a:rPr lang="en-US"/>
              <a:t> </a:t>
            </a:r>
            <a:r>
              <a:rPr lang="en-US" err="1"/>
              <a:t>ipsam</a:t>
            </a:r>
            <a:r>
              <a:rPr lang="en-US"/>
              <a:t> </a:t>
            </a:r>
            <a:r>
              <a:rPr lang="en-US" err="1"/>
              <a:t>volupatatem</a:t>
            </a:r>
            <a:r>
              <a:rPr lang="en-US"/>
              <a:t> </a:t>
            </a:r>
            <a:r>
              <a:rPr lang="en-US" err="1"/>
              <a:t>quia</a:t>
            </a:r>
            <a:r>
              <a:rPr lang="en-US"/>
              <a:t> </a:t>
            </a:r>
            <a:r>
              <a:rPr lang="en-US" err="1"/>
              <a:t>voluptas</a:t>
            </a:r>
            <a:r>
              <a:rPr lang="en-US"/>
              <a:t> sit </a:t>
            </a:r>
            <a:r>
              <a:rPr lang="en-US" err="1"/>
              <a:t>aspernatur</a:t>
            </a:r>
            <a:r>
              <a:rPr lang="en-US"/>
              <a:t>.</a:t>
            </a:r>
          </a:p>
        </p:txBody>
      </p:sp>
      <p:sp>
        <p:nvSpPr>
          <p:cNvPr id="9" name="Content Placeholder 7">
            <a:extLst>
              <a:ext uri="{FF2B5EF4-FFF2-40B4-BE49-F238E27FC236}">
                <a16:creationId xmlns:a16="http://schemas.microsoft.com/office/drawing/2014/main" id="{935044E4-FFE6-F731-6A38-8024F08B131F}"/>
              </a:ext>
            </a:extLst>
          </p:cNvPr>
          <p:cNvSpPr>
            <a:spLocks noGrp="1"/>
          </p:cNvSpPr>
          <p:nvPr>
            <p:ph sz="quarter" idx="10" hasCustomPrompt="1"/>
          </p:nvPr>
        </p:nvSpPr>
        <p:spPr>
          <a:xfrm>
            <a:off x="604671" y="400125"/>
            <a:ext cx="7239000" cy="1295220"/>
          </a:xfrm>
          <a:prstGeom prst="rect">
            <a:avLst/>
          </a:prstGeom>
        </p:spPr>
        <p:txBody>
          <a:bodyPr/>
          <a:lstStyle>
            <a:lvl1pPr marL="0" indent="0" algn="l">
              <a:buNone/>
              <a:defRPr sz="88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pic>
        <p:nvPicPr>
          <p:cNvPr id="7" name="Picture 14">
            <a:extLst>
              <a:ext uri="{FF2B5EF4-FFF2-40B4-BE49-F238E27FC236}">
                <a16:creationId xmlns:a16="http://schemas.microsoft.com/office/drawing/2014/main" id="{7CDC46A7-CD59-DF01-7EE3-65EB307B2E01}"/>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640766" y="9038695"/>
            <a:ext cx="2099210" cy="714885"/>
          </a:xfrm>
          <a:prstGeom prst="rect">
            <a:avLst/>
          </a:prstGeom>
        </p:spPr>
      </p:pic>
      <p:sp>
        <p:nvSpPr>
          <p:cNvPr id="11" name="Picture Placeholder 13">
            <a:extLst>
              <a:ext uri="{FF2B5EF4-FFF2-40B4-BE49-F238E27FC236}">
                <a16:creationId xmlns:a16="http://schemas.microsoft.com/office/drawing/2014/main" id="{DBC4BBDF-1AC2-832E-9F8E-B62FC2FCEA22}"/>
              </a:ext>
            </a:extLst>
          </p:cNvPr>
          <p:cNvSpPr>
            <a:spLocks noGrp="1"/>
          </p:cNvSpPr>
          <p:nvPr>
            <p:ph type="pic" sz="quarter" idx="13" hasCustomPrompt="1"/>
          </p:nvPr>
        </p:nvSpPr>
        <p:spPr>
          <a:xfrm>
            <a:off x="10287000" y="38100"/>
            <a:ext cx="8001000" cy="10267950"/>
          </a:xfrm>
          <a:prstGeom prst="rect">
            <a:avLst/>
          </a:prstGeom>
        </p:spPr>
        <p:txBody>
          <a:bodyPr anchor="t"/>
          <a:lstStyle/>
          <a:p>
            <a:r>
              <a:rPr lang="en-US"/>
              <a:t>Click the middle icon to upload an image.</a:t>
            </a:r>
          </a:p>
        </p:txBody>
      </p:sp>
    </p:spTree>
    <p:extLst>
      <p:ext uri="{BB962C8B-B14F-4D97-AF65-F5344CB8AC3E}">
        <p14:creationId xmlns:p14="http://schemas.microsoft.com/office/powerpoint/2010/main" val="17201622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umber Slide 1">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49B59DA8-2DB5-1861-11ED-F9B7578358E5}"/>
              </a:ext>
            </a:extLst>
          </p:cNvPr>
          <p:cNvSpPr>
            <a:spLocks noGrp="1"/>
          </p:cNvSpPr>
          <p:nvPr>
            <p:ph type="body" sz="quarter" idx="11" hasCustomPrompt="1"/>
          </p:nvPr>
        </p:nvSpPr>
        <p:spPr>
          <a:xfrm>
            <a:off x="10906865" y="2654497"/>
            <a:ext cx="6715698" cy="1484051"/>
          </a:xfrm>
          <a:prstGeom prst="rect">
            <a:avLst/>
          </a:prstGeom>
        </p:spPr>
        <p:txBody>
          <a:bodyPr/>
          <a:lstStyle>
            <a:lvl1pPr marL="0" indent="0">
              <a:buNone/>
              <a:defRPr sz="2800" b="1" i="0">
                <a:latin typeface="Calibri" panose="020F0502020204030204" pitchFamily="34" charset="0"/>
                <a:cs typeface="Calibri" panose="020F0502020204030204" pitchFamily="34" charset="0"/>
              </a:defRPr>
            </a:lvl1pPr>
          </a:lstStyle>
          <a:p>
            <a:pPr lvl="0"/>
            <a:r>
              <a:rPr lang="en-US"/>
              <a:t>Explanation</a:t>
            </a:r>
          </a:p>
        </p:txBody>
      </p:sp>
      <p:sp>
        <p:nvSpPr>
          <p:cNvPr id="3" name="Freeform 3">
            <a:extLst>
              <a:ext uri="{FF2B5EF4-FFF2-40B4-BE49-F238E27FC236}">
                <a16:creationId xmlns:a16="http://schemas.microsoft.com/office/drawing/2014/main" id="{7742FAAE-98F5-E2E5-5BA7-CABABC60031F}"/>
              </a:ext>
              <a:ext uri="{C183D7F6-B498-43B3-948B-1728B52AA6E4}">
                <adec:decorative xmlns:adec="http://schemas.microsoft.com/office/drawing/2017/decorative" val="1"/>
              </a:ext>
            </a:extLst>
          </p:cNvPr>
          <p:cNvSpPr/>
          <p:nvPr userDrawn="1"/>
        </p:nvSpPr>
        <p:spPr>
          <a:xfrm>
            <a:off x="-228600" y="1541"/>
            <a:ext cx="10168487" cy="10285460"/>
          </a:xfrm>
          <a:custGeom>
            <a:avLst/>
            <a:gdLst/>
            <a:ahLst/>
            <a:cxnLst/>
            <a:rect l="l" t="t" r="r" b="b"/>
            <a:pathLst>
              <a:path w="2607878" h="2814454">
                <a:moveTo>
                  <a:pt x="0" y="0"/>
                </a:moveTo>
                <a:lnTo>
                  <a:pt x="2607878" y="0"/>
                </a:lnTo>
                <a:lnTo>
                  <a:pt x="2607878" y="2814454"/>
                </a:lnTo>
                <a:lnTo>
                  <a:pt x="0" y="2814454"/>
                </a:lnTo>
                <a:close/>
              </a:path>
            </a:pathLst>
          </a:custGeom>
          <a:solidFill>
            <a:srgbClr val="C05711"/>
          </a:solidFill>
        </p:spPr>
      </p:sp>
      <p:sp>
        <p:nvSpPr>
          <p:cNvPr id="5" name="Freeform 7">
            <a:extLst>
              <a:ext uri="{FF2B5EF4-FFF2-40B4-BE49-F238E27FC236}">
                <a16:creationId xmlns:a16="http://schemas.microsoft.com/office/drawing/2014/main" id="{005798FB-F220-F6A0-944D-C87DC69BB7E7}"/>
              </a:ext>
              <a:ext uri="{C183D7F6-B498-43B3-948B-1728B52AA6E4}">
                <adec:decorative xmlns:adec="http://schemas.microsoft.com/office/drawing/2017/decorative" val="1"/>
              </a:ext>
            </a:extLst>
          </p:cNvPr>
          <p:cNvSpPr/>
          <p:nvPr userDrawn="1"/>
        </p:nvSpPr>
        <p:spPr>
          <a:xfrm>
            <a:off x="8889316" y="1750281"/>
            <a:ext cx="1653027" cy="1660436"/>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76B"/>
          </a:solidFill>
        </p:spPr>
      </p:sp>
      <p:sp>
        <p:nvSpPr>
          <p:cNvPr id="9" name="Freeform 19">
            <a:extLst>
              <a:ext uri="{FF2B5EF4-FFF2-40B4-BE49-F238E27FC236}">
                <a16:creationId xmlns:a16="http://schemas.microsoft.com/office/drawing/2014/main" id="{AD91B07B-1FA1-CC36-38F8-88D89BA7879E}"/>
              </a:ext>
              <a:ext uri="{C183D7F6-B498-43B3-948B-1728B52AA6E4}">
                <adec:decorative xmlns:adec="http://schemas.microsoft.com/office/drawing/2017/decorative" val="1"/>
              </a:ext>
            </a:extLst>
          </p:cNvPr>
          <p:cNvSpPr/>
          <p:nvPr userDrawn="1"/>
        </p:nvSpPr>
        <p:spPr>
          <a:xfrm>
            <a:off x="8889316" y="4514388"/>
            <a:ext cx="1653027" cy="1660436"/>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76B"/>
          </a:solidFill>
        </p:spPr>
      </p:sp>
      <p:sp>
        <p:nvSpPr>
          <p:cNvPr id="13" name="Freeform 12">
            <a:extLst>
              <a:ext uri="{FF2B5EF4-FFF2-40B4-BE49-F238E27FC236}">
                <a16:creationId xmlns:a16="http://schemas.microsoft.com/office/drawing/2014/main" id="{CDA7B975-4361-19F1-DC65-A0E3E91B7097}"/>
              </a:ext>
              <a:ext uri="{C183D7F6-B498-43B3-948B-1728B52AA6E4}">
                <adec:decorative xmlns:adec="http://schemas.microsoft.com/office/drawing/2017/decorative" val="1"/>
              </a:ext>
            </a:extLst>
          </p:cNvPr>
          <p:cNvSpPr/>
          <p:nvPr userDrawn="1"/>
        </p:nvSpPr>
        <p:spPr>
          <a:xfrm>
            <a:off x="8889316" y="7278495"/>
            <a:ext cx="1653027" cy="1660436"/>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76B"/>
          </a:solidFill>
        </p:spPr>
      </p:sp>
      <p:grpSp>
        <p:nvGrpSpPr>
          <p:cNvPr id="17" name="Group 23">
            <a:extLst>
              <a:ext uri="{FF2B5EF4-FFF2-40B4-BE49-F238E27FC236}">
                <a16:creationId xmlns:a16="http://schemas.microsoft.com/office/drawing/2014/main" id="{2C89EE76-D367-E3AE-FB77-E6B2507F6A2F}"/>
              </a:ext>
              <a:ext uri="{C183D7F6-B498-43B3-948B-1728B52AA6E4}">
                <adec:decorative xmlns:adec="http://schemas.microsoft.com/office/drawing/2017/decorative" val="1"/>
              </a:ext>
            </a:extLst>
          </p:cNvPr>
          <p:cNvGrpSpPr>
            <a:grpSpLocks noChangeAspect="1"/>
          </p:cNvGrpSpPr>
          <p:nvPr userDrawn="1"/>
        </p:nvGrpSpPr>
        <p:grpSpPr>
          <a:xfrm>
            <a:off x="1130756" y="2580499"/>
            <a:ext cx="7145111" cy="7145111"/>
            <a:chOff x="0" y="0"/>
            <a:chExt cx="5615940" cy="5615940"/>
          </a:xfrm>
        </p:grpSpPr>
        <p:sp>
          <p:nvSpPr>
            <p:cNvPr id="18" name="Freeform 24">
              <a:extLst>
                <a:ext uri="{FF2B5EF4-FFF2-40B4-BE49-F238E27FC236}">
                  <a16:creationId xmlns:a16="http://schemas.microsoft.com/office/drawing/2014/main" id="{85FA1E7B-EA38-B2CA-258F-F3F1C8DABF92}"/>
                </a:ext>
                <a:ext uri="{C183D7F6-B498-43B3-948B-1728B52AA6E4}">
                  <adec:decorative xmlns:adec="http://schemas.microsoft.com/office/drawing/2017/decorative" val="1"/>
                </a:ext>
              </a:extLst>
            </p:cNvPr>
            <p:cNvSpPr/>
            <p:nvPr/>
          </p:nvSpPr>
          <p:spPr>
            <a:xfrm>
              <a:off x="16510" y="16510"/>
              <a:ext cx="5584190" cy="5584190"/>
            </a:xfrm>
            <a:custGeom>
              <a:avLst/>
              <a:gdLst/>
              <a:ahLst/>
              <a:cxnLst/>
              <a:rect l="l" t="t" r="r" b="b"/>
              <a:pathLst>
                <a:path w="5584190" h="5584190">
                  <a:moveTo>
                    <a:pt x="5584190" y="5584190"/>
                  </a:moveTo>
                  <a:lnTo>
                    <a:pt x="1143000" y="5584190"/>
                  </a:lnTo>
                  <a:cubicBezTo>
                    <a:pt x="511810" y="5584190"/>
                    <a:pt x="0" y="5072380"/>
                    <a:pt x="0" y="4441190"/>
                  </a:cubicBezTo>
                  <a:lnTo>
                    <a:pt x="0" y="0"/>
                  </a:lnTo>
                  <a:lnTo>
                    <a:pt x="4441190" y="0"/>
                  </a:lnTo>
                  <a:cubicBezTo>
                    <a:pt x="5072380" y="0"/>
                    <a:pt x="5584190" y="511810"/>
                    <a:pt x="5584190" y="1143000"/>
                  </a:cubicBezTo>
                  <a:lnTo>
                    <a:pt x="5584190" y="5584190"/>
                  </a:lnTo>
                  <a:close/>
                </a:path>
              </a:pathLst>
            </a:custGeom>
            <a:solidFill>
              <a:srgbClr val="00476B"/>
            </a:solidFill>
            <a:ln w="12700">
              <a:solidFill>
                <a:srgbClr val="000000"/>
              </a:solidFill>
            </a:ln>
          </p:spPr>
        </p:sp>
        <p:sp>
          <p:nvSpPr>
            <p:cNvPr id="19" name="Freeform 25">
              <a:extLst>
                <a:ext uri="{FF2B5EF4-FFF2-40B4-BE49-F238E27FC236}">
                  <a16:creationId xmlns:a16="http://schemas.microsoft.com/office/drawing/2014/main" id="{81F377D2-D8DC-4F7A-3786-C63042BC10C1}"/>
                </a:ext>
                <a:ext uri="{C183D7F6-B498-43B3-948B-1728B52AA6E4}">
                  <adec:decorative xmlns:adec="http://schemas.microsoft.com/office/drawing/2017/decorative" val="1"/>
                </a:ext>
              </a:extLst>
            </p:cNvPr>
            <p:cNvSpPr/>
            <p:nvPr/>
          </p:nvSpPr>
          <p:spPr>
            <a:xfrm>
              <a:off x="0" y="0"/>
              <a:ext cx="5615940" cy="5615940"/>
            </a:xfrm>
            <a:custGeom>
              <a:avLst/>
              <a:gdLst/>
              <a:ahLst/>
              <a:cxnLst/>
              <a:rect l="l" t="t" r="r" b="b"/>
              <a:pathLst>
                <a:path w="5615940" h="5615940">
                  <a:moveTo>
                    <a:pt x="5615940" y="5615940"/>
                  </a:moveTo>
                  <a:lnTo>
                    <a:pt x="1158240" y="5615940"/>
                  </a:lnTo>
                  <a:cubicBezTo>
                    <a:pt x="519430" y="5615940"/>
                    <a:pt x="0" y="5096510"/>
                    <a:pt x="0" y="4457700"/>
                  </a:cubicBezTo>
                  <a:lnTo>
                    <a:pt x="0" y="0"/>
                  </a:lnTo>
                  <a:lnTo>
                    <a:pt x="4457700" y="0"/>
                  </a:lnTo>
                  <a:cubicBezTo>
                    <a:pt x="5096510" y="0"/>
                    <a:pt x="5615940" y="519430"/>
                    <a:pt x="5615940" y="1158240"/>
                  </a:cubicBezTo>
                  <a:lnTo>
                    <a:pt x="5615940" y="5615940"/>
                  </a:lnTo>
                  <a:close/>
                  <a:moveTo>
                    <a:pt x="31750" y="31750"/>
                  </a:moveTo>
                  <a:lnTo>
                    <a:pt x="31750" y="4457700"/>
                  </a:lnTo>
                  <a:cubicBezTo>
                    <a:pt x="31750" y="5078730"/>
                    <a:pt x="537210" y="5585460"/>
                    <a:pt x="1159510" y="5585460"/>
                  </a:cubicBezTo>
                  <a:lnTo>
                    <a:pt x="5585460" y="5585460"/>
                  </a:lnTo>
                  <a:lnTo>
                    <a:pt x="5585460" y="1158240"/>
                  </a:lnTo>
                  <a:cubicBezTo>
                    <a:pt x="5585460" y="537210"/>
                    <a:pt x="5080000" y="30480"/>
                    <a:pt x="4457700" y="30480"/>
                  </a:cubicBezTo>
                  <a:lnTo>
                    <a:pt x="31750" y="30480"/>
                  </a:lnTo>
                  <a:lnTo>
                    <a:pt x="31750" y="31750"/>
                  </a:lnTo>
                  <a:close/>
                </a:path>
              </a:pathLst>
            </a:custGeom>
            <a:solidFill>
              <a:srgbClr val="00476B"/>
            </a:solidFill>
          </p:spPr>
        </p:sp>
      </p:grpSp>
      <p:grpSp>
        <p:nvGrpSpPr>
          <p:cNvPr id="20" name="Group 26">
            <a:extLst>
              <a:ext uri="{FF2B5EF4-FFF2-40B4-BE49-F238E27FC236}">
                <a16:creationId xmlns:a16="http://schemas.microsoft.com/office/drawing/2014/main" id="{77393B8A-132B-D477-64CA-FBBFAA09FE52}"/>
              </a:ext>
              <a:ext uri="{C183D7F6-B498-43B3-948B-1728B52AA6E4}">
                <adec:decorative xmlns:adec="http://schemas.microsoft.com/office/drawing/2017/decorative" val="1"/>
              </a:ext>
            </a:extLst>
          </p:cNvPr>
          <p:cNvGrpSpPr>
            <a:grpSpLocks noChangeAspect="1"/>
          </p:cNvGrpSpPr>
          <p:nvPr userDrawn="1"/>
        </p:nvGrpSpPr>
        <p:grpSpPr>
          <a:xfrm>
            <a:off x="773523" y="2270939"/>
            <a:ext cx="7145111" cy="7145111"/>
            <a:chOff x="0" y="0"/>
            <a:chExt cx="5615940" cy="5615940"/>
          </a:xfrm>
        </p:grpSpPr>
        <p:sp>
          <p:nvSpPr>
            <p:cNvPr id="21" name="Freeform 27">
              <a:extLst>
                <a:ext uri="{FF2B5EF4-FFF2-40B4-BE49-F238E27FC236}">
                  <a16:creationId xmlns:a16="http://schemas.microsoft.com/office/drawing/2014/main" id="{9393B74E-17F0-A574-CF5A-DF88CB8F81BD}"/>
                </a:ext>
                <a:ext uri="{C183D7F6-B498-43B3-948B-1728B52AA6E4}">
                  <adec:decorative xmlns:adec="http://schemas.microsoft.com/office/drawing/2017/decorative" val="1"/>
                </a:ext>
              </a:extLst>
            </p:cNvPr>
            <p:cNvSpPr/>
            <p:nvPr/>
          </p:nvSpPr>
          <p:spPr>
            <a:xfrm>
              <a:off x="16510" y="16510"/>
              <a:ext cx="5584190" cy="5584190"/>
            </a:xfrm>
            <a:custGeom>
              <a:avLst/>
              <a:gdLst/>
              <a:ahLst/>
              <a:cxnLst/>
              <a:rect l="l" t="t" r="r" b="b"/>
              <a:pathLst>
                <a:path w="5584190" h="5584190">
                  <a:moveTo>
                    <a:pt x="5584190" y="5584190"/>
                  </a:moveTo>
                  <a:lnTo>
                    <a:pt x="1143000" y="5584190"/>
                  </a:lnTo>
                  <a:cubicBezTo>
                    <a:pt x="511810" y="5584190"/>
                    <a:pt x="0" y="5072380"/>
                    <a:pt x="0" y="4441190"/>
                  </a:cubicBezTo>
                  <a:lnTo>
                    <a:pt x="0" y="0"/>
                  </a:lnTo>
                  <a:lnTo>
                    <a:pt x="4441190" y="0"/>
                  </a:lnTo>
                  <a:cubicBezTo>
                    <a:pt x="5072380" y="0"/>
                    <a:pt x="5584190" y="511810"/>
                    <a:pt x="5584190" y="1143000"/>
                  </a:cubicBezTo>
                  <a:lnTo>
                    <a:pt x="5584190" y="5584190"/>
                  </a:lnTo>
                  <a:close/>
                </a:path>
              </a:pathLst>
            </a:custGeom>
            <a:blipFill>
              <a:blip r:embed="rId2"/>
              <a:stretch>
                <a:fillRect l="-14768" r="-35325"/>
              </a:stretch>
            </a:blipFill>
          </p:spPr>
        </p:sp>
        <p:sp>
          <p:nvSpPr>
            <p:cNvPr id="22" name="Freeform 28">
              <a:extLst>
                <a:ext uri="{FF2B5EF4-FFF2-40B4-BE49-F238E27FC236}">
                  <a16:creationId xmlns:a16="http://schemas.microsoft.com/office/drawing/2014/main" id="{236D5270-0CB6-2DFD-A9C4-5F6E37A89916}"/>
                </a:ext>
                <a:ext uri="{C183D7F6-B498-43B3-948B-1728B52AA6E4}">
                  <adec:decorative xmlns:adec="http://schemas.microsoft.com/office/drawing/2017/decorative" val="1"/>
                </a:ext>
              </a:extLst>
            </p:cNvPr>
            <p:cNvSpPr/>
            <p:nvPr/>
          </p:nvSpPr>
          <p:spPr>
            <a:xfrm>
              <a:off x="0" y="0"/>
              <a:ext cx="5615940" cy="5615940"/>
            </a:xfrm>
            <a:custGeom>
              <a:avLst/>
              <a:gdLst/>
              <a:ahLst/>
              <a:cxnLst/>
              <a:rect l="l" t="t" r="r" b="b"/>
              <a:pathLst>
                <a:path w="5615940" h="5615940">
                  <a:moveTo>
                    <a:pt x="5615940" y="5615940"/>
                  </a:moveTo>
                  <a:lnTo>
                    <a:pt x="1158240" y="5615940"/>
                  </a:lnTo>
                  <a:cubicBezTo>
                    <a:pt x="519430" y="5615940"/>
                    <a:pt x="0" y="5096510"/>
                    <a:pt x="0" y="4457700"/>
                  </a:cubicBezTo>
                  <a:lnTo>
                    <a:pt x="0" y="0"/>
                  </a:lnTo>
                  <a:lnTo>
                    <a:pt x="4457700" y="0"/>
                  </a:lnTo>
                  <a:cubicBezTo>
                    <a:pt x="5096510" y="0"/>
                    <a:pt x="5615940" y="519430"/>
                    <a:pt x="5615940" y="1158240"/>
                  </a:cubicBezTo>
                  <a:lnTo>
                    <a:pt x="5615940" y="5615940"/>
                  </a:lnTo>
                  <a:close/>
                  <a:moveTo>
                    <a:pt x="31750" y="31750"/>
                  </a:moveTo>
                  <a:lnTo>
                    <a:pt x="31750" y="4457700"/>
                  </a:lnTo>
                  <a:cubicBezTo>
                    <a:pt x="31750" y="5078730"/>
                    <a:pt x="537210" y="5585460"/>
                    <a:pt x="1159510" y="5585460"/>
                  </a:cubicBezTo>
                  <a:lnTo>
                    <a:pt x="5585460" y="5585460"/>
                  </a:lnTo>
                  <a:lnTo>
                    <a:pt x="5585460" y="1158240"/>
                  </a:lnTo>
                  <a:cubicBezTo>
                    <a:pt x="5585460" y="537210"/>
                    <a:pt x="5080000" y="30480"/>
                    <a:pt x="4457700" y="30480"/>
                  </a:cubicBezTo>
                  <a:lnTo>
                    <a:pt x="31750" y="30480"/>
                  </a:lnTo>
                  <a:lnTo>
                    <a:pt x="31750" y="31750"/>
                  </a:lnTo>
                  <a:close/>
                </a:path>
              </a:pathLst>
            </a:custGeom>
            <a:solidFill>
              <a:srgbClr val="00476B"/>
            </a:solidFill>
          </p:spPr>
        </p:sp>
      </p:grpSp>
      <p:sp>
        <p:nvSpPr>
          <p:cNvPr id="25" name="Content Placeholder 7">
            <a:extLst>
              <a:ext uri="{FF2B5EF4-FFF2-40B4-BE49-F238E27FC236}">
                <a16:creationId xmlns:a16="http://schemas.microsoft.com/office/drawing/2014/main" id="{75B44C48-7104-5B5D-9084-59A2DA0F6EE4}"/>
              </a:ext>
            </a:extLst>
          </p:cNvPr>
          <p:cNvSpPr>
            <a:spLocks noGrp="1"/>
          </p:cNvSpPr>
          <p:nvPr>
            <p:ph sz="quarter" idx="10" hasCustomPrompt="1"/>
          </p:nvPr>
        </p:nvSpPr>
        <p:spPr>
          <a:xfrm>
            <a:off x="794529" y="444558"/>
            <a:ext cx="7481338" cy="1295220"/>
          </a:xfrm>
          <a:prstGeom prst="rect">
            <a:avLst/>
          </a:prstGeom>
        </p:spPr>
        <p:txBody>
          <a:bodyPr/>
          <a:lstStyle>
            <a:lvl1pPr marL="0" indent="0" algn="l">
              <a:buNone/>
              <a:defRPr sz="7200" b="1" i="0">
                <a:solidFill>
                  <a:schemeClr val="bg1"/>
                </a:solidFill>
                <a:latin typeface="Calibri" panose="020F0502020204030204" pitchFamily="34" charset="0"/>
                <a:cs typeface="Calibri" panose="020F0502020204030204" pitchFamily="34" charset="0"/>
              </a:defRPr>
            </a:lvl1pPr>
          </a:lstStyle>
          <a:p>
            <a:pPr lvl="0"/>
            <a:r>
              <a:rPr lang="en-US"/>
              <a:t>Header</a:t>
            </a:r>
          </a:p>
        </p:txBody>
      </p:sp>
      <p:sp>
        <p:nvSpPr>
          <p:cNvPr id="28" name="Text Placeholder 26">
            <a:extLst>
              <a:ext uri="{FF2B5EF4-FFF2-40B4-BE49-F238E27FC236}">
                <a16:creationId xmlns:a16="http://schemas.microsoft.com/office/drawing/2014/main" id="{C3F0DD23-BB8B-CF83-0DF6-03BE4AED755C}"/>
              </a:ext>
            </a:extLst>
          </p:cNvPr>
          <p:cNvSpPr>
            <a:spLocks noGrp="1"/>
          </p:cNvSpPr>
          <p:nvPr>
            <p:ph type="body" sz="quarter" idx="12" hasCustomPrompt="1"/>
          </p:nvPr>
        </p:nvSpPr>
        <p:spPr>
          <a:xfrm>
            <a:off x="10906865" y="5335849"/>
            <a:ext cx="6715698" cy="1484051"/>
          </a:xfrm>
          <a:prstGeom prst="rect">
            <a:avLst/>
          </a:prstGeom>
        </p:spPr>
        <p:txBody>
          <a:bodyPr/>
          <a:lstStyle>
            <a:lvl1pPr marL="0" indent="0">
              <a:buNone/>
              <a:defRPr sz="2800" b="1" i="0">
                <a:latin typeface="Calibri" panose="020F0502020204030204" pitchFamily="34" charset="0"/>
                <a:cs typeface="Calibri" panose="020F0502020204030204" pitchFamily="34" charset="0"/>
              </a:defRPr>
            </a:lvl1pPr>
          </a:lstStyle>
          <a:p>
            <a:pPr lvl="0"/>
            <a:r>
              <a:rPr lang="en-US"/>
              <a:t>Explanation</a:t>
            </a:r>
          </a:p>
        </p:txBody>
      </p:sp>
      <p:sp>
        <p:nvSpPr>
          <p:cNvPr id="29" name="Text Placeholder 26">
            <a:extLst>
              <a:ext uri="{FF2B5EF4-FFF2-40B4-BE49-F238E27FC236}">
                <a16:creationId xmlns:a16="http://schemas.microsoft.com/office/drawing/2014/main" id="{5775947B-3879-8B0F-10C1-D12941726098}"/>
              </a:ext>
            </a:extLst>
          </p:cNvPr>
          <p:cNvSpPr>
            <a:spLocks noGrp="1"/>
          </p:cNvSpPr>
          <p:nvPr>
            <p:ph type="body" sz="quarter" idx="13" hasCustomPrompt="1"/>
          </p:nvPr>
        </p:nvSpPr>
        <p:spPr>
          <a:xfrm>
            <a:off x="10906865" y="8155249"/>
            <a:ext cx="6715698" cy="1484051"/>
          </a:xfrm>
          <a:prstGeom prst="rect">
            <a:avLst/>
          </a:prstGeom>
        </p:spPr>
        <p:txBody>
          <a:bodyPr/>
          <a:lstStyle>
            <a:lvl1pPr marL="0" indent="0">
              <a:buNone/>
              <a:defRPr sz="2800" b="1" i="0">
                <a:latin typeface="Calibri" panose="020F0502020204030204" pitchFamily="34" charset="0"/>
                <a:cs typeface="Calibri" panose="020F0502020204030204" pitchFamily="34" charset="0"/>
              </a:defRPr>
            </a:lvl1pPr>
          </a:lstStyle>
          <a:p>
            <a:pPr lvl="0"/>
            <a:r>
              <a:rPr lang="en-US"/>
              <a:t>Explanation</a:t>
            </a:r>
          </a:p>
        </p:txBody>
      </p:sp>
      <p:sp>
        <p:nvSpPr>
          <p:cNvPr id="30" name="Text Placeholder 10">
            <a:extLst>
              <a:ext uri="{FF2B5EF4-FFF2-40B4-BE49-F238E27FC236}">
                <a16:creationId xmlns:a16="http://schemas.microsoft.com/office/drawing/2014/main" id="{53CE216C-04D7-0CE6-E813-63D2D6225252}"/>
              </a:ext>
            </a:extLst>
          </p:cNvPr>
          <p:cNvSpPr>
            <a:spLocks noGrp="1"/>
          </p:cNvSpPr>
          <p:nvPr>
            <p:ph type="body" sz="quarter" idx="14" hasCustomPrompt="1"/>
          </p:nvPr>
        </p:nvSpPr>
        <p:spPr>
          <a:xfrm>
            <a:off x="10900239" y="1995168"/>
            <a:ext cx="6715698" cy="481332"/>
          </a:xfrm>
          <a:prstGeom prst="rect">
            <a:avLst/>
          </a:prstGeom>
        </p:spPr>
        <p:txBody>
          <a:bodyPr/>
          <a:lstStyle>
            <a:lvl1pPr marL="0" indent="0" algn="l">
              <a:buFontTx/>
              <a:buNone/>
              <a:defRPr sz="4000" b="1" i="0">
                <a:solidFill>
                  <a:srgbClr val="C05711"/>
                </a:solidFill>
                <a:latin typeface="Calibri" panose="020F0502020204030204" pitchFamily="34" charset="0"/>
                <a:cs typeface="Calibri" panose="020F0502020204030204" pitchFamily="34" charset="0"/>
              </a:defRPr>
            </a:lvl1pPr>
          </a:lstStyle>
          <a:p>
            <a:pPr lvl="0"/>
            <a:r>
              <a:rPr lang="en-US" err="1"/>
              <a:t>Subheader</a:t>
            </a:r>
            <a:endParaRPr lang="en-US"/>
          </a:p>
        </p:txBody>
      </p:sp>
      <p:sp>
        <p:nvSpPr>
          <p:cNvPr id="31" name="Text Placeholder 10">
            <a:extLst>
              <a:ext uri="{FF2B5EF4-FFF2-40B4-BE49-F238E27FC236}">
                <a16:creationId xmlns:a16="http://schemas.microsoft.com/office/drawing/2014/main" id="{880DDC74-6488-6A6E-88C8-3C0571583CC7}"/>
              </a:ext>
            </a:extLst>
          </p:cNvPr>
          <p:cNvSpPr>
            <a:spLocks noGrp="1"/>
          </p:cNvSpPr>
          <p:nvPr>
            <p:ph type="body" sz="quarter" idx="15" hasCustomPrompt="1"/>
          </p:nvPr>
        </p:nvSpPr>
        <p:spPr>
          <a:xfrm>
            <a:off x="10900239" y="4662168"/>
            <a:ext cx="6715698" cy="481332"/>
          </a:xfrm>
          <a:prstGeom prst="rect">
            <a:avLst/>
          </a:prstGeom>
        </p:spPr>
        <p:txBody>
          <a:bodyPr/>
          <a:lstStyle>
            <a:lvl1pPr marL="0" indent="0" algn="l">
              <a:buFontTx/>
              <a:buNone/>
              <a:defRPr sz="4000" b="1" i="0">
                <a:solidFill>
                  <a:srgbClr val="C05711"/>
                </a:solidFill>
                <a:latin typeface="Calibri" panose="020F0502020204030204" pitchFamily="34" charset="0"/>
                <a:cs typeface="Calibri" panose="020F0502020204030204" pitchFamily="34" charset="0"/>
              </a:defRPr>
            </a:lvl1pPr>
          </a:lstStyle>
          <a:p>
            <a:pPr lvl="0"/>
            <a:r>
              <a:rPr lang="en-US" err="1"/>
              <a:t>Subheader</a:t>
            </a:r>
            <a:endParaRPr lang="en-US"/>
          </a:p>
        </p:txBody>
      </p:sp>
      <p:sp>
        <p:nvSpPr>
          <p:cNvPr id="32" name="Text Placeholder 10">
            <a:extLst>
              <a:ext uri="{FF2B5EF4-FFF2-40B4-BE49-F238E27FC236}">
                <a16:creationId xmlns:a16="http://schemas.microsoft.com/office/drawing/2014/main" id="{879B2FCE-B8E6-FA60-1CC3-B2B3F746F5DF}"/>
              </a:ext>
            </a:extLst>
          </p:cNvPr>
          <p:cNvSpPr>
            <a:spLocks noGrp="1"/>
          </p:cNvSpPr>
          <p:nvPr>
            <p:ph type="body" sz="quarter" idx="16" hasCustomPrompt="1"/>
          </p:nvPr>
        </p:nvSpPr>
        <p:spPr>
          <a:xfrm>
            <a:off x="10900239" y="7544516"/>
            <a:ext cx="6715698" cy="481332"/>
          </a:xfrm>
          <a:prstGeom prst="rect">
            <a:avLst/>
          </a:prstGeom>
        </p:spPr>
        <p:txBody>
          <a:bodyPr/>
          <a:lstStyle>
            <a:lvl1pPr marL="0" indent="0" algn="l">
              <a:buFontTx/>
              <a:buNone/>
              <a:defRPr sz="4000" b="1" i="0">
                <a:solidFill>
                  <a:srgbClr val="C05711"/>
                </a:solidFill>
                <a:latin typeface="Calibri" panose="020F0502020204030204" pitchFamily="34" charset="0"/>
                <a:cs typeface="Calibri" panose="020F0502020204030204" pitchFamily="34" charset="0"/>
              </a:defRPr>
            </a:lvl1pPr>
          </a:lstStyle>
          <a:p>
            <a:pPr lvl="0"/>
            <a:r>
              <a:rPr lang="en-US" err="1"/>
              <a:t>Subheader</a:t>
            </a:r>
            <a:endParaRPr lang="en-US"/>
          </a:p>
        </p:txBody>
      </p:sp>
      <p:sp>
        <p:nvSpPr>
          <p:cNvPr id="34" name="Text Placeholder 33">
            <a:extLst>
              <a:ext uri="{FF2B5EF4-FFF2-40B4-BE49-F238E27FC236}">
                <a16:creationId xmlns:a16="http://schemas.microsoft.com/office/drawing/2014/main" id="{06C4B45E-D61B-DBC2-5B4D-1E38464E2F94}"/>
              </a:ext>
            </a:extLst>
          </p:cNvPr>
          <p:cNvSpPr>
            <a:spLocks noGrp="1"/>
          </p:cNvSpPr>
          <p:nvPr>
            <p:ph type="body" sz="quarter" idx="17" hasCustomPrompt="1"/>
          </p:nvPr>
        </p:nvSpPr>
        <p:spPr>
          <a:xfrm>
            <a:off x="8806191" y="1983433"/>
            <a:ext cx="1819275" cy="797867"/>
          </a:xfrm>
          <a:prstGeom prst="rect">
            <a:avLst/>
          </a:prstGeom>
        </p:spPr>
        <p:txBody>
          <a:bodyPr/>
          <a:lstStyle>
            <a:lvl1pPr marL="0" indent="0" algn="ctr">
              <a:buFontTx/>
              <a:buNone/>
              <a:defRPr sz="6600" b="1"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35" name="Text Placeholder 33">
            <a:extLst>
              <a:ext uri="{FF2B5EF4-FFF2-40B4-BE49-F238E27FC236}">
                <a16:creationId xmlns:a16="http://schemas.microsoft.com/office/drawing/2014/main" id="{211763D8-4755-15AF-2DD4-8A374D929A01}"/>
              </a:ext>
            </a:extLst>
          </p:cNvPr>
          <p:cNvSpPr>
            <a:spLocks noGrp="1"/>
          </p:cNvSpPr>
          <p:nvPr>
            <p:ph type="body" sz="quarter" idx="18" hasCustomPrompt="1"/>
          </p:nvPr>
        </p:nvSpPr>
        <p:spPr>
          <a:xfrm>
            <a:off x="8806191" y="4726633"/>
            <a:ext cx="1819275" cy="797867"/>
          </a:xfrm>
          <a:prstGeom prst="rect">
            <a:avLst/>
          </a:prstGeom>
        </p:spPr>
        <p:txBody>
          <a:bodyPr/>
          <a:lstStyle>
            <a:lvl1pPr marL="0" indent="0" algn="ctr">
              <a:buFontTx/>
              <a:buNone/>
              <a:defRPr sz="6600" b="1"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36" name="Text Placeholder 33">
            <a:extLst>
              <a:ext uri="{FF2B5EF4-FFF2-40B4-BE49-F238E27FC236}">
                <a16:creationId xmlns:a16="http://schemas.microsoft.com/office/drawing/2014/main" id="{5D6DE154-101E-4A6A-5098-E21DBFD1EA5E}"/>
              </a:ext>
            </a:extLst>
          </p:cNvPr>
          <p:cNvSpPr>
            <a:spLocks noGrp="1"/>
          </p:cNvSpPr>
          <p:nvPr>
            <p:ph type="body" sz="quarter" idx="19" hasCustomPrompt="1"/>
          </p:nvPr>
        </p:nvSpPr>
        <p:spPr>
          <a:xfrm>
            <a:off x="8806191" y="7546033"/>
            <a:ext cx="1819275" cy="797867"/>
          </a:xfrm>
          <a:prstGeom prst="rect">
            <a:avLst/>
          </a:prstGeom>
        </p:spPr>
        <p:txBody>
          <a:bodyPr/>
          <a:lstStyle>
            <a:lvl1pPr marL="0" indent="0" algn="ctr">
              <a:buFontTx/>
              <a:buNone/>
              <a:defRPr sz="6600" b="1" i="0">
                <a:solidFill>
                  <a:schemeClr val="bg1"/>
                </a:solidFill>
                <a:latin typeface="Calibri" panose="020F0502020204030204" pitchFamily="34" charset="0"/>
                <a:cs typeface="Calibri" panose="020F0502020204030204" pitchFamily="34" charset="0"/>
              </a:defRPr>
            </a:lvl1pPr>
          </a:lstStyle>
          <a:p>
            <a:pPr lvl="0"/>
            <a:r>
              <a:rPr lang="en-US"/>
              <a:t>03</a:t>
            </a:r>
          </a:p>
        </p:txBody>
      </p:sp>
    </p:spTree>
    <p:extLst>
      <p:ext uri="{BB962C8B-B14F-4D97-AF65-F5344CB8AC3E}">
        <p14:creationId xmlns:p14="http://schemas.microsoft.com/office/powerpoint/2010/main" val="42075395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riptych Photo Slide">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D068ECC-0F58-3B71-5D0D-60D5644ACCD2}"/>
              </a:ext>
              <a:ext uri="{C183D7F6-B498-43B3-948B-1728B52AA6E4}">
                <adec:decorative xmlns:adec="http://schemas.microsoft.com/office/drawing/2017/decorative" val="1"/>
              </a:ext>
            </a:extLst>
          </p:cNvPr>
          <p:cNvPicPr>
            <a:picLocks noChangeAspect="1"/>
          </p:cNvPicPr>
          <p:nvPr userDrawn="1"/>
        </p:nvPicPr>
        <p:blipFill rotWithShape="1">
          <a:blip r:embed="rId2"/>
          <a:srcRect l="3848" t="26163" b="26163"/>
          <a:stretch/>
        </p:blipFill>
        <p:spPr>
          <a:xfrm>
            <a:off x="0" y="3915951"/>
            <a:ext cx="18288000" cy="4598881"/>
          </a:xfrm>
          <a:prstGeom prst="rect">
            <a:avLst/>
          </a:prstGeom>
        </p:spPr>
      </p:pic>
      <p:sp>
        <p:nvSpPr>
          <p:cNvPr id="13" name="Picture Placeholder 13">
            <a:extLst>
              <a:ext uri="{FF2B5EF4-FFF2-40B4-BE49-F238E27FC236}">
                <a16:creationId xmlns:a16="http://schemas.microsoft.com/office/drawing/2014/main" id="{4E06EE15-0D61-5C84-06E4-984A786E127A}"/>
              </a:ext>
            </a:extLst>
          </p:cNvPr>
          <p:cNvSpPr>
            <a:spLocks noGrp="1"/>
          </p:cNvSpPr>
          <p:nvPr>
            <p:ph type="pic" sz="quarter" idx="12" hasCustomPrompt="1"/>
          </p:nvPr>
        </p:nvSpPr>
        <p:spPr>
          <a:xfrm>
            <a:off x="1181220" y="2963789"/>
            <a:ext cx="4616606" cy="6375809"/>
          </a:xfrm>
          <a:prstGeom prst="rect">
            <a:avLst/>
          </a:prstGeom>
        </p:spPr>
        <p:txBody>
          <a:bodyPr/>
          <a:lstStyle/>
          <a:p>
            <a:r>
              <a:rPr lang="en-US"/>
              <a:t>Click the middle icon to upload an image.</a:t>
            </a:r>
          </a:p>
        </p:txBody>
      </p:sp>
      <p:sp>
        <p:nvSpPr>
          <p:cNvPr id="6" name="AutoShape 6">
            <a:extLst>
              <a:ext uri="{FF2B5EF4-FFF2-40B4-BE49-F238E27FC236}">
                <a16:creationId xmlns:a16="http://schemas.microsoft.com/office/drawing/2014/main" id="{3CC4184A-86E6-EF7C-E660-221643DAE692}"/>
              </a:ext>
              <a:ext uri="{C183D7F6-B498-43B3-948B-1728B52AA6E4}">
                <adec:decorative xmlns:adec="http://schemas.microsoft.com/office/drawing/2017/decorative" val="1"/>
              </a:ext>
            </a:extLst>
          </p:cNvPr>
          <p:cNvSpPr/>
          <p:nvPr userDrawn="1"/>
        </p:nvSpPr>
        <p:spPr>
          <a:xfrm rot="5400000">
            <a:off x="9127027" y="1605418"/>
            <a:ext cx="948345" cy="0"/>
          </a:xfrm>
          <a:prstGeom prst="line">
            <a:avLst/>
          </a:prstGeom>
          <a:ln w="38100" cap="flat">
            <a:solidFill>
              <a:srgbClr val="C05711"/>
            </a:solidFill>
            <a:prstDash val="solid"/>
            <a:headEnd type="none" w="sm" len="sm"/>
            <a:tailEnd type="none" w="sm" len="sm"/>
          </a:ln>
        </p:spPr>
      </p:sp>
      <p:sp>
        <p:nvSpPr>
          <p:cNvPr id="10" name="Content Placeholder 7">
            <a:extLst>
              <a:ext uri="{FF2B5EF4-FFF2-40B4-BE49-F238E27FC236}">
                <a16:creationId xmlns:a16="http://schemas.microsoft.com/office/drawing/2014/main" id="{7CB78076-176F-CD01-B8BA-811AE13DC072}"/>
              </a:ext>
            </a:extLst>
          </p:cNvPr>
          <p:cNvSpPr>
            <a:spLocks noGrp="1"/>
          </p:cNvSpPr>
          <p:nvPr>
            <p:ph sz="quarter" idx="10" hasCustomPrompt="1"/>
          </p:nvPr>
        </p:nvSpPr>
        <p:spPr>
          <a:xfrm>
            <a:off x="803911" y="942976"/>
            <a:ext cx="8340085" cy="1295220"/>
          </a:xfrm>
          <a:prstGeom prst="rect">
            <a:avLst/>
          </a:prstGeom>
        </p:spPr>
        <p:txBody>
          <a:bodyPr/>
          <a:lstStyle>
            <a:lvl1pPr marL="0" indent="0" algn="l">
              <a:buNone/>
              <a:defRPr sz="72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sp>
        <p:nvSpPr>
          <p:cNvPr id="12" name="Text Placeholder 11">
            <a:extLst>
              <a:ext uri="{FF2B5EF4-FFF2-40B4-BE49-F238E27FC236}">
                <a16:creationId xmlns:a16="http://schemas.microsoft.com/office/drawing/2014/main" id="{6F087A88-F815-AB17-D627-3AB88F632802}"/>
              </a:ext>
            </a:extLst>
          </p:cNvPr>
          <p:cNvSpPr>
            <a:spLocks noGrp="1"/>
          </p:cNvSpPr>
          <p:nvPr>
            <p:ph type="body" sz="quarter" idx="11" hasCustomPrompt="1"/>
          </p:nvPr>
        </p:nvSpPr>
        <p:spPr>
          <a:xfrm>
            <a:off x="10351507" y="883704"/>
            <a:ext cx="6926262" cy="1354491"/>
          </a:xfrm>
          <a:prstGeom prst="rect">
            <a:avLst/>
          </a:prstGeom>
        </p:spPr>
        <p:txBody>
          <a:bodyPr anchor="ctr"/>
          <a:lstStyle>
            <a:lvl1pPr marL="0" indent="0">
              <a:buFontTx/>
              <a:buNone/>
              <a:defRPr sz="2400" b="1"/>
            </a:lvl1pPr>
            <a:lvl2pPr marL="457200" indent="0">
              <a:buNone/>
              <a:defRPr/>
            </a:lvl2pPr>
          </a:lstStyle>
          <a:p>
            <a:pPr lvl="0"/>
            <a:r>
              <a:rPr lang="en-US"/>
              <a:t>Proin </a:t>
            </a:r>
            <a:r>
              <a:rPr lang="en-US" err="1"/>
              <a:t>volupat</a:t>
            </a:r>
            <a:r>
              <a:rPr lang="en-US"/>
              <a:t> dui nisi, non </a:t>
            </a:r>
            <a:r>
              <a:rPr lang="en-US" err="1"/>
              <a:t>imperdiet</a:t>
            </a:r>
            <a:r>
              <a:rPr lang="en-US"/>
              <a:t> </a:t>
            </a:r>
            <a:r>
              <a:rPr lang="en-US" err="1"/>
              <a:t>ipsun</a:t>
            </a:r>
            <a:r>
              <a:rPr lang="en-US"/>
              <a:t> </a:t>
            </a:r>
            <a:r>
              <a:rPr lang="en-US" err="1"/>
              <a:t>sodales</a:t>
            </a:r>
            <a:r>
              <a:rPr lang="en-US"/>
              <a:t> </a:t>
            </a:r>
            <a:r>
              <a:rPr lang="en-US" err="1"/>
              <a:t>bibendum</a:t>
            </a:r>
            <a:r>
              <a:rPr lang="en-US"/>
              <a:t>. </a:t>
            </a:r>
            <a:r>
              <a:rPr lang="en-US" err="1"/>
              <a:t>Fusce</a:t>
            </a:r>
            <a:r>
              <a:rPr lang="en-US"/>
              <a:t> </a:t>
            </a:r>
            <a:r>
              <a:rPr lang="en-US" err="1"/>
              <a:t>fringilla</a:t>
            </a:r>
            <a:r>
              <a:rPr lang="en-US"/>
              <a:t> </a:t>
            </a:r>
            <a:r>
              <a:rPr lang="en-US" err="1"/>
              <a:t>quia</a:t>
            </a:r>
            <a:r>
              <a:rPr lang="en-US"/>
              <a:t> ligula </a:t>
            </a:r>
            <a:r>
              <a:rPr lang="en-US" err="1"/>
              <a:t>nec</a:t>
            </a:r>
            <a:r>
              <a:rPr lang="en-US"/>
              <a:t> </a:t>
            </a:r>
            <a:r>
              <a:rPr lang="en-US" err="1"/>
              <a:t>malesuada</a:t>
            </a:r>
            <a:r>
              <a:rPr lang="en-US"/>
              <a:t>.</a:t>
            </a:r>
          </a:p>
        </p:txBody>
      </p:sp>
      <p:sp>
        <p:nvSpPr>
          <p:cNvPr id="14" name="Picture Placeholder 13">
            <a:extLst>
              <a:ext uri="{FF2B5EF4-FFF2-40B4-BE49-F238E27FC236}">
                <a16:creationId xmlns:a16="http://schemas.microsoft.com/office/drawing/2014/main" id="{7D1F3216-5A9D-4F15-AB11-5689EA821445}"/>
              </a:ext>
            </a:extLst>
          </p:cNvPr>
          <p:cNvSpPr>
            <a:spLocks noGrp="1"/>
          </p:cNvSpPr>
          <p:nvPr>
            <p:ph type="pic" sz="quarter" idx="13" hasCustomPrompt="1"/>
          </p:nvPr>
        </p:nvSpPr>
        <p:spPr>
          <a:xfrm>
            <a:off x="6826646" y="2963789"/>
            <a:ext cx="4616606" cy="6375809"/>
          </a:xfrm>
          <a:prstGeom prst="rect">
            <a:avLst/>
          </a:prstGeom>
        </p:spPr>
        <p:txBody>
          <a:bodyPr/>
          <a:lstStyle/>
          <a:p>
            <a:r>
              <a:rPr lang="en-US"/>
              <a:t>Click the middle icon to upload an image.</a:t>
            </a:r>
          </a:p>
        </p:txBody>
      </p:sp>
      <p:sp>
        <p:nvSpPr>
          <p:cNvPr id="15" name="Picture Placeholder 13">
            <a:extLst>
              <a:ext uri="{FF2B5EF4-FFF2-40B4-BE49-F238E27FC236}">
                <a16:creationId xmlns:a16="http://schemas.microsoft.com/office/drawing/2014/main" id="{22757449-E3EA-85E5-3C4F-F93C186920E5}"/>
              </a:ext>
            </a:extLst>
          </p:cNvPr>
          <p:cNvSpPr>
            <a:spLocks noGrp="1"/>
          </p:cNvSpPr>
          <p:nvPr>
            <p:ph type="pic" sz="quarter" idx="14" hasCustomPrompt="1"/>
          </p:nvPr>
        </p:nvSpPr>
        <p:spPr>
          <a:xfrm>
            <a:off x="12452194" y="2963789"/>
            <a:ext cx="4616606" cy="6375809"/>
          </a:xfrm>
          <a:prstGeom prst="rect">
            <a:avLst/>
          </a:prstGeom>
        </p:spPr>
        <p:txBody>
          <a:bodyPr/>
          <a:lstStyle/>
          <a:p>
            <a:r>
              <a:rPr lang="en-US"/>
              <a:t>Click the middle icon to upload an image.</a:t>
            </a:r>
          </a:p>
        </p:txBody>
      </p:sp>
    </p:spTree>
    <p:extLst>
      <p:ext uri="{BB962C8B-B14F-4D97-AF65-F5344CB8AC3E}">
        <p14:creationId xmlns:p14="http://schemas.microsoft.com/office/powerpoint/2010/main" val="1765920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uo Photo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F68851-68B6-3EB2-9DE6-767AD8BB0CBB}"/>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37" t="45106"/>
          <a:stretch/>
        </p:blipFill>
        <p:spPr>
          <a:xfrm>
            <a:off x="0" y="0"/>
            <a:ext cx="18294926" cy="5544699"/>
          </a:xfrm>
          <a:prstGeom prst="rect">
            <a:avLst/>
          </a:prstGeom>
        </p:spPr>
      </p:pic>
      <p:sp>
        <p:nvSpPr>
          <p:cNvPr id="11" name="Picture Placeholder 13">
            <a:extLst>
              <a:ext uri="{FF2B5EF4-FFF2-40B4-BE49-F238E27FC236}">
                <a16:creationId xmlns:a16="http://schemas.microsoft.com/office/drawing/2014/main" id="{9E5B61B3-1063-45B3-E7B2-0E0D10D48D1E}"/>
              </a:ext>
            </a:extLst>
          </p:cNvPr>
          <p:cNvSpPr>
            <a:spLocks noGrp="1"/>
          </p:cNvSpPr>
          <p:nvPr>
            <p:ph type="pic" sz="quarter" idx="12" hasCustomPrompt="1"/>
          </p:nvPr>
        </p:nvSpPr>
        <p:spPr>
          <a:xfrm>
            <a:off x="990600" y="740157"/>
            <a:ext cx="9327428" cy="6206920"/>
          </a:xfrm>
          <a:prstGeom prst="rect">
            <a:avLst/>
          </a:prstGeom>
        </p:spPr>
        <p:txBody>
          <a:bodyPr/>
          <a:lstStyle/>
          <a:p>
            <a:r>
              <a:rPr lang="en-US"/>
              <a:t>Click the middle icon to upload an image.</a:t>
            </a:r>
          </a:p>
        </p:txBody>
      </p:sp>
      <p:sp>
        <p:nvSpPr>
          <p:cNvPr id="12" name="Picture Placeholder 13">
            <a:extLst>
              <a:ext uri="{FF2B5EF4-FFF2-40B4-BE49-F238E27FC236}">
                <a16:creationId xmlns:a16="http://schemas.microsoft.com/office/drawing/2014/main" id="{712ADECE-964D-6814-11E7-CB8C344F2076}"/>
              </a:ext>
            </a:extLst>
          </p:cNvPr>
          <p:cNvSpPr>
            <a:spLocks noGrp="1"/>
          </p:cNvSpPr>
          <p:nvPr>
            <p:ph type="pic" sz="quarter" idx="13" hasCustomPrompt="1"/>
          </p:nvPr>
        </p:nvSpPr>
        <p:spPr>
          <a:xfrm>
            <a:off x="8252743" y="3384511"/>
            <a:ext cx="9327428" cy="6206920"/>
          </a:xfrm>
          <a:prstGeom prst="rect">
            <a:avLst/>
          </a:prstGeom>
        </p:spPr>
        <p:txBody>
          <a:bodyPr/>
          <a:lstStyle/>
          <a:p>
            <a:r>
              <a:rPr lang="en-US"/>
              <a:t>Click the middle icon to upload an image.</a:t>
            </a:r>
          </a:p>
        </p:txBody>
      </p:sp>
      <p:sp>
        <p:nvSpPr>
          <p:cNvPr id="9" name="Content Placeholder 7">
            <a:extLst>
              <a:ext uri="{FF2B5EF4-FFF2-40B4-BE49-F238E27FC236}">
                <a16:creationId xmlns:a16="http://schemas.microsoft.com/office/drawing/2014/main" id="{E0918D9B-78B0-8C53-FE9A-A196D27DB2D1}"/>
              </a:ext>
            </a:extLst>
          </p:cNvPr>
          <p:cNvSpPr>
            <a:spLocks noGrp="1"/>
          </p:cNvSpPr>
          <p:nvPr>
            <p:ph sz="quarter" idx="10" hasCustomPrompt="1"/>
          </p:nvPr>
        </p:nvSpPr>
        <p:spPr>
          <a:xfrm>
            <a:off x="803911" y="8115480"/>
            <a:ext cx="8340085" cy="1295220"/>
          </a:xfrm>
          <a:prstGeom prst="rect">
            <a:avLst/>
          </a:prstGeom>
        </p:spPr>
        <p:txBody>
          <a:bodyPr/>
          <a:lstStyle>
            <a:lvl1pPr marL="0" indent="0" algn="l">
              <a:buNone/>
              <a:defRPr sz="72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sp>
        <p:nvSpPr>
          <p:cNvPr id="5" name="AutoShape 3">
            <a:extLst>
              <a:ext uri="{FF2B5EF4-FFF2-40B4-BE49-F238E27FC236}">
                <a16:creationId xmlns:a16="http://schemas.microsoft.com/office/drawing/2014/main" id="{935F7052-8082-2682-2C82-8267C033BE48}"/>
              </a:ext>
              <a:ext uri="{C183D7F6-B498-43B3-948B-1728B52AA6E4}">
                <adec:decorative xmlns:adec="http://schemas.microsoft.com/office/drawing/2017/decorative" val="1"/>
              </a:ext>
            </a:extLst>
          </p:cNvPr>
          <p:cNvSpPr/>
          <p:nvPr userDrawn="1"/>
        </p:nvSpPr>
        <p:spPr>
          <a:xfrm flipV="1">
            <a:off x="0" y="7687234"/>
            <a:ext cx="10318028" cy="123266"/>
          </a:xfrm>
          <a:prstGeom prst="line">
            <a:avLst/>
          </a:prstGeom>
          <a:ln w="76200" cap="flat">
            <a:solidFill>
              <a:srgbClr val="C05711"/>
            </a:solidFill>
            <a:prstDash val="solid"/>
            <a:headEnd type="none" w="sm" len="sm"/>
            <a:tailEnd type="none" w="sm" len="sm"/>
          </a:ln>
        </p:spPr>
      </p:sp>
      <p:pic>
        <p:nvPicPr>
          <p:cNvPr id="8" name="Picture 7">
            <a:extLst>
              <a:ext uri="{FF2B5EF4-FFF2-40B4-BE49-F238E27FC236}">
                <a16:creationId xmlns:a16="http://schemas.microsoft.com/office/drawing/2014/main" id="{5DEECB8F-C55D-5DFB-6020-3E2BB64DE3A9}"/>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93650" y="695569"/>
            <a:ext cx="2103750" cy="714885"/>
          </a:xfrm>
          <a:prstGeom prst="rect">
            <a:avLst/>
          </a:prstGeom>
        </p:spPr>
      </p:pic>
    </p:spTree>
    <p:extLst>
      <p:ext uri="{BB962C8B-B14F-4D97-AF65-F5344CB8AC3E}">
        <p14:creationId xmlns:p14="http://schemas.microsoft.com/office/powerpoint/2010/main" val="23291295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242014-83A8-8FC6-0819-25A54FB66EBE}"/>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15642048" y="9060774"/>
            <a:ext cx="2099210" cy="714885"/>
          </a:xfrm>
          <a:prstGeom prst="rect">
            <a:avLst/>
          </a:prstGeom>
        </p:spPr>
      </p:pic>
      <p:sp>
        <p:nvSpPr>
          <p:cNvPr id="8" name="AutoShape 3">
            <a:extLst>
              <a:ext uri="{FF2B5EF4-FFF2-40B4-BE49-F238E27FC236}">
                <a16:creationId xmlns:a16="http://schemas.microsoft.com/office/drawing/2014/main" id="{20D950D0-5A8F-E8E4-8A3D-589A9EE155FF}"/>
              </a:ext>
              <a:ext uri="{C183D7F6-B498-43B3-948B-1728B52AA6E4}">
                <adec:decorative xmlns:adec="http://schemas.microsoft.com/office/drawing/2017/decorative" val="1"/>
              </a:ext>
            </a:extLst>
          </p:cNvPr>
          <p:cNvSpPr/>
          <p:nvPr userDrawn="1"/>
        </p:nvSpPr>
        <p:spPr>
          <a:xfrm>
            <a:off x="8776358" y="2044997"/>
            <a:ext cx="8762999" cy="1"/>
          </a:xfrm>
          <a:prstGeom prst="line">
            <a:avLst/>
          </a:prstGeom>
          <a:ln w="76200" cap="flat">
            <a:solidFill>
              <a:srgbClr val="C05711"/>
            </a:solidFill>
            <a:prstDash val="solid"/>
            <a:headEnd type="none" w="sm" len="sm"/>
            <a:tailEnd type="none" w="sm" len="sm"/>
          </a:ln>
        </p:spPr>
      </p:sp>
      <p:sp>
        <p:nvSpPr>
          <p:cNvPr id="9" name="Text Placeholder 11">
            <a:extLst>
              <a:ext uri="{FF2B5EF4-FFF2-40B4-BE49-F238E27FC236}">
                <a16:creationId xmlns:a16="http://schemas.microsoft.com/office/drawing/2014/main" id="{AF32690F-DC9F-59C1-30B8-847C6D7881CE}"/>
              </a:ext>
            </a:extLst>
          </p:cNvPr>
          <p:cNvSpPr>
            <a:spLocks noGrp="1"/>
          </p:cNvSpPr>
          <p:nvPr>
            <p:ph type="body" sz="quarter" idx="12" hasCustomPrompt="1"/>
          </p:nvPr>
        </p:nvSpPr>
        <p:spPr>
          <a:xfrm>
            <a:off x="8763000" y="2532457"/>
            <a:ext cx="8763000" cy="5709546"/>
          </a:xfrm>
          <a:prstGeom prst="rect">
            <a:avLst/>
          </a:prstGeom>
        </p:spPr>
        <p:txBody>
          <a:bodyPr/>
          <a:lstStyle>
            <a:lvl1pPr marL="342900" indent="-342900">
              <a:lnSpc>
                <a:spcPts val="3080"/>
              </a:lnSpc>
              <a:buFont typeface="Arial" panose="020B0604020202020204" pitchFamily="34" charset="0"/>
              <a:buChar char="•"/>
              <a:defRPr sz="2400" b="0" i="0">
                <a:latin typeface="Calibri" panose="020F0502020204030204" pitchFamily="34" charset="0"/>
                <a:cs typeface="Calibri" panose="020F0502020204030204" pitchFamily="34"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Veritatis et quasi architect beatae vitae </a:t>
            </a:r>
            <a:r>
              <a:rPr lang="en-US" err="1"/>
              <a:t>decta</a:t>
            </a:r>
            <a:r>
              <a:rPr lang="en-US"/>
              <a:t> sunt </a:t>
            </a:r>
            <a:r>
              <a:rPr lang="en-US" err="1"/>
              <a:t>explicabo</a:t>
            </a:r>
            <a:r>
              <a:rPr lang="en-US"/>
              <a:t>. Nemo </a:t>
            </a:r>
            <a:r>
              <a:rPr lang="en-US" err="1"/>
              <a:t>enim</a:t>
            </a:r>
            <a:r>
              <a:rPr lang="en-US"/>
              <a:t> </a:t>
            </a:r>
            <a:r>
              <a:rPr lang="en-US" err="1"/>
              <a:t>ipsam</a:t>
            </a:r>
            <a:r>
              <a:rPr lang="en-US"/>
              <a:t> </a:t>
            </a:r>
            <a:r>
              <a:rPr lang="en-US" err="1"/>
              <a:t>volupatatem</a:t>
            </a:r>
            <a:r>
              <a:rPr lang="en-US"/>
              <a:t> </a:t>
            </a:r>
            <a:r>
              <a:rPr lang="en-US" err="1"/>
              <a:t>quia</a:t>
            </a:r>
            <a:r>
              <a:rPr lang="en-US"/>
              <a:t> </a:t>
            </a:r>
            <a:r>
              <a:rPr lang="en-US" err="1"/>
              <a:t>voluptas</a:t>
            </a:r>
            <a:r>
              <a:rPr lang="en-US"/>
              <a:t> 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r>
              <a:rPr lang="en-US" err="1"/>
              <a:t>consequuntur</a:t>
            </a:r>
            <a:r>
              <a:rPr lang="en-US"/>
              <a:t> </a:t>
            </a:r>
            <a:r>
              <a:rPr lang="en-US" err="1"/>
              <a:t>magni</a:t>
            </a:r>
            <a:r>
              <a:rPr lang="en-US"/>
              <a:t> </a:t>
            </a:r>
            <a:r>
              <a:rPr lang="en-US" err="1"/>
              <a:t>dolores</a:t>
            </a:r>
            <a:r>
              <a:rPr lang="en-US"/>
              <a:t> </a:t>
            </a:r>
            <a:r>
              <a:rPr lang="en-US" err="1"/>
              <a:t>eos</a:t>
            </a:r>
            <a:r>
              <a:rPr lang="en-US"/>
              <a:t> qui </a:t>
            </a:r>
            <a:r>
              <a:rPr lang="en-US" err="1"/>
              <a:t>ratione</a:t>
            </a:r>
            <a:r>
              <a:rPr lang="en-US"/>
              <a:t> </a:t>
            </a:r>
            <a:r>
              <a:rPr lang="en-US" err="1"/>
              <a:t>voluptatem</a:t>
            </a:r>
            <a:r>
              <a:rPr lang="en-US"/>
              <a:t> </a:t>
            </a:r>
            <a:r>
              <a:rPr lang="en-US" err="1"/>
              <a:t>sequi</a:t>
            </a:r>
            <a:r>
              <a:rPr lang="en-US"/>
              <a:t> </a:t>
            </a:r>
            <a:r>
              <a:rPr lang="en-US" err="1"/>
              <a:t>nesciuni</a:t>
            </a:r>
            <a:r>
              <a:rPr lang="en-US"/>
              <a:t>. </a:t>
            </a:r>
            <a:r>
              <a:rPr lang="en-US" err="1"/>
              <a:t>Neque</a:t>
            </a:r>
            <a:r>
              <a:rPr lang="en-US"/>
              <a:t> </a:t>
            </a:r>
            <a:r>
              <a:rPr lang="en-US" err="1"/>
              <a:t>porro</a:t>
            </a:r>
            <a:r>
              <a:rPr lang="en-US"/>
              <a:t> </a:t>
            </a:r>
            <a:r>
              <a:rPr lang="en-US" err="1"/>
              <a:t>quiqaurm</a:t>
            </a:r>
            <a:r>
              <a:rPr lang="en-US"/>
              <a:t> </a:t>
            </a:r>
            <a:r>
              <a:rPr lang="en-US" err="1"/>
              <a:t>est</a:t>
            </a:r>
            <a:r>
              <a:rPr lang="en-US"/>
              <a:t>, qui </a:t>
            </a:r>
            <a:r>
              <a:rPr lang="en-US" err="1"/>
              <a:t>dolorem</a:t>
            </a:r>
            <a:r>
              <a:rPr lang="en-US"/>
              <a:t> ipsum </a:t>
            </a:r>
            <a:r>
              <a:rPr lang="en-US" err="1"/>
              <a:t>quia</a:t>
            </a:r>
            <a:r>
              <a:rPr lang="en-US"/>
              <a:t> dolor sit </a:t>
            </a:r>
            <a:r>
              <a:rPr lang="en-US" err="1"/>
              <a:t>amet</a:t>
            </a:r>
            <a:r>
              <a:rPr lang="en-US"/>
              <a:t>, </a:t>
            </a:r>
            <a:r>
              <a:rPr lang="en-US" err="1"/>
              <a:t>consectetur</a:t>
            </a:r>
            <a:r>
              <a:rPr lang="en-US"/>
              <a:t>, </a:t>
            </a:r>
            <a:r>
              <a:rPr lang="en-US" err="1"/>
              <a:t>adipisci</a:t>
            </a:r>
            <a:r>
              <a:rPr lang="en-US"/>
              <a:t> </a:t>
            </a:r>
            <a:r>
              <a:rPr lang="en-US" err="1"/>
              <a:t>velit</a:t>
            </a:r>
            <a:r>
              <a:rPr lang="en-US"/>
              <a:t>, sed </a:t>
            </a:r>
            <a:r>
              <a:rPr lang="en-US" err="1"/>
              <a:t>quia</a:t>
            </a:r>
            <a:r>
              <a:rPr lang="en-US"/>
              <a:t> non </a:t>
            </a:r>
            <a:r>
              <a:rPr lang="en-US" err="1"/>
              <a:t>numquam</a:t>
            </a:r>
            <a:r>
              <a:rPr lang="en-US"/>
              <a:t> </a:t>
            </a:r>
            <a:r>
              <a:rPr lang="en-US" err="1"/>
              <a:t>eius</a:t>
            </a:r>
            <a:r>
              <a:rPr lang="en-US"/>
              <a:t> </a:t>
            </a:r>
            <a:r>
              <a:rPr lang="en-US" err="1"/>
              <a:t>modi</a:t>
            </a:r>
            <a:r>
              <a:rPr lang="en-US"/>
              <a:t> </a:t>
            </a:r>
            <a:r>
              <a:rPr lang="en-US" err="1"/>
              <a:t>tempora</a:t>
            </a:r>
            <a:r>
              <a:rPr lang="en-US"/>
              <a:t> incident </a:t>
            </a:r>
            <a:r>
              <a:rPr lang="en-US" err="1"/>
              <a:t>ut</a:t>
            </a:r>
            <a:r>
              <a:rPr lang="en-US"/>
              <a:t> labore et.</a:t>
            </a:r>
          </a:p>
          <a:p>
            <a:pPr lvl="0"/>
            <a:endParaRPr lang="en-US"/>
          </a:p>
          <a:p>
            <a:pPr marL="342900" marR="0" lvl="0" indent="-342900" algn="l" defTabSz="914400" rtl="0" eaLnBrk="1" fontAlgn="auto" latinLnBrk="0" hangingPunct="1">
              <a:lnSpc>
                <a:spcPts val="3080"/>
              </a:lnSpc>
              <a:spcBef>
                <a:spcPct val="20000"/>
              </a:spcBef>
              <a:spcAft>
                <a:spcPts val="0"/>
              </a:spcAft>
              <a:buClrTx/>
              <a:buSzTx/>
              <a:tabLst/>
              <a:defRPr/>
            </a:pP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Veritatis et quasi architect beatae vitae </a:t>
            </a:r>
            <a:r>
              <a:rPr lang="en-US" err="1"/>
              <a:t>decta</a:t>
            </a:r>
            <a:r>
              <a:rPr lang="en-US"/>
              <a:t> sunt </a:t>
            </a:r>
            <a:r>
              <a:rPr lang="en-US" err="1"/>
              <a:t>explicabo</a:t>
            </a:r>
            <a:r>
              <a:rPr lang="en-US"/>
              <a:t>.</a:t>
            </a:r>
          </a:p>
        </p:txBody>
      </p:sp>
      <p:sp>
        <p:nvSpPr>
          <p:cNvPr id="10" name="Content Placeholder 7">
            <a:extLst>
              <a:ext uri="{FF2B5EF4-FFF2-40B4-BE49-F238E27FC236}">
                <a16:creationId xmlns:a16="http://schemas.microsoft.com/office/drawing/2014/main" id="{878870D2-69AE-DD6B-891A-F3B1A3A5C189}"/>
              </a:ext>
            </a:extLst>
          </p:cNvPr>
          <p:cNvSpPr>
            <a:spLocks noGrp="1"/>
          </p:cNvSpPr>
          <p:nvPr>
            <p:ph sz="quarter" idx="10" hasCustomPrompt="1"/>
          </p:nvPr>
        </p:nvSpPr>
        <p:spPr>
          <a:xfrm>
            <a:off x="8610600" y="400125"/>
            <a:ext cx="8928757" cy="1295220"/>
          </a:xfrm>
          <a:prstGeom prst="rect">
            <a:avLst/>
          </a:prstGeom>
        </p:spPr>
        <p:txBody>
          <a:bodyPr/>
          <a:lstStyle>
            <a:lvl1pPr marL="0" indent="0" algn="l">
              <a:buNone/>
              <a:defRPr sz="88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sp>
        <p:nvSpPr>
          <p:cNvPr id="12" name="Chart Placeholder 11">
            <a:extLst>
              <a:ext uri="{FF2B5EF4-FFF2-40B4-BE49-F238E27FC236}">
                <a16:creationId xmlns:a16="http://schemas.microsoft.com/office/drawing/2014/main" id="{4C5826C3-5342-A471-3638-660D918EBC58}"/>
              </a:ext>
            </a:extLst>
          </p:cNvPr>
          <p:cNvSpPr>
            <a:spLocks noGrp="1"/>
          </p:cNvSpPr>
          <p:nvPr>
            <p:ph type="chart" sz="quarter" idx="13" hasCustomPrompt="1"/>
          </p:nvPr>
        </p:nvSpPr>
        <p:spPr>
          <a:xfrm>
            <a:off x="914400" y="739949"/>
            <a:ext cx="7086600" cy="8742906"/>
          </a:xfrm>
          <a:prstGeom prst="rect">
            <a:avLst/>
          </a:prstGeom>
        </p:spPr>
        <p:txBody>
          <a:bodyPr/>
          <a:lstStyle/>
          <a:p>
            <a:r>
              <a:rPr lang="en-US"/>
              <a:t>Click the middle icon to create a chart.</a:t>
            </a:r>
          </a:p>
        </p:txBody>
      </p:sp>
    </p:spTree>
    <p:extLst>
      <p:ext uri="{BB962C8B-B14F-4D97-AF65-F5344CB8AC3E}">
        <p14:creationId xmlns:p14="http://schemas.microsoft.com/office/powerpoint/2010/main" val="22631286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rt Slide 2">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id="{3F66B5B5-E8EB-26C1-5BCB-B22FA3FF683C}"/>
              </a:ext>
              <a:ext uri="{C183D7F6-B498-43B3-948B-1728B52AA6E4}">
                <adec:decorative xmlns:adec="http://schemas.microsoft.com/office/drawing/2017/decorative" val="1"/>
              </a:ext>
            </a:extLst>
          </p:cNvPr>
          <p:cNvSpPr/>
          <p:nvPr userDrawn="1"/>
        </p:nvSpPr>
        <p:spPr>
          <a:xfrm>
            <a:off x="954195" y="2044997"/>
            <a:ext cx="8762999" cy="1"/>
          </a:xfrm>
          <a:prstGeom prst="line">
            <a:avLst/>
          </a:prstGeom>
          <a:ln w="76200" cap="flat">
            <a:solidFill>
              <a:srgbClr val="C05711"/>
            </a:solidFill>
            <a:prstDash val="solid"/>
            <a:headEnd type="none" w="sm" len="sm"/>
            <a:tailEnd type="none" w="sm" len="sm"/>
          </a:ln>
        </p:spPr>
      </p:sp>
      <p:sp>
        <p:nvSpPr>
          <p:cNvPr id="4" name="Text Placeholder 11">
            <a:extLst>
              <a:ext uri="{FF2B5EF4-FFF2-40B4-BE49-F238E27FC236}">
                <a16:creationId xmlns:a16="http://schemas.microsoft.com/office/drawing/2014/main" id="{30000C17-410D-DE54-804C-97431FAD3B05}"/>
              </a:ext>
            </a:extLst>
          </p:cNvPr>
          <p:cNvSpPr>
            <a:spLocks noGrp="1"/>
          </p:cNvSpPr>
          <p:nvPr>
            <p:ph type="body" sz="quarter" idx="12" hasCustomPrompt="1"/>
          </p:nvPr>
        </p:nvSpPr>
        <p:spPr>
          <a:xfrm>
            <a:off x="940837" y="2532457"/>
            <a:ext cx="8763000" cy="5709546"/>
          </a:xfrm>
          <a:prstGeom prst="rect">
            <a:avLst/>
          </a:prstGeom>
        </p:spPr>
        <p:txBody>
          <a:bodyPr/>
          <a:lstStyle>
            <a:lvl1pPr marL="342900" indent="-342900">
              <a:lnSpc>
                <a:spcPts val="3080"/>
              </a:lnSpc>
              <a:buFont typeface="Arial" panose="020B0604020202020204" pitchFamily="34" charset="0"/>
              <a:buChar char="•"/>
              <a:defRPr sz="2400" b="0" i="0">
                <a:latin typeface="Calibri" panose="020F0502020204030204" pitchFamily="34" charset="0"/>
                <a:cs typeface="Calibri" panose="020F0502020204030204" pitchFamily="34"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Veritatis et quasi architect beatae vitae </a:t>
            </a:r>
            <a:r>
              <a:rPr lang="en-US" err="1"/>
              <a:t>decta</a:t>
            </a:r>
            <a:r>
              <a:rPr lang="en-US"/>
              <a:t> sunt </a:t>
            </a:r>
            <a:r>
              <a:rPr lang="en-US" err="1"/>
              <a:t>explicabo</a:t>
            </a:r>
            <a:r>
              <a:rPr lang="en-US"/>
              <a:t>. Nemo </a:t>
            </a:r>
            <a:r>
              <a:rPr lang="en-US" err="1"/>
              <a:t>enim</a:t>
            </a:r>
            <a:r>
              <a:rPr lang="en-US"/>
              <a:t> </a:t>
            </a:r>
            <a:r>
              <a:rPr lang="en-US" err="1"/>
              <a:t>ipsam</a:t>
            </a:r>
            <a:r>
              <a:rPr lang="en-US"/>
              <a:t> </a:t>
            </a:r>
            <a:r>
              <a:rPr lang="en-US" err="1"/>
              <a:t>volupatatem</a:t>
            </a:r>
            <a:r>
              <a:rPr lang="en-US"/>
              <a:t> </a:t>
            </a:r>
            <a:r>
              <a:rPr lang="en-US" err="1"/>
              <a:t>quia</a:t>
            </a:r>
            <a:r>
              <a:rPr lang="en-US"/>
              <a:t> </a:t>
            </a:r>
            <a:r>
              <a:rPr lang="en-US" err="1"/>
              <a:t>voluptas</a:t>
            </a:r>
            <a:r>
              <a:rPr lang="en-US"/>
              <a:t> 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r>
              <a:rPr lang="en-US" err="1"/>
              <a:t>consequuntur</a:t>
            </a:r>
            <a:r>
              <a:rPr lang="en-US"/>
              <a:t> </a:t>
            </a:r>
            <a:r>
              <a:rPr lang="en-US" err="1"/>
              <a:t>magni</a:t>
            </a:r>
            <a:r>
              <a:rPr lang="en-US"/>
              <a:t> </a:t>
            </a:r>
            <a:r>
              <a:rPr lang="en-US" err="1"/>
              <a:t>dolores</a:t>
            </a:r>
            <a:r>
              <a:rPr lang="en-US"/>
              <a:t> </a:t>
            </a:r>
            <a:r>
              <a:rPr lang="en-US" err="1"/>
              <a:t>eos</a:t>
            </a:r>
            <a:r>
              <a:rPr lang="en-US"/>
              <a:t> qui </a:t>
            </a:r>
            <a:r>
              <a:rPr lang="en-US" err="1"/>
              <a:t>ratione</a:t>
            </a:r>
            <a:r>
              <a:rPr lang="en-US"/>
              <a:t> </a:t>
            </a:r>
            <a:r>
              <a:rPr lang="en-US" err="1"/>
              <a:t>voluptatem</a:t>
            </a:r>
            <a:r>
              <a:rPr lang="en-US"/>
              <a:t> </a:t>
            </a:r>
            <a:r>
              <a:rPr lang="en-US" err="1"/>
              <a:t>sequi</a:t>
            </a:r>
            <a:r>
              <a:rPr lang="en-US"/>
              <a:t> </a:t>
            </a:r>
            <a:r>
              <a:rPr lang="en-US" err="1"/>
              <a:t>nesciuni</a:t>
            </a:r>
            <a:r>
              <a:rPr lang="en-US"/>
              <a:t>. </a:t>
            </a:r>
            <a:r>
              <a:rPr lang="en-US" err="1"/>
              <a:t>Neque</a:t>
            </a:r>
            <a:r>
              <a:rPr lang="en-US"/>
              <a:t> </a:t>
            </a:r>
            <a:r>
              <a:rPr lang="en-US" err="1"/>
              <a:t>porro</a:t>
            </a:r>
            <a:r>
              <a:rPr lang="en-US"/>
              <a:t> </a:t>
            </a:r>
            <a:r>
              <a:rPr lang="en-US" err="1"/>
              <a:t>quiqaurm</a:t>
            </a:r>
            <a:r>
              <a:rPr lang="en-US"/>
              <a:t> </a:t>
            </a:r>
            <a:r>
              <a:rPr lang="en-US" err="1"/>
              <a:t>est</a:t>
            </a:r>
            <a:r>
              <a:rPr lang="en-US"/>
              <a:t>, qui </a:t>
            </a:r>
            <a:r>
              <a:rPr lang="en-US" err="1"/>
              <a:t>dolorem</a:t>
            </a:r>
            <a:r>
              <a:rPr lang="en-US"/>
              <a:t> ipsum </a:t>
            </a:r>
            <a:r>
              <a:rPr lang="en-US" err="1"/>
              <a:t>quia</a:t>
            </a:r>
            <a:r>
              <a:rPr lang="en-US"/>
              <a:t> dolor sit </a:t>
            </a:r>
            <a:r>
              <a:rPr lang="en-US" err="1"/>
              <a:t>amet</a:t>
            </a:r>
            <a:r>
              <a:rPr lang="en-US"/>
              <a:t>, </a:t>
            </a:r>
            <a:r>
              <a:rPr lang="en-US" err="1"/>
              <a:t>consectetur</a:t>
            </a:r>
            <a:r>
              <a:rPr lang="en-US"/>
              <a:t>, </a:t>
            </a:r>
            <a:r>
              <a:rPr lang="en-US" err="1"/>
              <a:t>adipisci</a:t>
            </a:r>
            <a:r>
              <a:rPr lang="en-US"/>
              <a:t> </a:t>
            </a:r>
            <a:r>
              <a:rPr lang="en-US" err="1"/>
              <a:t>velit</a:t>
            </a:r>
            <a:r>
              <a:rPr lang="en-US"/>
              <a:t>, sed </a:t>
            </a:r>
            <a:r>
              <a:rPr lang="en-US" err="1"/>
              <a:t>quia</a:t>
            </a:r>
            <a:r>
              <a:rPr lang="en-US"/>
              <a:t> non </a:t>
            </a:r>
            <a:r>
              <a:rPr lang="en-US" err="1"/>
              <a:t>numquam</a:t>
            </a:r>
            <a:r>
              <a:rPr lang="en-US"/>
              <a:t> </a:t>
            </a:r>
            <a:r>
              <a:rPr lang="en-US" err="1"/>
              <a:t>eius</a:t>
            </a:r>
            <a:r>
              <a:rPr lang="en-US"/>
              <a:t> </a:t>
            </a:r>
            <a:r>
              <a:rPr lang="en-US" err="1"/>
              <a:t>modi</a:t>
            </a:r>
            <a:r>
              <a:rPr lang="en-US"/>
              <a:t> </a:t>
            </a:r>
            <a:r>
              <a:rPr lang="en-US" err="1"/>
              <a:t>tempora</a:t>
            </a:r>
            <a:r>
              <a:rPr lang="en-US"/>
              <a:t> incident </a:t>
            </a:r>
            <a:r>
              <a:rPr lang="en-US" err="1"/>
              <a:t>ut</a:t>
            </a:r>
            <a:r>
              <a:rPr lang="en-US"/>
              <a:t> labore et.</a:t>
            </a:r>
          </a:p>
          <a:p>
            <a:pPr lvl="0"/>
            <a:endParaRPr lang="en-US"/>
          </a:p>
          <a:p>
            <a:pPr marL="342900" marR="0" lvl="0" indent="-342900" algn="l" defTabSz="914400" rtl="0" eaLnBrk="1" fontAlgn="auto" latinLnBrk="0" hangingPunct="1">
              <a:lnSpc>
                <a:spcPts val="3080"/>
              </a:lnSpc>
              <a:spcBef>
                <a:spcPct val="20000"/>
              </a:spcBef>
              <a:spcAft>
                <a:spcPts val="0"/>
              </a:spcAft>
              <a:buClrTx/>
              <a:buSzTx/>
              <a:tabLst/>
              <a:defRPr/>
            </a:pP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Veritatis et quasi architect beatae vitae </a:t>
            </a:r>
            <a:r>
              <a:rPr lang="en-US" err="1"/>
              <a:t>decta</a:t>
            </a:r>
            <a:r>
              <a:rPr lang="en-US"/>
              <a:t> sunt </a:t>
            </a:r>
            <a:r>
              <a:rPr lang="en-US" err="1"/>
              <a:t>explicabo</a:t>
            </a:r>
            <a:r>
              <a:rPr lang="en-US"/>
              <a:t>.</a:t>
            </a:r>
          </a:p>
        </p:txBody>
      </p:sp>
      <p:sp>
        <p:nvSpPr>
          <p:cNvPr id="5" name="Content Placeholder 7">
            <a:extLst>
              <a:ext uri="{FF2B5EF4-FFF2-40B4-BE49-F238E27FC236}">
                <a16:creationId xmlns:a16="http://schemas.microsoft.com/office/drawing/2014/main" id="{2CB2735F-B6E2-032C-9708-EB38C222EF3A}"/>
              </a:ext>
            </a:extLst>
          </p:cNvPr>
          <p:cNvSpPr>
            <a:spLocks noGrp="1"/>
          </p:cNvSpPr>
          <p:nvPr>
            <p:ph sz="quarter" idx="10" hasCustomPrompt="1"/>
          </p:nvPr>
        </p:nvSpPr>
        <p:spPr>
          <a:xfrm>
            <a:off x="788437" y="400125"/>
            <a:ext cx="8928757" cy="1295220"/>
          </a:xfrm>
          <a:prstGeom prst="rect">
            <a:avLst/>
          </a:prstGeom>
        </p:spPr>
        <p:txBody>
          <a:bodyPr/>
          <a:lstStyle>
            <a:lvl1pPr marL="0" indent="0" algn="l">
              <a:buNone/>
              <a:defRPr sz="88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sp>
        <p:nvSpPr>
          <p:cNvPr id="6" name="Chart Placeholder 11">
            <a:extLst>
              <a:ext uri="{FF2B5EF4-FFF2-40B4-BE49-F238E27FC236}">
                <a16:creationId xmlns:a16="http://schemas.microsoft.com/office/drawing/2014/main" id="{BD2C14A9-9BC4-EAF2-7984-9B6AACC8EE5E}"/>
              </a:ext>
            </a:extLst>
          </p:cNvPr>
          <p:cNvSpPr>
            <a:spLocks noGrp="1"/>
          </p:cNvSpPr>
          <p:nvPr>
            <p:ph type="chart" sz="quarter" idx="13" hasCustomPrompt="1"/>
          </p:nvPr>
        </p:nvSpPr>
        <p:spPr>
          <a:xfrm>
            <a:off x="10439400" y="739949"/>
            <a:ext cx="7086600" cy="8742906"/>
          </a:xfrm>
          <a:prstGeom prst="rect">
            <a:avLst/>
          </a:prstGeom>
        </p:spPr>
        <p:txBody>
          <a:bodyPr/>
          <a:lstStyle/>
          <a:p>
            <a:r>
              <a:rPr lang="en-US"/>
              <a:t>Click the middle icon to create a chart.</a:t>
            </a:r>
          </a:p>
        </p:txBody>
      </p:sp>
      <p:pic>
        <p:nvPicPr>
          <p:cNvPr id="7" name="Picture 6">
            <a:extLst>
              <a:ext uri="{FF2B5EF4-FFF2-40B4-BE49-F238E27FC236}">
                <a16:creationId xmlns:a16="http://schemas.microsoft.com/office/drawing/2014/main" id="{4CF69049-2314-EF5B-36A5-438A31D22545}"/>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936172" y="9060774"/>
            <a:ext cx="2099210" cy="714885"/>
          </a:xfrm>
          <a:prstGeom prst="rect">
            <a:avLst/>
          </a:prstGeom>
        </p:spPr>
      </p:pic>
    </p:spTree>
    <p:extLst>
      <p:ext uri="{BB962C8B-B14F-4D97-AF65-F5344CB8AC3E}">
        <p14:creationId xmlns:p14="http://schemas.microsoft.com/office/powerpoint/2010/main" val="1594285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8" name="Chart Placeholder 11">
            <a:extLst>
              <a:ext uri="{FF2B5EF4-FFF2-40B4-BE49-F238E27FC236}">
                <a16:creationId xmlns:a16="http://schemas.microsoft.com/office/drawing/2014/main" id="{A0B42EDE-177B-A8A5-0EC7-42829408B9F2}"/>
              </a:ext>
            </a:extLst>
          </p:cNvPr>
          <p:cNvSpPr>
            <a:spLocks noGrp="1"/>
          </p:cNvSpPr>
          <p:nvPr>
            <p:ph type="chart" sz="quarter" idx="13" hasCustomPrompt="1"/>
          </p:nvPr>
        </p:nvSpPr>
        <p:spPr>
          <a:xfrm>
            <a:off x="9096420" y="8552"/>
            <a:ext cx="9191580" cy="10278447"/>
          </a:xfrm>
          <a:prstGeom prst="rect">
            <a:avLst/>
          </a:prstGeom>
        </p:spPr>
        <p:txBody>
          <a:bodyPr anchor="ctr"/>
          <a:lstStyle/>
          <a:p>
            <a:r>
              <a:rPr lang="en-US"/>
              <a:t>Click the middle icon to upload an image.</a:t>
            </a:r>
          </a:p>
        </p:txBody>
      </p:sp>
      <p:sp>
        <p:nvSpPr>
          <p:cNvPr id="9" name="Chart Placeholder 11">
            <a:extLst>
              <a:ext uri="{FF2B5EF4-FFF2-40B4-BE49-F238E27FC236}">
                <a16:creationId xmlns:a16="http://schemas.microsoft.com/office/drawing/2014/main" id="{7C70EB8D-625A-11DE-E5EC-7B5C63BD0E18}"/>
              </a:ext>
            </a:extLst>
          </p:cNvPr>
          <p:cNvSpPr>
            <a:spLocks noGrp="1"/>
          </p:cNvSpPr>
          <p:nvPr>
            <p:ph type="chart" sz="quarter" idx="14" hasCustomPrompt="1"/>
          </p:nvPr>
        </p:nvSpPr>
        <p:spPr>
          <a:xfrm>
            <a:off x="8404" y="8552"/>
            <a:ext cx="8983196" cy="10278447"/>
          </a:xfrm>
          <a:prstGeom prst="rect">
            <a:avLst/>
          </a:prstGeom>
        </p:spPr>
        <p:txBody>
          <a:bodyPr anchor="ctr"/>
          <a:lstStyle/>
          <a:p>
            <a:r>
              <a:rPr lang="en-US"/>
              <a:t>Click the middle icon to upload an image.</a:t>
            </a:r>
          </a:p>
        </p:txBody>
      </p:sp>
      <p:sp>
        <p:nvSpPr>
          <p:cNvPr id="6" name="Freeform 6">
            <a:extLst>
              <a:ext uri="{FF2B5EF4-FFF2-40B4-BE49-F238E27FC236}">
                <a16:creationId xmlns:a16="http://schemas.microsoft.com/office/drawing/2014/main" id="{194E945F-EDAD-122C-B20A-431D0A234727}"/>
              </a:ext>
              <a:ext uri="{C183D7F6-B498-43B3-948B-1728B52AA6E4}">
                <adec:decorative xmlns:adec="http://schemas.microsoft.com/office/drawing/2017/decorative" val="1"/>
              </a:ext>
            </a:extLst>
          </p:cNvPr>
          <p:cNvSpPr/>
          <p:nvPr userDrawn="1"/>
        </p:nvSpPr>
        <p:spPr>
          <a:xfrm>
            <a:off x="-990600" y="659363"/>
            <a:ext cx="8534400" cy="1156346"/>
          </a:xfrm>
          <a:custGeom>
            <a:avLst/>
            <a:gdLst/>
            <a:ahLst/>
            <a:cxnLst/>
            <a:rect l="l" t="t" r="r" b="b"/>
            <a:pathLst>
              <a:path w="3052344" h="479928">
                <a:moveTo>
                  <a:pt x="203200" y="0"/>
                </a:moveTo>
                <a:lnTo>
                  <a:pt x="3052344" y="0"/>
                </a:lnTo>
                <a:lnTo>
                  <a:pt x="2849144" y="479928"/>
                </a:lnTo>
                <a:lnTo>
                  <a:pt x="0" y="479928"/>
                </a:lnTo>
                <a:lnTo>
                  <a:pt x="203200" y="0"/>
                </a:lnTo>
                <a:close/>
              </a:path>
            </a:pathLst>
          </a:custGeom>
          <a:solidFill>
            <a:schemeClr val="bg1"/>
          </a:solidFill>
        </p:spPr>
      </p:sp>
      <p:sp>
        <p:nvSpPr>
          <p:cNvPr id="7" name="Content Placeholder 7">
            <a:extLst>
              <a:ext uri="{FF2B5EF4-FFF2-40B4-BE49-F238E27FC236}">
                <a16:creationId xmlns:a16="http://schemas.microsoft.com/office/drawing/2014/main" id="{691FB24C-01A8-4E27-C575-BCBC55B88CA0}"/>
              </a:ext>
            </a:extLst>
          </p:cNvPr>
          <p:cNvSpPr>
            <a:spLocks noGrp="1"/>
          </p:cNvSpPr>
          <p:nvPr>
            <p:ph sz="quarter" idx="10" hasCustomPrompt="1"/>
          </p:nvPr>
        </p:nvSpPr>
        <p:spPr>
          <a:xfrm>
            <a:off x="685800" y="571500"/>
            <a:ext cx="6019800" cy="950718"/>
          </a:xfrm>
          <a:prstGeom prst="rect">
            <a:avLst/>
          </a:prstGeom>
        </p:spPr>
        <p:txBody>
          <a:bodyPr/>
          <a:lstStyle>
            <a:lvl1pPr marL="0" indent="0" algn="l">
              <a:buNone/>
              <a:defRPr sz="80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spTree>
    <p:extLst>
      <p:ext uri="{BB962C8B-B14F-4D97-AF65-F5344CB8AC3E}">
        <p14:creationId xmlns:p14="http://schemas.microsoft.com/office/powerpoint/2010/main" val="21644573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51" name="Chart Placeholder 11">
            <a:extLst>
              <a:ext uri="{FF2B5EF4-FFF2-40B4-BE49-F238E27FC236}">
                <a16:creationId xmlns:a16="http://schemas.microsoft.com/office/drawing/2014/main" id="{24E7B90B-D6F9-EA8A-0A37-895BA2A89420}"/>
              </a:ext>
            </a:extLst>
          </p:cNvPr>
          <p:cNvSpPr>
            <a:spLocks noGrp="1"/>
          </p:cNvSpPr>
          <p:nvPr>
            <p:ph type="chart" sz="quarter" idx="14" hasCustomPrompt="1"/>
          </p:nvPr>
        </p:nvSpPr>
        <p:spPr>
          <a:xfrm>
            <a:off x="8403" y="8552"/>
            <a:ext cx="12107395" cy="10278447"/>
          </a:xfrm>
          <a:prstGeom prst="rect">
            <a:avLst/>
          </a:prstGeom>
        </p:spPr>
        <p:txBody>
          <a:bodyPr anchor="ctr"/>
          <a:lstStyle/>
          <a:p>
            <a:r>
              <a:rPr lang="en-US"/>
              <a:t>Click the middle icon to upload an image.</a:t>
            </a:r>
          </a:p>
        </p:txBody>
      </p:sp>
      <p:sp>
        <p:nvSpPr>
          <p:cNvPr id="52" name="Chart Placeholder 11">
            <a:extLst>
              <a:ext uri="{FF2B5EF4-FFF2-40B4-BE49-F238E27FC236}">
                <a16:creationId xmlns:a16="http://schemas.microsoft.com/office/drawing/2014/main" id="{46BF4A65-6DA1-71CD-3165-C5587A3DD4C5}"/>
              </a:ext>
            </a:extLst>
          </p:cNvPr>
          <p:cNvSpPr>
            <a:spLocks noGrp="1"/>
          </p:cNvSpPr>
          <p:nvPr>
            <p:ph type="chart" sz="quarter" idx="15" hasCustomPrompt="1"/>
          </p:nvPr>
        </p:nvSpPr>
        <p:spPr>
          <a:xfrm>
            <a:off x="12223746" y="-27214"/>
            <a:ext cx="6064253" cy="3392715"/>
          </a:xfrm>
          <a:prstGeom prst="rect">
            <a:avLst/>
          </a:prstGeom>
        </p:spPr>
        <p:txBody>
          <a:bodyPr anchor="ctr"/>
          <a:lstStyle/>
          <a:p>
            <a:r>
              <a:rPr lang="en-US"/>
              <a:t>Click the middle icon to upload an image.</a:t>
            </a:r>
          </a:p>
        </p:txBody>
      </p:sp>
      <p:sp>
        <p:nvSpPr>
          <p:cNvPr id="53" name="Chart Placeholder 11">
            <a:extLst>
              <a:ext uri="{FF2B5EF4-FFF2-40B4-BE49-F238E27FC236}">
                <a16:creationId xmlns:a16="http://schemas.microsoft.com/office/drawing/2014/main" id="{C12005E3-D0DF-A506-AF96-B8F0509EA85E}"/>
              </a:ext>
            </a:extLst>
          </p:cNvPr>
          <p:cNvSpPr>
            <a:spLocks noGrp="1"/>
          </p:cNvSpPr>
          <p:nvPr>
            <p:ph type="chart" sz="quarter" idx="16" hasCustomPrompt="1"/>
          </p:nvPr>
        </p:nvSpPr>
        <p:spPr>
          <a:xfrm>
            <a:off x="12223746" y="3467100"/>
            <a:ext cx="6064253" cy="6827581"/>
          </a:xfrm>
          <a:prstGeom prst="rect">
            <a:avLst/>
          </a:prstGeom>
        </p:spPr>
        <p:txBody>
          <a:bodyPr anchor="ctr"/>
          <a:lstStyle/>
          <a:p>
            <a:r>
              <a:rPr lang="en-US"/>
              <a:t>Click the middle icon to upload an image.</a:t>
            </a:r>
          </a:p>
        </p:txBody>
      </p:sp>
      <p:sp>
        <p:nvSpPr>
          <p:cNvPr id="46" name="Freeform 6">
            <a:extLst>
              <a:ext uri="{FF2B5EF4-FFF2-40B4-BE49-F238E27FC236}">
                <a16:creationId xmlns:a16="http://schemas.microsoft.com/office/drawing/2014/main" id="{09D9E5AD-903A-F587-1EF4-D471C3A603DB}"/>
              </a:ext>
              <a:ext uri="{C183D7F6-B498-43B3-948B-1728B52AA6E4}">
                <adec:decorative xmlns:adec="http://schemas.microsoft.com/office/drawing/2017/decorative" val="1"/>
              </a:ext>
            </a:extLst>
          </p:cNvPr>
          <p:cNvSpPr/>
          <p:nvPr userDrawn="1"/>
        </p:nvSpPr>
        <p:spPr>
          <a:xfrm>
            <a:off x="-990600" y="659363"/>
            <a:ext cx="8534400" cy="1156346"/>
          </a:xfrm>
          <a:custGeom>
            <a:avLst/>
            <a:gdLst/>
            <a:ahLst/>
            <a:cxnLst/>
            <a:rect l="l" t="t" r="r" b="b"/>
            <a:pathLst>
              <a:path w="3052344" h="479928">
                <a:moveTo>
                  <a:pt x="203200" y="0"/>
                </a:moveTo>
                <a:lnTo>
                  <a:pt x="3052344" y="0"/>
                </a:lnTo>
                <a:lnTo>
                  <a:pt x="2849144" y="479928"/>
                </a:lnTo>
                <a:lnTo>
                  <a:pt x="0" y="479928"/>
                </a:lnTo>
                <a:lnTo>
                  <a:pt x="203200" y="0"/>
                </a:lnTo>
                <a:close/>
              </a:path>
            </a:pathLst>
          </a:custGeom>
          <a:solidFill>
            <a:schemeClr val="bg1"/>
          </a:solidFill>
        </p:spPr>
      </p:sp>
      <p:sp>
        <p:nvSpPr>
          <p:cNvPr id="47" name="Content Placeholder 7">
            <a:extLst>
              <a:ext uri="{FF2B5EF4-FFF2-40B4-BE49-F238E27FC236}">
                <a16:creationId xmlns:a16="http://schemas.microsoft.com/office/drawing/2014/main" id="{0154D476-E078-3F4D-E4FF-D0E15BBF7A5C}"/>
              </a:ext>
            </a:extLst>
          </p:cNvPr>
          <p:cNvSpPr>
            <a:spLocks noGrp="1"/>
          </p:cNvSpPr>
          <p:nvPr>
            <p:ph sz="quarter" idx="10" hasCustomPrompt="1"/>
          </p:nvPr>
        </p:nvSpPr>
        <p:spPr>
          <a:xfrm>
            <a:off x="685800" y="571500"/>
            <a:ext cx="6019800" cy="950718"/>
          </a:xfrm>
          <a:prstGeom prst="rect">
            <a:avLst/>
          </a:prstGeom>
        </p:spPr>
        <p:txBody>
          <a:bodyPr/>
          <a:lstStyle>
            <a:lvl1pPr marL="0" indent="0" algn="l">
              <a:buNone/>
              <a:defRPr sz="80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spTree>
    <p:extLst>
      <p:ext uri="{BB962C8B-B14F-4D97-AF65-F5344CB8AC3E}">
        <p14:creationId xmlns:p14="http://schemas.microsoft.com/office/powerpoint/2010/main" val="9470840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6" name="Chart Placeholder 11">
            <a:extLst>
              <a:ext uri="{FF2B5EF4-FFF2-40B4-BE49-F238E27FC236}">
                <a16:creationId xmlns:a16="http://schemas.microsoft.com/office/drawing/2014/main" id="{1AD5A90A-30A8-4C1C-1BAD-893AC40D998A}"/>
              </a:ext>
            </a:extLst>
          </p:cNvPr>
          <p:cNvSpPr>
            <a:spLocks noGrp="1"/>
          </p:cNvSpPr>
          <p:nvPr>
            <p:ph type="chart" sz="quarter" idx="14" hasCustomPrompt="1"/>
          </p:nvPr>
        </p:nvSpPr>
        <p:spPr>
          <a:xfrm>
            <a:off x="8403" y="8552"/>
            <a:ext cx="12107395" cy="6911495"/>
          </a:xfrm>
          <a:prstGeom prst="rect">
            <a:avLst/>
          </a:prstGeom>
        </p:spPr>
        <p:txBody>
          <a:bodyPr anchor="ctr"/>
          <a:lstStyle/>
          <a:p>
            <a:r>
              <a:rPr lang="en-US"/>
              <a:t>Click the middle icon to upload an image.</a:t>
            </a:r>
          </a:p>
        </p:txBody>
      </p:sp>
      <p:sp>
        <p:nvSpPr>
          <p:cNvPr id="7" name="Chart Placeholder 11">
            <a:extLst>
              <a:ext uri="{FF2B5EF4-FFF2-40B4-BE49-F238E27FC236}">
                <a16:creationId xmlns:a16="http://schemas.microsoft.com/office/drawing/2014/main" id="{442C3EDA-959E-C6E9-7F6D-1D052E3F22AB}"/>
              </a:ext>
            </a:extLst>
          </p:cNvPr>
          <p:cNvSpPr>
            <a:spLocks noGrp="1"/>
          </p:cNvSpPr>
          <p:nvPr>
            <p:ph type="chart" sz="quarter" idx="15" hasCustomPrompt="1"/>
          </p:nvPr>
        </p:nvSpPr>
        <p:spPr>
          <a:xfrm>
            <a:off x="8403" y="6928599"/>
            <a:ext cx="12107395" cy="3366955"/>
          </a:xfrm>
          <a:prstGeom prst="rect">
            <a:avLst/>
          </a:prstGeom>
        </p:spPr>
        <p:txBody>
          <a:bodyPr anchor="ctr"/>
          <a:lstStyle/>
          <a:p>
            <a:r>
              <a:rPr lang="en-US"/>
              <a:t>Click the middle icon to upload an image.</a:t>
            </a:r>
          </a:p>
        </p:txBody>
      </p:sp>
      <p:sp>
        <p:nvSpPr>
          <p:cNvPr id="8" name="Chart Placeholder 11">
            <a:extLst>
              <a:ext uri="{FF2B5EF4-FFF2-40B4-BE49-F238E27FC236}">
                <a16:creationId xmlns:a16="http://schemas.microsoft.com/office/drawing/2014/main" id="{F39FA4BD-5D3A-24F9-45D5-B60D665D1502}"/>
              </a:ext>
            </a:extLst>
          </p:cNvPr>
          <p:cNvSpPr>
            <a:spLocks noGrp="1"/>
          </p:cNvSpPr>
          <p:nvPr>
            <p:ph type="chart" sz="quarter" idx="16" hasCustomPrompt="1"/>
          </p:nvPr>
        </p:nvSpPr>
        <p:spPr>
          <a:xfrm>
            <a:off x="12223750" y="-1"/>
            <a:ext cx="6040994" cy="3365501"/>
          </a:xfrm>
          <a:prstGeom prst="rect">
            <a:avLst/>
          </a:prstGeom>
        </p:spPr>
        <p:txBody>
          <a:bodyPr anchor="ctr"/>
          <a:lstStyle/>
          <a:p>
            <a:r>
              <a:rPr lang="en-US"/>
              <a:t>Click the middle icon to upload an image.</a:t>
            </a:r>
          </a:p>
        </p:txBody>
      </p:sp>
      <p:sp>
        <p:nvSpPr>
          <p:cNvPr id="9" name="Chart Placeholder 11">
            <a:extLst>
              <a:ext uri="{FF2B5EF4-FFF2-40B4-BE49-F238E27FC236}">
                <a16:creationId xmlns:a16="http://schemas.microsoft.com/office/drawing/2014/main" id="{6C5DA3AC-08E9-05A7-A152-860A1740CEC3}"/>
              </a:ext>
            </a:extLst>
          </p:cNvPr>
          <p:cNvSpPr>
            <a:spLocks noGrp="1"/>
          </p:cNvSpPr>
          <p:nvPr>
            <p:ph type="chart" sz="quarter" idx="17" hasCustomPrompt="1"/>
          </p:nvPr>
        </p:nvSpPr>
        <p:spPr>
          <a:xfrm>
            <a:off x="12223750" y="3489648"/>
            <a:ext cx="6040994" cy="6805906"/>
          </a:xfrm>
          <a:prstGeom prst="rect">
            <a:avLst/>
          </a:prstGeom>
        </p:spPr>
        <p:txBody>
          <a:bodyPr anchor="ctr"/>
          <a:lstStyle/>
          <a:p>
            <a:r>
              <a:rPr lang="en-US"/>
              <a:t>Click the middle icon to upload an image.</a:t>
            </a:r>
          </a:p>
        </p:txBody>
      </p:sp>
      <p:sp>
        <p:nvSpPr>
          <p:cNvPr id="46" name="Freeform 6">
            <a:extLst>
              <a:ext uri="{FF2B5EF4-FFF2-40B4-BE49-F238E27FC236}">
                <a16:creationId xmlns:a16="http://schemas.microsoft.com/office/drawing/2014/main" id="{09D9E5AD-903A-F587-1EF4-D471C3A603DB}"/>
              </a:ext>
              <a:ext uri="{C183D7F6-B498-43B3-948B-1728B52AA6E4}">
                <adec:decorative xmlns:adec="http://schemas.microsoft.com/office/drawing/2017/decorative" val="1"/>
              </a:ext>
            </a:extLst>
          </p:cNvPr>
          <p:cNvSpPr/>
          <p:nvPr userDrawn="1"/>
        </p:nvSpPr>
        <p:spPr>
          <a:xfrm>
            <a:off x="-990600" y="659363"/>
            <a:ext cx="8534400" cy="1156346"/>
          </a:xfrm>
          <a:custGeom>
            <a:avLst/>
            <a:gdLst/>
            <a:ahLst/>
            <a:cxnLst/>
            <a:rect l="l" t="t" r="r" b="b"/>
            <a:pathLst>
              <a:path w="3052344" h="479928">
                <a:moveTo>
                  <a:pt x="203200" y="0"/>
                </a:moveTo>
                <a:lnTo>
                  <a:pt x="3052344" y="0"/>
                </a:lnTo>
                <a:lnTo>
                  <a:pt x="2849144" y="479928"/>
                </a:lnTo>
                <a:lnTo>
                  <a:pt x="0" y="479928"/>
                </a:lnTo>
                <a:lnTo>
                  <a:pt x="203200" y="0"/>
                </a:lnTo>
                <a:close/>
              </a:path>
            </a:pathLst>
          </a:custGeom>
          <a:solidFill>
            <a:schemeClr val="bg1"/>
          </a:solidFill>
        </p:spPr>
      </p:sp>
      <p:sp>
        <p:nvSpPr>
          <p:cNvPr id="47" name="Content Placeholder 7">
            <a:extLst>
              <a:ext uri="{FF2B5EF4-FFF2-40B4-BE49-F238E27FC236}">
                <a16:creationId xmlns:a16="http://schemas.microsoft.com/office/drawing/2014/main" id="{0154D476-E078-3F4D-E4FF-D0E15BBF7A5C}"/>
              </a:ext>
            </a:extLst>
          </p:cNvPr>
          <p:cNvSpPr>
            <a:spLocks noGrp="1"/>
          </p:cNvSpPr>
          <p:nvPr>
            <p:ph sz="quarter" idx="10" hasCustomPrompt="1"/>
          </p:nvPr>
        </p:nvSpPr>
        <p:spPr>
          <a:xfrm>
            <a:off x="685800" y="571500"/>
            <a:ext cx="6019800" cy="950718"/>
          </a:xfrm>
          <a:prstGeom prst="rect">
            <a:avLst/>
          </a:prstGeom>
        </p:spPr>
        <p:txBody>
          <a:bodyPr/>
          <a:lstStyle>
            <a:lvl1pPr marL="0" indent="0" algn="l">
              <a:buNone/>
              <a:defRPr sz="80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spTree>
    <p:extLst>
      <p:ext uri="{BB962C8B-B14F-4D97-AF65-F5344CB8AC3E}">
        <p14:creationId xmlns:p14="http://schemas.microsoft.com/office/powerpoint/2010/main" val="50533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6255-978E-EED6-A683-5D533AD360C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FB5B7-59EA-A69B-57C4-C6433602B2D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A3919-E567-2588-A953-3E76B4E2D5AA}"/>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394458-7FF8-94FB-6039-19F3FE75426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5D98AEE-1314-AECA-1707-56CDE9368C09}"/>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A49714-087D-145D-5DE5-5B496B714471}"/>
              </a:ext>
            </a:extLst>
          </p:cNvPr>
          <p:cNvSpPr>
            <a:spLocks noGrp="1"/>
          </p:cNvSpPr>
          <p:nvPr>
            <p:ph type="dt" sz="half" idx="10"/>
          </p:nvPr>
        </p:nvSpPr>
        <p:spPr/>
        <p:txBody>
          <a:bodyPr/>
          <a:lstStyle/>
          <a:p>
            <a:fld id="{D4395A1C-C041-425B-9B6E-AE782A615E08}" type="datetimeFigureOut">
              <a:rPr lang="en-US" smtClean="0"/>
              <a:t>9/23/2024</a:t>
            </a:fld>
            <a:endParaRPr lang="en-US"/>
          </a:p>
        </p:txBody>
      </p:sp>
      <p:sp>
        <p:nvSpPr>
          <p:cNvPr id="8" name="Footer Placeholder 7">
            <a:extLst>
              <a:ext uri="{FF2B5EF4-FFF2-40B4-BE49-F238E27FC236}">
                <a16:creationId xmlns:a16="http://schemas.microsoft.com/office/drawing/2014/main" id="{5BEAF9BF-4C9B-6A4D-5819-4ECCBB3056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9C3ABE-5EF8-A1BF-4D78-59AE54DD8798}"/>
              </a:ext>
            </a:extLst>
          </p:cNvPr>
          <p:cNvSpPr>
            <a:spLocks noGrp="1"/>
          </p:cNvSpPr>
          <p:nvPr>
            <p:ph type="sldNum" sz="quarter" idx="12"/>
          </p:nvPr>
        </p:nvSpPr>
        <p:spPr/>
        <p:txBody>
          <a:bodyPr/>
          <a:lstStyle/>
          <a:p>
            <a:fld id="{19B28F22-3B98-4AFC-AD33-83DD34417C87}" type="slidenum">
              <a:rPr lang="en-US" smtClean="0"/>
              <a:t>‹#›</a:t>
            </a:fld>
            <a:endParaRPr lang="en-US"/>
          </a:p>
        </p:txBody>
      </p:sp>
    </p:spTree>
    <p:extLst>
      <p:ext uri="{BB962C8B-B14F-4D97-AF65-F5344CB8AC3E}">
        <p14:creationId xmlns:p14="http://schemas.microsoft.com/office/powerpoint/2010/main" val="1733311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52B39-4D34-F8B5-CBEB-C10A270DF1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83A103-9738-6B84-404F-199A2B455A44}"/>
              </a:ext>
            </a:extLst>
          </p:cNvPr>
          <p:cNvSpPr>
            <a:spLocks noGrp="1"/>
          </p:cNvSpPr>
          <p:nvPr>
            <p:ph type="dt" sz="half" idx="10"/>
          </p:nvPr>
        </p:nvSpPr>
        <p:spPr/>
        <p:txBody>
          <a:bodyPr/>
          <a:lstStyle/>
          <a:p>
            <a:fld id="{D4395A1C-C041-425B-9B6E-AE782A615E08}" type="datetimeFigureOut">
              <a:rPr lang="en-US" smtClean="0"/>
              <a:t>9/23/2024</a:t>
            </a:fld>
            <a:endParaRPr lang="en-US"/>
          </a:p>
        </p:txBody>
      </p:sp>
      <p:sp>
        <p:nvSpPr>
          <p:cNvPr id="4" name="Footer Placeholder 3">
            <a:extLst>
              <a:ext uri="{FF2B5EF4-FFF2-40B4-BE49-F238E27FC236}">
                <a16:creationId xmlns:a16="http://schemas.microsoft.com/office/drawing/2014/main" id="{5C6F8EC0-0830-56DB-AFD1-E07C96BE2B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7FD7C5-35D3-4BC6-E2E5-59429DFF9728}"/>
              </a:ext>
            </a:extLst>
          </p:cNvPr>
          <p:cNvSpPr>
            <a:spLocks noGrp="1"/>
          </p:cNvSpPr>
          <p:nvPr>
            <p:ph type="sldNum" sz="quarter" idx="12"/>
          </p:nvPr>
        </p:nvSpPr>
        <p:spPr/>
        <p:txBody>
          <a:bodyPr/>
          <a:lstStyle/>
          <a:p>
            <a:fld id="{19B28F22-3B98-4AFC-AD33-83DD34417C87}" type="slidenum">
              <a:rPr lang="en-US" smtClean="0"/>
              <a:t>‹#›</a:t>
            </a:fld>
            <a:endParaRPr lang="en-US"/>
          </a:p>
        </p:txBody>
      </p:sp>
    </p:spTree>
    <p:extLst>
      <p:ext uri="{BB962C8B-B14F-4D97-AF65-F5344CB8AC3E}">
        <p14:creationId xmlns:p14="http://schemas.microsoft.com/office/powerpoint/2010/main" val="776422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F55A48-04FE-A34A-2AB7-8DFD58E77546}"/>
              </a:ext>
            </a:extLst>
          </p:cNvPr>
          <p:cNvSpPr>
            <a:spLocks noGrp="1"/>
          </p:cNvSpPr>
          <p:nvPr>
            <p:ph type="dt" sz="half" idx="10"/>
          </p:nvPr>
        </p:nvSpPr>
        <p:spPr/>
        <p:txBody>
          <a:bodyPr/>
          <a:lstStyle/>
          <a:p>
            <a:fld id="{D4395A1C-C041-425B-9B6E-AE782A615E08}" type="datetimeFigureOut">
              <a:rPr lang="en-US" smtClean="0"/>
              <a:t>9/23/2024</a:t>
            </a:fld>
            <a:endParaRPr lang="en-US"/>
          </a:p>
        </p:txBody>
      </p:sp>
      <p:sp>
        <p:nvSpPr>
          <p:cNvPr id="3" name="Footer Placeholder 2">
            <a:extLst>
              <a:ext uri="{FF2B5EF4-FFF2-40B4-BE49-F238E27FC236}">
                <a16:creationId xmlns:a16="http://schemas.microsoft.com/office/drawing/2014/main" id="{A4F8B919-1202-9401-718F-71B9185B18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E332A5-6F2E-C4D9-4DDD-058A3E9A24BD}"/>
              </a:ext>
            </a:extLst>
          </p:cNvPr>
          <p:cNvSpPr>
            <a:spLocks noGrp="1"/>
          </p:cNvSpPr>
          <p:nvPr>
            <p:ph type="sldNum" sz="quarter" idx="12"/>
          </p:nvPr>
        </p:nvSpPr>
        <p:spPr/>
        <p:txBody>
          <a:bodyPr/>
          <a:lstStyle/>
          <a:p>
            <a:fld id="{19B28F22-3B98-4AFC-AD33-83DD34417C87}" type="slidenum">
              <a:rPr lang="en-US" smtClean="0"/>
              <a:t>‹#›</a:t>
            </a:fld>
            <a:endParaRPr lang="en-US"/>
          </a:p>
        </p:txBody>
      </p:sp>
    </p:spTree>
    <p:extLst>
      <p:ext uri="{BB962C8B-B14F-4D97-AF65-F5344CB8AC3E}">
        <p14:creationId xmlns:p14="http://schemas.microsoft.com/office/powerpoint/2010/main" val="3472239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036B4-8133-BA99-BFF2-122998A4DC3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3B15AD-1B4F-C2D0-ED93-DD157D398A7A}"/>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C63D80-B7AA-9EDA-1629-5C728AB203E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E9AB20A-7159-430B-A76D-C77BC038D001}"/>
              </a:ext>
            </a:extLst>
          </p:cNvPr>
          <p:cNvSpPr>
            <a:spLocks noGrp="1"/>
          </p:cNvSpPr>
          <p:nvPr>
            <p:ph type="dt" sz="half" idx="10"/>
          </p:nvPr>
        </p:nvSpPr>
        <p:spPr/>
        <p:txBody>
          <a:bodyPr/>
          <a:lstStyle/>
          <a:p>
            <a:fld id="{D4395A1C-C041-425B-9B6E-AE782A615E08}" type="datetimeFigureOut">
              <a:rPr lang="en-US" smtClean="0"/>
              <a:t>9/23/2024</a:t>
            </a:fld>
            <a:endParaRPr lang="en-US"/>
          </a:p>
        </p:txBody>
      </p:sp>
      <p:sp>
        <p:nvSpPr>
          <p:cNvPr id="6" name="Footer Placeholder 5">
            <a:extLst>
              <a:ext uri="{FF2B5EF4-FFF2-40B4-BE49-F238E27FC236}">
                <a16:creationId xmlns:a16="http://schemas.microsoft.com/office/drawing/2014/main" id="{27B4238A-41C2-167B-D635-829A37416A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3AB650-292A-4752-B189-C6F6F41344B4}"/>
              </a:ext>
            </a:extLst>
          </p:cNvPr>
          <p:cNvSpPr>
            <a:spLocks noGrp="1"/>
          </p:cNvSpPr>
          <p:nvPr>
            <p:ph type="sldNum" sz="quarter" idx="12"/>
          </p:nvPr>
        </p:nvSpPr>
        <p:spPr/>
        <p:txBody>
          <a:bodyPr/>
          <a:lstStyle/>
          <a:p>
            <a:fld id="{19B28F22-3B98-4AFC-AD33-83DD34417C87}" type="slidenum">
              <a:rPr lang="en-US" smtClean="0"/>
              <a:t>‹#›</a:t>
            </a:fld>
            <a:endParaRPr lang="en-US"/>
          </a:p>
        </p:txBody>
      </p:sp>
    </p:spTree>
    <p:extLst>
      <p:ext uri="{BB962C8B-B14F-4D97-AF65-F5344CB8AC3E}">
        <p14:creationId xmlns:p14="http://schemas.microsoft.com/office/powerpoint/2010/main" val="3448893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46A3-807F-AB59-1FEC-6C99E0FAB0C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F6ED5AF-9C28-3CC4-2B71-8C1C22CD90C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529F565-9F42-5C02-1008-DE79EA96CB8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0E07434-1211-90B1-731B-4AFDC7FB1F98}"/>
              </a:ext>
            </a:extLst>
          </p:cNvPr>
          <p:cNvSpPr>
            <a:spLocks noGrp="1"/>
          </p:cNvSpPr>
          <p:nvPr>
            <p:ph type="dt" sz="half" idx="10"/>
          </p:nvPr>
        </p:nvSpPr>
        <p:spPr/>
        <p:txBody>
          <a:bodyPr/>
          <a:lstStyle/>
          <a:p>
            <a:fld id="{D4395A1C-C041-425B-9B6E-AE782A615E08}" type="datetimeFigureOut">
              <a:rPr lang="en-US" smtClean="0"/>
              <a:t>9/23/2024</a:t>
            </a:fld>
            <a:endParaRPr lang="en-US"/>
          </a:p>
        </p:txBody>
      </p:sp>
      <p:sp>
        <p:nvSpPr>
          <p:cNvPr id="6" name="Footer Placeholder 5">
            <a:extLst>
              <a:ext uri="{FF2B5EF4-FFF2-40B4-BE49-F238E27FC236}">
                <a16:creationId xmlns:a16="http://schemas.microsoft.com/office/drawing/2014/main" id="{3A6438D6-9980-D677-9761-7B9A9AF537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1D3565-02B7-7B86-8DD9-50F185CDDD42}"/>
              </a:ext>
            </a:extLst>
          </p:cNvPr>
          <p:cNvSpPr>
            <a:spLocks noGrp="1"/>
          </p:cNvSpPr>
          <p:nvPr>
            <p:ph type="sldNum" sz="quarter" idx="12"/>
          </p:nvPr>
        </p:nvSpPr>
        <p:spPr/>
        <p:txBody>
          <a:bodyPr/>
          <a:lstStyle/>
          <a:p>
            <a:fld id="{19B28F22-3B98-4AFC-AD33-83DD34417C87}" type="slidenum">
              <a:rPr lang="en-US" smtClean="0"/>
              <a:t>‹#›</a:t>
            </a:fld>
            <a:endParaRPr lang="en-US"/>
          </a:p>
        </p:txBody>
      </p:sp>
    </p:spTree>
    <p:extLst>
      <p:ext uri="{BB962C8B-B14F-4D97-AF65-F5344CB8AC3E}">
        <p14:creationId xmlns:p14="http://schemas.microsoft.com/office/powerpoint/2010/main" val="23741162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B18741-C3F5-CA41-E1F4-01141BF1C6F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E5E40E-DFE5-DCC1-9F9A-0AC7DDEE9EC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B43ED-B74A-DFA9-9844-28EC66AECCB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4395A1C-C041-425B-9B6E-AE782A615E08}" type="datetimeFigureOut">
              <a:rPr lang="en-US" smtClean="0"/>
              <a:t>9/23/2024</a:t>
            </a:fld>
            <a:endParaRPr lang="en-US"/>
          </a:p>
        </p:txBody>
      </p:sp>
      <p:sp>
        <p:nvSpPr>
          <p:cNvPr id="5" name="Footer Placeholder 4">
            <a:extLst>
              <a:ext uri="{FF2B5EF4-FFF2-40B4-BE49-F238E27FC236}">
                <a16:creationId xmlns:a16="http://schemas.microsoft.com/office/drawing/2014/main" id="{06377EDF-6C39-FFB5-18E6-5466069A27C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25C15C0-1A29-90AA-383F-D49D1401B0C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19B28F22-3B98-4AFC-AD33-83DD34417C87}" type="slidenum">
              <a:rPr lang="en-US" smtClean="0"/>
              <a:t>‹#›</a:t>
            </a:fld>
            <a:endParaRPr lang="en-US"/>
          </a:p>
        </p:txBody>
      </p:sp>
    </p:spTree>
    <p:extLst>
      <p:ext uri="{BB962C8B-B14F-4D97-AF65-F5344CB8AC3E}">
        <p14:creationId xmlns:p14="http://schemas.microsoft.com/office/powerpoint/2010/main" val="142092409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675" r:id="rId12"/>
    <p:sldLayoutId id="2147483688" r:id="rId13"/>
    <p:sldLayoutId id="2147483689" r:id="rId14"/>
    <p:sldLayoutId id="2147483666" r:id="rId15"/>
    <p:sldLayoutId id="2147483667" r:id="rId16"/>
    <p:sldLayoutId id="2147483668" r:id="rId17"/>
    <p:sldLayoutId id="2147483669" r:id="rId18"/>
    <p:sldLayoutId id="2147483704" r:id="rId19"/>
    <p:sldLayoutId id="2147483672" r:id="rId20"/>
    <p:sldLayoutId id="2147483673" r:id="rId21"/>
    <p:sldLayoutId id="2147483674" r:id="rId22"/>
    <p:sldLayoutId id="2147483670" r:id="rId23"/>
    <p:sldLayoutId id="2147483671" r:id="rId24"/>
    <p:sldLayoutId id="2147483676" r:id="rId25"/>
    <p:sldLayoutId id="2147483677" r:id="rId26"/>
    <p:sldLayoutId id="2147483678" r:id="rId27"/>
    <p:sldLayoutId id="2147483679" r:id="rId28"/>
    <p:sldLayoutId id="2147483680" r:id="rId29"/>
    <p:sldLayoutId id="2147483682" r:id="rId30"/>
    <p:sldLayoutId id="2147483683" r:id="rId31"/>
    <p:sldLayoutId id="2147483660" r:id="rId32"/>
    <p:sldLayoutId id="2147483692" r:id="rId33"/>
    <p:sldLayoutId id="2147483693" r:id="rId34"/>
    <p:sldLayoutId id="2147483694" r:id="rId35"/>
    <p:sldLayoutId id="2147483695" r:id="rId36"/>
    <p:sldLayoutId id="2147483698" r:id="rId37"/>
    <p:sldLayoutId id="2147483699" r:id="rId38"/>
    <p:sldLayoutId id="2147483700" r:id="rId39"/>
    <p:sldLayoutId id="2147483701" r:id="rId40"/>
    <p:sldLayoutId id="2147483702" r:id="rId41"/>
    <p:sldLayoutId id="2147483681" r:id="rId42"/>
    <p:sldLayoutId id="2147483696" r:id="rId43"/>
    <p:sldLayoutId id="2147483697" r:id="rId44"/>
    <p:sldLayoutId id="2147483705" r:id="rId45"/>
    <p:sldLayoutId id="2147483706" r:id="rId46"/>
    <p:sldLayoutId id="2147483707" r:id="rId47"/>
    <p:sldLayoutId id="2147483703" r:id="rId48"/>
    <p:sldLayoutId id="2147483708" r:id="rId49"/>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hrbartender.com/2018/employee-engagement/employee-engagement-roadmap-2018/"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astho.org/globalassets/report/measuring-health-equity.pdf"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astho.org/topic/territories-freely-associated-states/island-equity-framework/"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hyperlink" Target="https://www.astho.org/topic/territories-freely-associated-states/island-equity-framework/"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acilitation Slides: Using Health Equity Indicators to Guide Community Health Improvement in the U.S. Territories and Freely Associated States">
            <a:extLst>
              <a:ext uri="{FF2B5EF4-FFF2-40B4-BE49-F238E27FC236}">
                <a16:creationId xmlns:a16="http://schemas.microsoft.com/office/drawing/2014/main" id="{86C418E7-0B11-CF88-B4E0-9173E1EB23AB}"/>
              </a:ext>
            </a:extLst>
          </p:cNvPr>
          <p:cNvSpPr>
            <a:spLocks noGrp="1"/>
          </p:cNvSpPr>
          <p:nvPr>
            <p:ph type="title" idx="4294967295"/>
          </p:nvPr>
        </p:nvSpPr>
        <p:spPr>
          <a:xfrm>
            <a:off x="1828800" y="2516654"/>
            <a:ext cx="12630150" cy="4206875"/>
          </a:xfrm>
          <a:prstGeom prst="rect">
            <a:avLst/>
          </a:prstGeom>
        </p:spPr>
        <p:txBody>
          <a:bodyPr anchor="t"/>
          <a:lstStyle/>
          <a:p>
            <a:pPr algn="l"/>
            <a:r>
              <a:rPr lang="en-US" sz="6000" b="1" dirty="0">
                <a:latin typeface="Calibri"/>
                <a:cs typeface="Calibri"/>
              </a:rPr>
              <a:t>Facilitation Slides: Using Health Equity Indicators to Guide Community Health Improvement in the U.S. Territories and Freely Associated States</a:t>
            </a:r>
            <a:endParaRPr lang="en-US" sz="6000" b="1" dirty="0">
              <a:latin typeface="Calibri" panose="020F0502020204030204" pitchFamily="34" charset="0"/>
              <a:ea typeface="Calibri"/>
              <a:cs typeface="Calibri" panose="020F0502020204030204" pitchFamily="34" charset="0"/>
            </a:endParaRPr>
          </a:p>
        </p:txBody>
      </p:sp>
      <p:sp>
        <p:nvSpPr>
          <p:cNvPr id="10" name="Edit to update date">
            <a:extLst>
              <a:ext uri="{FF2B5EF4-FFF2-40B4-BE49-F238E27FC236}">
                <a16:creationId xmlns:a16="http://schemas.microsoft.com/office/drawing/2014/main" id="{59D2ABBD-B335-44EB-279B-673546E6AA99}"/>
              </a:ext>
            </a:extLst>
          </p:cNvPr>
          <p:cNvSpPr txBox="1"/>
          <p:nvPr/>
        </p:nvSpPr>
        <p:spPr>
          <a:xfrm>
            <a:off x="1828800" y="7770346"/>
            <a:ext cx="3337270" cy="602729"/>
          </a:xfrm>
          <a:prstGeom prst="rect">
            <a:avLst/>
          </a:prstGeom>
        </p:spPr>
        <p:txBody>
          <a:bodyPr wrap="square" lIns="0" tIns="0" rIns="0" bIns="0" rtlCol="0" anchor="t">
            <a:spAutoFit/>
          </a:bodyPr>
          <a:lstStyle/>
          <a:p>
            <a:pPr marL="0" lvl="0" indent="0">
              <a:lnSpc>
                <a:spcPts val="4679"/>
              </a:lnSpc>
              <a:spcBef>
                <a:spcPct val="0"/>
              </a:spcBef>
            </a:pPr>
            <a:r>
              <a:rPr lang="en-US" sz="4000" b="1" dirty="0">
                <a:latin typeface="Calibri" panose="020F0502020204030204" pitchFamily="34" charset="0"/>
              </a:rPr>
              <a:t>[Date]</a:t>
            </a:r>
          </a:p>
        </p:txBody>
      </p:sp>
    </p:spTree>
    <p:extLst>
      <p:ext uri="{BB962C8B-B14F-4D97-AF65-F5344CB8AC3E}">
        <p14:creationId xmlns:p14="http://schemas.microsoft.com/office/powerpoint/2010/main" val="1028496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7778A39-027E-00B1-40AC-745AB14078B7}"/>
              </a:ext>
            </a:extLst>
          </p:cNvPr>
          <p:cNvSpPr>
            <a:spLocks noGrp="1"/>
          </p:cNvSpPr>
          <p:nvPr>
            <p:ph type="title" idx="4294967295"/>
          </p:nvPr>
        </p:nvSpPr>
        <p:spPr>
          <a:xfrm>
            <a:off x="840758" y="404529"/>
            <a:ext cx="6438900" cy="1392237"/>
          </a:xfrm>
          <a:prstGeom prst="rect">
            <a:avLst/>
          </a:prstGeom>
        </p:spPr>
        <p:txBody>
          <a:bodyPr anchor="b">
            <a:normAutofit fontScale="90000"/>
          </a:bodyPr>
          <a:lstStyle/>
          <a:p>
            <a:pPr algn="l"/>
            <a:r>
              <a:rPr lang="en-US" sz="9600" b="1" dirty="0">
                <a:latin typeface="Calibri" panose="020F0502020204030204" pitchFamily="34" charset="0"/>
                <a:cs typeface="Calibri" panose="020F0502020204030204" pitchFamily="34" charset="0"/>
              </a:rPr>
              <a:t>Steps</a:t>
            </a:r>
          </a:p>
        </p:txBody>
      </p:sp>
      <p:sp>
        <p:nvSpPr>
          <p:cNvPr id="10" name="Black Circle">
            <a:extLst>
              <a:ext uri="{FF2B5EF4-FFF2-40B4-BE49-F238E27FC236}">
                <a16:creationId xmlns:a16="http://schemas.microsoft.com/office/drawing/2014/main" id="{780C6CAF-DBE9-D61B-F8FE-199B053E29E7}"/>
              </a:ext>
              <a:ext uri="{C183D7F6-B498-43B3-948B-1728B52AA6E4}">
                <adec:decorative xmlns:adec="http://schemas.microsoft.com/office/drawing/2017/decorative" val="1"/>
              </a:ext>
            </a:extLst>
          </p:cNvPr>
          <p:cNvSpPr/>
          <p:nvPr/>
        </p:nvSpPr>
        <p:spPr>
          <a:xfrm>
            <a:off x="8920757" y="93224"/>
            <a:ext cx="1371600" cy="13716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tx1"/>
          </a:solidFill>
        </p:spPr>
        <p:txBody>
          <a:bodyPr/>
          <a:lstStyle/>
          <a:p>
            <a:endParaRPr lang="en-US" sz="4000" dirty="0"/>
          </a:p>
        </p:txBody>
      </p:sp>
      <p:sp>
        <p:nvSpPr>
          <p:cNvPr id="7" name="Number 1">
            <a:extLst>
              <a:ext uri="{FF2B5EF4-FFF2-40B4-BE49-F238E27FC236}">
                <a16:creationId xmlns:a16="http://schemas.microsoft.com/office/drawing/2014/main" id="{D1FB5132-C7B4-210F-05EB-55AB0053E4C2}"/>
              </a:ext>
            </a:extLst>
          </p:cNvPr>
          <p:cNvSpPr txBox="1"/>
          <p:nvPr/>
        </p:nvSpPr>
        <p:spPr>
          <a:xfrm>
            <a:off x="8785519" y="465089"/>
            <a:ext cx="1660436" cy="635559"/>
          </a:xfrm>
          <a:prstGeom prst="rect">
            <a:avLst/>
          </a:prstGeom>
        </p:spPr>
        <p:txBody>
          <a:bodyPr lIns="0" tIns="0" rIns="0" bIns="0" rtlCol="0" anchor="t">
            <a:spAutoFit/>
          </a:bodyPr>
          <a:lstStyle/>
          <a:p>
            <a:pPr algn="ctr">
              <a:lnSpc>
                <a:spcPts val="5197"/>
              </a:lnSpc>
            </a:pPr>
            <a:r>
              <a:rPr lang="en-US" sz="4000" b="1">
                <a:solidFill>
                  <a:srgbClr val="FFFFFF"/>
                </a:solidFill>
                <a:latin typeface="Calibri" panose="020F0502020204030204" pitchFamily="34" charset="0"/>
              </a:rPr>
              <a:t>1</a:t>
            </a:r>
          </a:p>
        </p:txBody>
      </p:sp>
      <p:sp>
        <p:nvSpPr>
          <p:cNvPr id="9" name="Text Box 1">
            <a:extLst>
              <a:ext uri="{FF2B5EF4-FFF2-40B4-BE49-F238E27FC236}">
                <a16:creationId xmlns:a16="http://schemas.microsoft.com/office/drawing/2014/main" id="{92C51F29-7B01-3529-BD69-9972D850D7D9}"/>
              </a:ext>
            </a:extLst>
          </p:cNvPr>
          <p:cNvSpPr txBox="1"/>
          <p:nvPr/>
        </p:nvSpPr>
        <p:spPr>
          <a:xfrm>
            <a:off x="10986108" y="584200"/>
            <a:ext cx="6708127" cy="564322"/>
          </a:xfrm>
          <a:prstGeom prst="rect">
            <a:avLst/>
          </a:prstGeom>
        </p:spPr>
        <p:txBody>
          <a:bodyPr wrap="square" lIns="0" tIns="0" rIns="0" bIns="0" rtlCol="0" anchor="t">
            <a:spAutoFit/>
          </a:bodyPr>
          <a:lstStyle/>
          <a:p>
            <a:pPr>
              <a:lnSpc>
                <a:spcPts val="4554"/>
              </a:lnSpc>
            </a:pPr>
            <a:r>
              <a:rPr lang="en-US" sz="3600" b="1" dirty="0">
                <a:latin typeface="Calibri" panose="020F0502020204030204" pitchFamily="34" charset="0"/>
                <a:cs typeface="Calibri" panose="020F0502020204030204" pitchFamily="34" charset="0"/>
              </a:rPr>
              <a:t>Build Shared Understanding</a:t>
            </a:r>
          </a:p>
        </p:txBody>
      </p:sp>
      <p:sp>
        <p:nvSpPr>
          <p:cNvPr id="22" name="Black Circle">
            <a:extLst>
              <a:ext uri="{FF2B5EF4-FFF2-40B4-BE49-F238E27FC236}">
                <a16:creationId xmlns:a16="http://schemas.microsoft.com/office/drawing/2014/main" id="{8783F16C-B3CD-E280-7DC0-8DA3871F6A21}"/>
              </a:ext>
              <a:ext uri="{C183D7F6-B498-43B3-948B-1728B52AA6E4}">
                <adec:decorative xmlns:adec="http://schemas.microsoft.com/office/drawing/2017/decorative" val="1"/>
              </a:ext>
            </a:extLst>
          </p:cNvPr>
          <p:cNvSpPr/>
          <p:nvPr/>
        </p:nvSpPr>
        <p:spPr>
          <a:xfrm>
            <a:off x="8920757" y="1823995"/>
            <a:ext cx="1371600" cy="13716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tx1"/>
          </a:solidFill>
        </p:spPr>
        <p:txBody>
          <a:bodyPr/>
          <a:lstStyle/>
          <a:p>
            <a:endParaRPr lang="en-US" sz="4000"/>
          </a:p>
        </p:txBody>
      </p:sp>
      <p:sp>
        <p:nvSpPr>
          <p:cNvPr id="19" name="Number 2">
            <a:extLst>
              <a:ext uri="{FF2B5EF4-FFF2-40B4-BE49-F238E27FC236}">
                <a16:creationId xmlns:a16="http://schemas.microsoft.com/office/drawing/2014/main" id="{34F481A9-AD78-1515-936D-2F28B4C5BE2E}"/>
              </a:ext>
            </a:extLst>
          </p:cNvPr>
          <p:cNvSpPr txBox="1"/>
          <p:nvPr/>
        </p:nvSpPr>
        <p:spPr>
          <a:xfrm>
            <a:off x="8785519" y="2231820"/>
            <a:ext cx="1660436" cy="635559"/>
          </a:xfrm>
          <a:prstGeom prst="rect">
            <a:avLst/>
          </a:prstGeom>
        </p:spPr>
        <p:txBody>
          <a:bodyPr lIns="0" tIns="0" rIns="0" bIns="0" rtlCol="0" anchor="t">
            <a:spAutoFit/>
          </a:bodyPr>
          <a:lstStyle/>
          <a:p>
            <a:pPr algn="ctr">
              <a:lnSpc>
                <a:spcPts val="5197"/>
              </a:lnSpc>
            </a:pPr>
            <a:r>
              <a:rPr lang="en-US" sz="4000" b="1">
                <a:solidFill>
                  <a:srgbClr val="FFFFFF"/>
                </a:solidFill>
                <a:latin typeface="Calibri" panose="020F0502020204030204" pitchFamily="34" charset="0"/>
              </a:rPr>
              <a:t>2</a:t>
            </a:r>
          </a:p>
        </p:txBody>
      </p:sp>
      <p:sp>
        <p:nvSpPr>
          <p:cNvPr id="21" name="Text Box 2">
            <a:extLst>
              <a:ext uri="{FF2B5EF4-FFF2-40B4-BE49-F238E27FC236}">
                <a16:creationId xmlns:a16="http://schemas.microsoft.com/office/drawing/2014/main" id="{0EE31500-41EB-5520-EA2B-948D007DB2F3}"/>
              </a:ext>
            </a:extLst>
          </p:cNvPr>
          <p:cNvSpPr txBox="1"/>
          <p:nvPr/>
        </p:nvSpPr>
        <p:spPr>
          <a:xfrm>
            <a:off x="10960708" y="2187426"/>
            <a:ext cx="6708127" cy="564322"/>
          </a:xfrm>
          <a:prstGeom prst="rect">
            <a:avLst/>
          </a:prstGeom>
        </p:spPr>
        <p:txBody>
          <a:bodyPr wrap="square" lIns="0" tIns="0" rIns="0" bIns="0" rtlCol="0" anchor="t">
            <a:spAutoFit/>
          </a:bodyPr>
          <a:lstStyle/>
          <a:p>
            <a:pPr>
              <a:lnSpc>
                <a:spcPts val="4554"/>
              </a:lnSpc>
            </a:pPr>
            <a:r>
              <a:rPr lang="en-US" sz="3600" b="1" dirty="0">
                <a:latin typeface="Calibri" panose="020F0502020204030204" pitchFamily="34" charset="0"/>
                <a:cs typeface="Calibri" panose="020F0502020204030204" pitchFamily="34" charset="0"/>
              </a:rPr>
              <a:t>Frame Health Equity</a:t>
            </a:r>
          </a:p>
        </p:txBody>
      </p:sp>
      <p:sp>
        <p:nvSpPr>
          <p:cNvPr id="16" name="Black Circle">
            <a:extLst>
              <a:ext uri="{FF2B5EF4-FFF2-40B4-BE49-F238E27FC236}">
                <a16:creationId xmlns:a16="http://schemas.microsoft.com/office/drawing/2014/main" id="{4AC7DD36-FA33-2D4B-7AAD-8AAA2B43895A}"/>
              </a:ext>
              <a:ext uri="{C183D7F6-B498-43B3-948B-1728B52AA6E4}">
                <adec:decorative xmlns:adec="http://schemas.microsoft.com/office/drawing/2017/decorative" val="1"/>
              </a:ext>
            </a:extLst>
          </p:cNvPr>
          <p:cNvSpPr/>
          <p:nvPr/>
        </p:nvSpPr>
        <p:spPr>
          <a:xfrm>
            <a:off x="8969618" y="3594742"/>
            <a:ext cx="1371600" cy="13716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tx1"/>
          </a:solidFill>
        </p:spPr>
        <p:txBody>
          <a:bodyPr/>
          <a:lstStyle/>
          <a:p>
            <a:endParaRPr lang="en-US" sz="4000"/>
          </a:p>
        </p:txBody>
      </p:sp>
      <p:sp>
        <p:nvSpPr>
          <p:cNvPr id="15" name="Number 3">
            <a:extLst>
              <a:ext uri="{FF2B5EF4-FFF2-40B4-BE49-F238E27FC236}">
                <a16:creationId xmlns:a16="http://schemas.microsoft.com/office/drawing/2014/main" id="{5FE4107C-22FD-49E4-6339-02BD0C2EB737}"/>
              </a:ext>
            </a:extLst>
          </p:cNvPr>
          <p:cNvSpPr txBox="1"/>
          <p:nvPr/>
        </p:nvSpPr>
        <p:spPr>
          <a:xfrm>
            <a:off x="8834380" y="3981176"/>
            <a:ext cx="1660436" cy="635559"/>
          </a:xfrm>
          <a:prstGeom prst="rect">
            <a:avLst/>
          </a:prstGeom>
        </p:spPr>
        <p:txBody>
          <a:bodyPr lIns="0" tIns="0" rIns="0" bIns="0" rtlCol="0" anchor="t">
            <a:spAutoFit/>
          </a:bodyPr>
          <a:lstStyle/>
          <a:p>
            <a:pPr algn="ctr">
              <a:lnSpc>
                <a:spcPts val="5197"/>
              </a:lnSpc>
            </a:pPr>
            <a:r>
              <a:rPr lang="en-US" sz="4000" b="1" dirty="0">
                <a:solidFill>
                  <a:srgbClr val="FFFFFF"/>
                </a:solidFill>
                <a:latin typeface="Calibri" panose="020F0502020204030204" pitchFamily="34" charset="0"/>
              </a:rPr>
              <a:t>3</a:t>
            </a:r>
          </a:p>
        </p:txBody>
      </p:sp>
      <p:sp>
        <p:nvSpPr>
          <p:cNvPr id="13" name="Text Box 3">
            <a:extLst>
              <a:ext uri="{FF2B5EF4-FFF2-40B4-BE49-F238E27FC236}">
                <a16:creationId xmlns:a16="http://schemas.microsoft.com/office/drawing/2014/main" id="{19F5C6B1-2D78-3E63-C4BE-7EB357D90A4A}"/>
              </a:ext>
            </a:extLst>
          </p:cNvPr>
          <p:cNvSpPr txBox="1"/>
          <p:nvPr/>
        </p:nvSpPr>
        <p:spPr>
          <a:xfrm>
            <a:off x="10942010" y="3399368"/>
            <a:ext cx="6708127" cy="1154227"/>
          </a:xfrm>
          <a:prstGeom prst="rect">
            <a:avLst/>
          </a:prstGeom>
        </p:spPr>
        <p:txBody>
          <a:bodyPr wrap="square" lIns="0" tIns="0" rIns="0" bIns="0" rtlCol="0" anchor="t">
            <a:spAutoFit/>
          </a:bodyPr>
          <a:lstStyle/>
          <a:p>
            <a:pPr>
              <a:lnSpc>
                <a:spcPts val="4554"/>
              </a:lnSpc>
            </a:pPr>
            <a:r>
              <a:rPr lang="en-US" sz="3600" b="1" dirty="0">
                <a:latin typeface="Calibri" panose="020F0502020204030204" pitchFamily="34" charset="0"/>
                <a:cs typeface="Calibri" panose="020F0502020204030204" pitchFamily="34" charset="0"/>
              </a:rPr>
              <a:t>Identify and Develop Indicators Through a Health Equity Lens</a:t>
            </a:r>
          </a:p>
        </p:txBody>
      </p:sp>
      <p:grpSp>
        <p:nvGrpSpPr>
          <p:cNvPr id="26" name="Group 26">
            <a:extLst>
              <a:ext uri="{FF2B5EF4-FFF2-40B4-BE49-F238E27FC236}">
                <a16:creationId xmlns:a16="http://schemas.microsoft.com/office/drawing/2014/main" id="{C6B4AAD6-7D7A-3822-2E3F-FF48F74FCA84}"/>
              </a:ext>
              <a:ext uri="{C183D7F6-B498-43B3-948B-1728B52AA6E4}">
                <adec:decorative xmlns:adec="http://schemas.microsoft.com/office/drawing/2017/decorative" val="1"/>
              </a:ext>
            </a:extLst>
          </p:cNvPr>
          <p:cNvGrpSpPr>
            <a:grpSpLocks noChangeAspect="1"/>
          </p:cNvGrpSpPr>
          <p:nvPr/>
        </p:nvGrpSpPr>
        <p:grpSpPr>
          <a:xfrm>
            <a:off x="840758" y="2231820"/>
            <a:ext cx="7145111" cy="7145111"/>
            <a:chOff x="0" y="0"/>
            <a:chExt cx="5615940" cy="5615940"/>
          </a:xfrm>
        </p:grpSpPr>
        <p:sp>
          <p:nvSpPr>
            <p:cNvPr id="27" name="Freeform 27">
              <a:extLst>
                <a:ext uri="{FF2B5EF4-FFF2-40B4-BE49-F238E27FC236}">
                  <a16:creationId xmlns:a16="http://schemas.microsoft.com/office/drawing/2014/main" id="{F96A93F0-1E5E-08D6-287E-EA29A597DEEE}"/>
                </a:ext>
                <a:ext uri="{C183D7F6-B498-43B3-948B-1728B52AA6E4}">
                  <adec:decorative xmlns:adec="http://schemas.microsoft.com/office/drawing/2017/decorative" val="1"/>
                </a:ext>
              </a:extLst>
            </p:cNvPr>
            <p:cNvSpPr/>
            <p:nvPr/>
          </p:nvSpPr>
          <p:spPr>
            <a:xfrm>
              <a:off x="16510" y="16510"/>
              <a:ext cx="5584190" cy="5584190"/>
            </a:xfrm>
            <a:custGeom>
              <a:avLst/>
              <a:gdLst/>
              <a:ahLst/>
              <a:cxnLst/>
              <a:rect l="l" t="t" r="r" b="b"/>
              <a:pathLst>
                <a:path w="5584190" h="5584190">
                  <a:moveTo>
                    <a:pt x="5584190" y="5584190"/>
                  </a:moveTo>
                  <a:lnTo>
                    <a:pt x="1143000" y="5584190"/>
                  </a:lnTo>
                  <a:cubicBezTo>
                    <a:pt x="511810" y="5584190"/>
                    <a:pt x="0" y="5072380"/>
                    <a:pt x="0" y="4441190"/>
                  </a:cubicBezTo>
                  <a:lnTo>
                    <a:pt x="0" y="0"/>
                  </a:lnTo>
                  <a:lnTo>
                    <a:pt x="4441190" y="0"/>
                  </a:lnTo>
                  <a:cubicBezTo>
                    <a:pt x="5072380" y="0"/>
                    <a:pt x="5584190" y="511810"/>
                    <a:pt x="5584190" y="1143000"/>
                  </a:cubicBezTo>
                  <a:lnTo>
                    <a:pt x="5584190" y="5584190"/>
                  </a:lnTo>
                  <a:close/>
                </a:path>
              </a:pathLst>
            </a:custGeom>
            <a:blipFill>
              <a:blip r:embed="rId3"/>
              <a:stretch>
                <a:fillRect l="-14768" r="-35325"/>
              </a:stretch>
            </a:blipFill>
          </p:spPr>
          <p:txBody>
            <a:bodyPr/>
            <a:lstStyle/>
            <a:p>
              <a:endParaRPr lang="en-US"/>
            </a:p>
          </p:txBody>
        </p:sp>
        <p:sp>
          <p:nvSpPr>
            <p:cNvPr id="28" name="Freeform 28">
              <a:extLst>
                <a:ext uri="{FF2B5EF4-FFF2-40B4-BE49-F238E27FC236}">
                  <a16:creationId xmlns:a16="http://schemas.microsoft.com/office/drawing/2014/main" id="{FC53FBFE-2459-34C9-5E3F-4E8E98AA09F8}"/>
                </a:ext>
                <a:ext uri="{C183D7F6-B498-43B3-948B-1728B52AA6E4}">
                  <adec:decorative xmlns:adec="http://schemas.microsoft.com/office/drawing/2017/decorative" val="1"/>
                </a:ext>
              </a:extLst>
            </p:cNvPr>
            <p:cNvSpPr/>
            <p:nvPr/>
          </p:nvSpPr>
          <p:spPr>
            <a:xfrm>
              <a:off x="0" y="0"/>
              <a:ext cx="5615940" cy="5615940"/>
            </a:xfrm>
            <a:custGeom>
              <a:avLst/>
              <a:gdLst/>
              <a:ahLst/>
              <a:cxnLst/>
              <a:rect l="l" t="t" r="r" b="b"/>
              <a:pathLst>
                <a:path w="5615940" h="5615940">
                  <a:moveTo>
                    <a:pt x="5615940" y="5615940"/>
                  </a:moveTo>
                  <a:lnTo>
                    <a:pt x="1158240" y="5615940"/>
                  </a:lnTo>
                  <a:cubicBezTo>
                    <a:pt x="519430" y="5615940"/>
                    <a:pt x="0" y="5096510"/>
                    <a:pt x="0" y="4457700"/>
                  </a:cubicBezTo>
                  <a:lnTo>
                    <a:pt x="0" y="0"/>
                  </a:lnTo>
                  <a:lnTo>
                    <a:pt x="4457700" y="0"/>
                  </a:lnTo>
                  <a:cubicBezTo>
                    <a:pt x="5096510" y="0"/>
                    <a:pt x="5615940" y="519430"/>
                    <a:pt x="5615940" y="1158240"/>
                  </a:cubicBezTo>
                  <a:lnTo>
                    <a:pt x="5615940" y="5615940"/>
                  </a:lnTo>
                  <a:close/>
                  <a:moveTo>
                    <a:pt x="31750" y="31750"/>
                  </a:moveTo>
                  <a:lnTo>
                    <a:pt x="31750" y="4457700"/>
                  </a:lnTo>
                  <a:cubicBezTo>
                    <a:pt x="31750" y="5078730"/>
                    <a:pt x="537210" y="5585460"/>
                    <a:pt x="1159510" y="5585460"/>
                  </a:cubicBezTo>
                  <a:lnTo>
                    <a:pt x="5585460" y="5585460"/>
                  </a:lnTo>
                  <a:lnTo>
                    <a:pt x="5585460" y="1158240"/>
                  </a:lnTo>
                  <a:cubicBezTo>
                    <a:pt x="5585460" y="537210"/>
                    <a:pt x="5080000" y="30480"/>
                    <a:pt x="4457700" y="30480"/>
                  </a:cubicBezTo>
                  <a:lnTo>
                    <a:pt x="31750" y="30480"/>
                  </a:lnTo>
                  <a:lnTo>
                    <a:pt x="31750" y="31750"/>
                  </a:lnTo>
                  <a:close/>
                </a:path>
              </a:pathLst>
            </a:custGeom>
            <a:solidFill>
              <a:srgbClr val="00476B"/>
            </a:solidFill>
          </p:spPr>
          <p:txBody>
            <a:bodyPr/>
            <a:lstStyle/>
            <a:p>
              <a:endParaRPr lang="en-US"/>
            </a:p>
          </p:txBody>
        </p:sp>
      </p:grpSp>
      <p:sp>
        <p:nvSpPr>
          <p:cNvPr id="4" name="Black Circle">
            <a:extLst>
              <a:ext uri="{FF2B5EF4-FFF2-40B4-BE49-F238E27FC236}">
                <a16:creationId xmlns:a16="http://schemas.microsoft.com/office/drawing/2014/main" id="{01FB6A35-6CB2-C6E8-8DC9-ADF352A82584}"/>
              </a:ext>
              <a:ext uri="{C183D7F6-B498-43B3-948B-1728B52AA6E4}">
                <adec:decorative xmlns:adec="http://schemas.microsoft.com/office/drawing/2017/decorative" val="1"/>
              </a:ext>
            </a:extLst>
          </p:cNvPr>
          <p:cNvSpPr/>
          <p:nvPr/>
        </p:nvSpPr>
        <p:spPr>
          <a:xfrm>
            <a:off x="9007766" y="5343845"/>
            <a:ext cx="1371600" cy="13716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tx1"/>
          </a:solidFill>
        </p:spPr>
        <p:txBody>
          <a:bodyPr/>
          <a:lstStyle/>
          <a:p>
            <a:endParaRPr lang="en-US" sz="4000"/>
          </a:p>
        </p:txBody>
      </p:sp>
      <p:sp>
        <p:nvSpPr>
          <p:cNvPr id="5" name="Circle 4">
            <a:extLst>
              <a:ext uri="{FF2B5EF4-FFF2-40B4-BE49-F238E27FC236}">
                <a16:creationId xmlns:a16="http://schemas.microsoft.com/office/drawing/2014/main" id="{591C5EFC-9AF8-CB2C-1A71-95D711563218}"/>
              </a:ext>
            </a:extLst>
          </p:cNvPr>
          <p:cNvSpPr txBox="1"/>
          <p:nvPr/>
        </p:nvSpPr>
        <p:spPr>
          <a:xfrm>
            <a:off x="8872528" y="5730279"/>
            <a:ext cx="1660436" cy="635559"/>
          </a:xfrm>
          <a:prstGeom prst="rect">
            <a:avLst/>
          </a:prstGeom>
        </p:spPr>
        <p:txBody>
          <a:bodyPr lIns="0" tIns="0" rIns="0" bIns="0" rtlCol="0" anchor="t">
            <a:spAutoFit/>
          </a:bodyPr>
          <a:lstStyle/>
          <a:p>
            <a:pPr algn="ctr">
              <a:lnSpc>
                <a:spcPts val="5197"/>
              </a:lnSpc>
            </a:pPr>
            <a:r>
              <a:rPr lang="en-US" sz="4000" b="1">
                <a:solidFill>
                  <a:srgbClr val="FFFFFF"/>
                </a:solidFill>
                <a:latin typeface="Calibri" panose="020F0502020204030204" pitchFamily="34" charset="0"/>
              </a:rPr>
              <a:t>4</a:t>
            </a:r>
          </a:p>
        </p:txBody>
      </p:sp>
      <p:sp>
        <p:nvSpPr>
          <p:cNvPr id="14" name="Text Box 4">
            <a:extLst>
              <a:ext uri="{FF2B5EF4-FFF2-40B4-BE49-F238E27FC236}">
                <a16:creationId xmlns:a16="http://schemas.microsoft.com/office/drawing/2014/main" id="{5320A3C1-A73F-5906-0455-69BAF201D0B0}"/>
              </a:ext>
            </a:extLst>
          </p:cNvPr>
          <p:cNvSpPr txBox="1"/>
          <p:nvPr/>
        </p:nvSpPr>
        <p:spPr>
          <a:xfrm>
            <a:off x="10942010" y="5386625"/>
            <a:ext cx="6708127" cy="1154227"/>
          </a:xfrm>
          <a:prstGeom prst="rect">
            <a:avLst/>
          </a:prstGeom>
        </p:spPr>
        <p:txBody>
          <a:bodyPr wrap="square" lIns="0" tIns="0" rIns="0" bIns="0" rtlCol="0" anchor="t">
            <a:spAutoFit/>
          </a:bodyPr>
          <a:lstStyle/>
          <a:p>
            <a:pPr>
              <a:lnSpc>
                <a:spcPts val="4554"/>
              </a:lnSpc>
            </a:pPr>
            <a:r>
              <a:rPr lang="en-US" sz="3600" b="1" dirty="0">
                <a:latin typeface="Calibri" panose="020F0502020204030204" pitchFamily="34" charset="0"/>
                <a:cs typeface="Calibri" panose="020F0502020204030204" pitchFamily="34" charset="0"/>
              </a:rPr>
              <a:t>Use Storytelling and Data to Achieve Health Equity</a:t>
            </a:r>
          </a:p>
        </p:txBody>
      </p:sp>
      <p:sp>
        <p:nvSpPr>
          <p:cNvPr id="6" name="Black Circle">
            <a:extLst>
              <a:ext uri="{FF2B5EF4-FFF2-40B4-BE49-F238E27FC236}">
                <a16:creationId xmlns:a16="http://schemas.microsoft.com/office/drawing/2014/main" id="{E6B45F61-9F04-A39C-5622-92C1F9D86239}"/>
              </a:ext>
              <a:ext uri="{C183D7F6-B498-43B3-948B-1728B52AA6E4}">
                <adec:decorative xmlns:adec="http://schemas.microsoft.com/office/drawing/2017/decorative" val="1"/>
              </a:ext>
            </a:extLst>
          </p:cNvPr>
          <p:cNvSpPr/>
          <p:nvPr/>
        </p:nvSpPr>
        <p:spPr>
          <a:xfrm>
            <a:off x="9070736" y="7092948"/>
            <a:ext cx="1371600" cy="13716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tx1"/>
          </a:solidFill>
        </p:spPr>
        <p:txBody>
          <a:bodyPr/>
          <a:lstStyle/>
          <a:p>
            <a:endParaRPr lang="en-US" sz="4000"/>
          </a:p>
        </p:txBody>
      </p:sp>
      <p:sp>
        <p:nvSpPr>
          <p:cNvPr id="11" name="Number 5">
            <a:extLst>
              <a:ext uri="{FF2B5EF4-FFF2-40B4-BE49-F238E27FC236}">
                <a16:creationId xmlns:a16="http://schemas.microsoft.com/office/drawing/2014/main" id="{57431392-70CA-3F76-E2FE-D1D5FC629C17}"/>
              </a:ext>
            </a:extLst>
          </p:cNvPr>
          <p:cNvSpPr txBox="1"/>
          <p:nvPr/>
        </p:nvSpPr>
        <p:spPr>
          <a:xfrm>
            <a:off x="8935498" y="7479382"/>
            <a:ext cx="1660436" cy="635559"/>
          </a:xfrm>
          <a:prstGeom prst="rect">
            <a:avLst/>
          </a:prstGeom>
        </p:spPr>
        <p:txBody>
          <a:bodyPr lIns="0" tIns="0" rIns="0" bIns="0" rtlCol="0" anchor="t">
            <a:spAutoFit/>
          </a:bodyPr>
          <a:lstStyle/>
          <a:p>
            <a:pPr algn="ctr">
              <a:lnSpc>
                <a:spcPts val="5197"/>
              </a:lnSpc>
            </a:pPr>
            <a:r>
              <a:rPr lang="en-US" sz="4000" b="1">
                <a:solidFill>
                  <a:srgbClr val="FFFFFF"/>
                </a:solidFill>
                <a:latin typeface="Calibri" panose="020F0502020204030204" pitchFamily="34" charset="0"/>
              </a:rPr>
              <a:t>5</a:t>
            </a:r>
          </a:p>
        </p:txBody>
      </p:sp>
      <p:sp>
        <p:nvSpPr>
          <p:cNvPr id="17" name="Text Box 5">
            <a:extLst>
              <a:ext uri="{FF2B5EF4-FFF2-40B4-BE49-F238E27FC236}">
                <a16:creationId xmlns:a16="http://schemas.microsoft.com/office/drawing/2014/main" id="{1F5E2DE6-E36F-53ED-606D-F4C7FE16AD4A}"/>
              </a:ext>
            </a:extLst>
          </p:cNvPr>
          <p:cNvSpPr txBox="1"/>
          <p:nvPr/>
        </p:nvSpPr>
        <p:spPr>
          <a:xfrm>
            <a:off x="10942010" y="7103371"/>
            <a:ext cx="6708127" cy="1154227"/>
          </a:xfrm>
          <a:prstGeom prst="rect">
            <a:avLst/>
          </a:prstGeom>
        </p:spPr>
        <p:txBody>
          <a:bodyPr wrap="square" lIns="0" tIns="0" rIns="0" bIns="0" rtlCol="0" anchor="t">
            <a:spAutoFit/>
          </a:bodyPr>
          <a:lstStyle/>
          <a:p>
            <a:pPr>
              <a:lnSpc>
                <a:spcPts val="4554"/>
              </a:lnSpc>
            </a:pPr>
            <a:r>
              <a:rPr lang="en-US" sz="3600" b="1" dirty="0">
                <a:latin typeface="Calibri" panose="020F0502020204030204" pitchFamily="34" charset="0"/>
                <a:cs typeface="Calibri" panose="020F0502020204030204" pitchFamily="34" charset="0"/>
              </a:rPr>
              <a:t>Embed Health Equity Indicators in Plans</a:t>
            </a:r>
          </a:p>
        </p:txBody>
      </p:sp>
      <p:sp>
        <p:nvSpPr>
          <p:cNvPr id="18" name="Black Circle">
            <a:extLst>
              <a:ext uri="{FF2B5EF4-FFF2-40B4-BE49-F238E27FC236}">
                <a16:creationId xmlns:a16="http://schemas.microsoft.com/office/drawing/2014/main" id="{7719D7A7-4512-85E1-6773-5C353F56FDD4}"/>
              </a:ext>
              <a:ext uri="{C183D7F6-B498-43B3-948B-1728B52AA6E4}">
                <adec:decorative xmlns:adec="http://schemas.microsoft.com/office/drawing/2017/decorative" val="1"/>
              </a:ext>
            </a:extLst>
          </p:cNvPr>
          <p:cNvSpPr/>
          <p:nvPr/>
        </p:nvSpPr>
        <p:spPr>
          <a:xfrm>
            <a:off x="9051347" y="8792517"/>
            <a:ext cx="1371600" cy="13716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tx1"/>
          </a:solidFill>
        </p:spPr>
        <p:txBody>
          <a:bodyPr/>
          <a:lstStyle/>
          <a:p>
            <a:endParaRPr lang="en-US" sz="4000"/>
          </a:p>
        </p:txBody>
      </p:sp>
      <p:sp>
        <p:nvSpPr>
          <p:cNvPr id="30" name="Number 6">
            <a:extLst>
              <a:ext uri="{FF2B5EF4-FFF2-40B4-BE49-F238E27FC236}">
                <a16:creationId xmlns:a16="http://schemas.microsoft.com/office/drawing/2014/main" id="{831DA678-9B7E-36E7-599B-0D0AB828240F}"/>
              </a:ext>
            </a:extLst>
          </p:cNvPr>
          <p:cNvSpPr txBox="1"/>
          <p:nvPr/>
        </p:nvSpPr>
        <p:spPr>
          <a:xfrm>
            <a:off x="8916109" y="9178951"/>
            <a:ext cx="1660436" cy="635559"/>
          </a:xfrm>
          <a:prstGeom prst="rect">
            <a:avLst/>
          </a:prstGeom>
        </p:spPr>
        <p:txBody>
          <a:bodyPr lIns="0" tIns="0" rIns="0" bIns="0" rtlCol="0" anchor="t">
            <a:spAutoFit/>
          </a:bodyPr>
          <a:lstStyle/>
          <a:p>
            <a:pPr algn="ctr">
              <a:lnSpc>
                <a:spcPts val="5197"/>
              </a:lnSpc>
            </a:pPr>
            <a:r>
              <a:rPr lang="en-US" sz="4000" b="1">
                <a:solidFill>
                  <a:srgbClr val="FFFFFF"/>
                </a:solidFill>
                <a:latin typeface="Calibri" panose="020F0502020204030204" pitchFamily="34" charset="0"/>
              </a:rPr>
              <a:t>6</a:t>
            </a:r>
          </a:p>
        </p:txBody>
      </p:sp>
      <p:sp>
        <p:nvSpPr>
          <p:cNvPr id="31" name="Text Box 6">
            <a:extLst>
              <a:ext uri="{FF2B5EF4-FFF2-40B4-BE49-F238E27FC236}">
                <a16:creationId xmlns:a16="http://schemas.microsoft.com/office/drawing/2014/main" id="{53D6F339-3D73-C3ED-A7CA-90BE6C598F57}"/>
              </a:ext>
            </a:extLst>
          </p:cNvPr>
          <p:cNvSpPr txBox="1"/>
          <p:nvPr/>
        </p:nvSpPr>
        <p:spPr>
          <a:xfrm>
            <a:off x="10967410" y="8778486"/>
            <a:ext cx="6708127" cy="1154227"/>
          </a:xfrm>
          <a:prstGeom prst="rect">
            <a:avLst/>
          </a:prstGeom>
        </p:spPr>
        <p:txBody>
          <a:bodyPr wrap="square" lIns="0" tIns="0" rIns="0" bIns="0" rtlCol="0" anchor="t">
            <a:spAutoFit/>
          </a:bodyPr>
          <a:lstStyle/>
          <a:p>
            <a:pPr>
              <a:lnSpc>
                <a:spcPts val="4554"/>
              </a:lnSpc>
            </a:pPr>
            <a:r>
              <a:rPr lang="en-US" sz="3600" b="1" dirty="0">
                <a:latin typeface="Calibri" panose="020F0502020204030204" pitchFamily="34" charset="0"/>
                <a:cs typeface="Calibri" panose="020F0502020204030204" pitchFamily="34" charset="0"/>
              </a:rPr>
              <a:t>Revisit and Scale Up Plan for Measuring Health Equity</a:t>
            </a:r>
          </a:p>
        </p:txBody>
      </p:sp>
    </p:spTree>
    <p:extLst>
      <p:ext uri="{BB962C8B-B14F-4D97-AF65-F5344CB8AC3E}">
        <p14:creationId xmlns:p14="http://schemas.microsoft.com/office/powerpoint/2010/main" val="2011055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4B6CABC-B8A7-EFA8-CCEA-A03C6605EBBE}"/>
              </a:ext>
            </a:extLst>
          </p:cNvPr>
          <p:cNvSpPr>
            <a:spLocks noGrp="1"/>
          </p:cNvSpPr>
          <p:nvPr>
            <p:ph type="title" idx="4294967295"/>
          </p:nvPr>
        </p:nvSpPr>
        <p:spPr>
          <a:xfrm>
            <a:off x="3009900" y="3009900"/>
            <a:ext cx="12268200" cy="27336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Step One</a:t>
            </a:r>
          </a:p>
        </p:txBody>
      </p:sp>
      <p:sp>
        <p:nvSpPr>
          <p:cNvPr id="3" name="Subtitle">
            <a:extLst>
              <a:ext uri="{FF2B5EF4-FFF2-40B4-BE49-F238E27FC236}">
                <a16:creationId xmlns:a16="http://schemas.microsoft.com/office/drawing/2014/main" id="{7974CD88-A427-BE49-AAE6-88F9B96F51DA}"/>
              </a:ext>
            </a:extLst>
          </p:cNvPr>
          <p:cNvSpPr>
            <a:spLocks noGrp="1"/>
          </p:cNvSpPr>
          <p:nvPr>
            <p:ph type="body" sz="quarter" idx="4294967295"/>
          </p:nvPr>
        </p:nvSpPr>
        <p:spPr>
          <a:xfrm>
            <a:off x="3009900" y="5635998"/>
            <a:ext cx="12268200" cy="914400"/>
          </a:xfrm>
          <a:prstGeom prst="rect">
            <a:avLst/>
          </a:prstGeom>
        </p:spPr>
        <p:txBody>
          <a:bodyPr lIns="91440" tIns="45720" rIns="91440" bIns="45720" anchor="ctr"/>
          <a:lstStyle/>
          <a:p>
            <a:pPr marL="0" indent="0" algn="ctr">
              <a:buNone/>
            </a:pPr>
            <a:r>
              <a:rPr lang="en-US" sz="5400" b="1" dirty="0">
                <a:solidFill>
                  <a:schemeClr val="tx1"/>
                </a:solidFill>
                <a:latin typeface="Calibri"/>
                <a:cs typeface="Calibri"/>
              </a:rPr>
              <a:t>Build Shared Understanding </a:t>
            </a:r>
            <a:endParaRPr lang="en-US" sz="5400" b="1" dirty="0">
              <a:solidFill>
                <a:schemeClr val="tx1"/>
              </a:solidFill>
            </a:endParaRPr>
          </a:p>
        </p:txBody>
      </p:sp>
    </p:spTree>
    <p:extLst>
      <p:ext uri="{BB962C8B-B14F-4D97-AF65-F5344CB8AC3E}">
        <p14:creationId xmlns:p14="http://schemas.microsoft.com/office/powerpoint/2010/main" val="3066226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pen rectangle">
            <a:extLst>
              <a:ext uri="{FF2B5EF4-FFF2-40B4-BE49-F238E27FC236}">
                <a16:creationId xmlns:a16="http://schemas.microsoft.com/office/drawing/2014/main" id="{FCE0ABA2-DF8F-994B-CAD2-F223213AB702}"/>
              </a:ext>
              <a:ext uri="{C183D7F6-B498-43B3-948B-1728B52AA6E4}">
                <adec:decorative xmlns:adec="http://schemas.microsoft.com/office/drawing/2017/decorative" val="1"/>
              </a:ext>
            </a:extLst>
          </p:cNvPr>
          <p:cNvSpPr/>
          <p:nvPr/>
        </p:nvSpPr>
        <p:spPr>
          <a:xfrm>
            <a:off x="3380709" y="7869249"/>
            <a:ext cx="11526583" cy="1541451"/>
          </a:xfrm>
          <a:custGeom>
            <a:avLst/>
            <a:gdLst/>
            <a:ahLst/>
            <a:cxnLst/>
            <a:rect l="l" t="t" r="r" b="b"/>
            <a:pathLst>
              <a:path w="3474433" h="405979">
                <a:moveTo>
                  <a:pt x="29930" y="0"/>
                </a:moveTo>
                <a:lnTo>
                  <a:pt x="3444503" y="0"/>
                </a:lnTo>
                <a:cubicBezTo>
                  <a:pt x="3452441" y="0"/>
                  <a:pt x="3460054" y="3153"/>
                  <a:pt x="3465667" y="8766"/>
                </a:cubicBezTo>
                <a:cubicBezTo>
                  <a:pt x="3471280" y="14379"/>
                  <a:pt x="3474433" y="21992"/>
                  <a:pt x="3474433" y="29930"/>
                </a:cubicBezTo>
                <a:lnTo>
                  <a:pt x="3474433" y="376049"/>
                </a:lnTo>
                <a:cubicBezTo>
                  <a:pt x="3474433" y="392579"/>
                  <a:pt x="3461033" y="405979"/>
                  <a:pt x="3444503" y="405979"/>
                </a:cubicBezTo>
                <a:lnTo>
                  <a:pt x="29930" y="405979"/>
                </a:lnTo>
                <a:cubicBezTo>
                  <a:pt x="13400" y="405979"/>
                  <a:pt x="0" y="392579"/>
                  <a:pt x="0" y="376049"/>
                </a:cubicBezTo>
                <a:lnTo>
                  <a:pt x="0" y="29930"/>
                </a:lnTo>
                <a:cubicBezTo>
                  <a:pt x="0" y="13400"/>
                  <a:pt x="13400" y="0"/>
                  <a:pt x="29930" y="0"/>
                </a:cubicBezTo>
                <a:close/>
              </a:path>
            </a:pathLst>
          </a:custGeom>
          <a:noFill/>
          <a:ln w="12700">
            <a:solidFill>
              <a:schemeClr val="tx1"/>
            </a:solidFill>
          </a:ln>
        </p:spPr>
        <p:txBody>
          <a:bodyPr/>
          <a:lstStyle/>
          <a:p>
            <a:endParaRPr lang="en-US"/>
          </a:p>
        </p:txBody>
      </p:sp>
      <p:sp>
        <p:nvSpPr>
          <p:cNvPr id="7" name="Title">
            <a:extLst>
              <a:ext uri="{FF2B5EF4-FFF2-40B4-BE49-F238E27FC236}">
                <a16:creationId xmlns:a16="http://schemas.microsoft.com/office/drawing/2014/main" id="{7FE45591-6C76-38CE-769D-98067787046B}"/>
              </a:ext>
            </a:extLst>
          </p:cNvPr>
          <p:cNvSpPr>
            <a:spLocks noGrp="1"/>
          </p:cNvSpPr>
          <p:nvPr>
            <p:ph type="title" idx="4294967295"/>
          </p:nvPr>
        </p:nvSpPr>
        <p:spPr>
          <a:xfrm>
            <a:off x="3482975" y="8094667"/>
            <a:ext cx="11322050" cy="1090613"/>
          </a:xfrm>
          <a:prstGeom prst="rect">
            <a:avLst/>
          </a:prstGeom>
        </p:spPr>
        <p:txBody>
          <a:bodyPr anchor="b"/>
          <a:lstStyle/>
          <a:p>
            <a:pPr algn="ctr"/>
            <a:r>
              <a:rPr lang="en-US" sz="7200" b="1" dirty="0">
                <a:latin typeface="Calibri" panose="020F0502020204030204" pitchFamily="34" charset="0"/>
                <a:cs typeface="Calibri" panose="020F0502020204030204" pitchFamily="34" charset="0"/>
              </a:rPr>
              <a:t>Step One</a:t>
            </a:r>
          </a:p>
        </p:txBody>
      </p:sp>
      <p:sp>
        <p:nvSpPr>
          <p:cNvPr id="6" name="Text Box">
            <a:extLst>
              <a:ext uri="{FF2B5EF4-FFF2-40B4-BE49-F238E27FC236}">
                <a16:creationId xmlns:a16="http://schemas.microsoft.com/office/drawing/2014/main" id="{F1DFDC87-FE96-FDD1-3F03-F581C8D5BE3A}"/>
              </a:ext>
            </a:extLst>
          </p:cNvPr>
          <p:cNvSpPr txBox="1"/>
          <p:nvPr/>
        </p:nvSpPr>
        <p:spPr>
          <a:xfrm>
            <a:off x="9993874" y="2754153"/>
            <a:ext cx="7315200" cy="2554545"/>
          </a:xfrm>
          <a:prstGeom prst="rect">
            <a:avLst/>
          </a:prstGeom>
          <a:noFill/>
        </p:spPr>
        <p:txBody>
          <a:bodyPr wrap="square" lIns="91440" tIns="45720" rIns="91440" bIns="45720" anchor="t">
            <a:spAutoFit/>
          </a:bodyPr>
          <a:lstStyle/>
          <a:p>
            <a:r>
              <a:rPr lang="en-US" sz="3200" dirty="0">
                <a:effectLst/>
                <a:latin typeface="Calibri" panose="020F0502020204030204" pitchFamily="34" charset="0"/>
                <a:ea typeface="Aptos" panose="020B0004020202020204" pitchFamily="34" charset="0"/>
                <a:cs typeface="Calibri" panose="020F0502020204030204" pitchFamily="34" charset="0"/>
              </a:rPr>
              <a:t>Achieving health equity requires building a common understanding of concepts and language to help advance efforts and collaborative action to improve health and well-being for all.</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descr="A building with a mural on the side.">
            <a:extLst>
              <a:ext uri="{FF2B5EF4-FFF2-40B4-BE49-F238E27FC236}">
                <a16:creationId xmlns:a16="http://schemas.microsoft.com/office/drawing/2014/main" id="{E9A1F6D5-52B6-8366-C07F-DA67D00C7C47}"/>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411735" y="1073524"/>
            <a:ext cx="7692128" cy="5915804"/>
          </a:xfrm>
          <a:prstGeom prst="rect">
            <a:avLst/>
          </a:prstGeom>
        </p:spPr>
      </p:pic>
    </p:spTree>
    <p:extLst>
      <p:ext uri="{BB962C8B-B14F-4D97-AF65-F5344CB8AC3E}">
        <p14:creationId xmlns:p14="http://schemas.microsoft.com/office/powerpoint/2010/main" val="3243698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2CED031-231D-A6BF-9124-162249DC8C91}"/>
              </a:ext>
            </a:extLst>
          </p:cNvPr>
          <p:cNvSpPr>
            <a:spLocks noGrp="1"/>
          </p:cNvSpPr>
          <p:nvPr>
            <p:ph type="title" idx="4294967295"/>
          </p:nvPr>
        </p:nvSpPr>
        <p:spPr>
          <a:xfrm>
            <a:off x="3983037" y="855196"/>
            <a:ext cx="10321925" cy="1182688"/>
          </a:xfrm>
          <a:prstGeom prst="rect">
            <a:avLst/>
          </a:prstGeom>
        </p:spPr>
        <p:txBody>
          <a:bodyPr lIns="91440" tIns="45720" rIns="91440" bIns="45720" anchor="t"/>
          <a:lstStyle/>
          <a:p>
            <a:r>
              <a:rPr lang="en-US" sz="4800" b="1" dirty="0">
                <a:solidFill>
                  <a:schemeClr val="tx1"/>
                </a:solidFill>
                <a:latin typeface="Calibri"/>
                <a:ea typeface="Calibri"/>
                <a:cs typeface="Calibri"/>
              </a:rPr>
              <a:t>Step One: Build Shared Understanding</a:t>
            </a:r>
            <a:endParaRPr lang="en-US" sz="4800" b="1" dirty="0">
              <a:solidFill>
                <a:schemeClr val="tx1"/>
              </a:solidFill>
              <a:ea typeface="Calibri"/>
            </a:endParaRPr>
          </a:p>
        </p:txBody>
      </p:sp>
      <p:sp>
        <p:nvSpPr>
          <p:cNvPr id="3" name="Text Block">
            <a:extLst>
              <a:ext uri="{FF2B5EF4-FFF2-40B4-BE49-F238E27FC236}">
                <a16:creationId xmlns:a16="http://schemas.microsoft.com/office/drawing/2014/main" id="{D92FA546-94AC-98AB-7901-FE6CDAF0F374}"/>
              </a:ext>
            </a:extLst>
          </p:cNvPr>
          <p:cNvSpPr>
            <a:spLocks noGrp="1"/>
          </p:cNvSpPr>
          <p:nvPr>
            <p:ph sz="quarter" idx="4294967295"/>
          </p:nvPr>
        </p:nvSpPr>
        <p:spPr>
          <a:xfrm>
            <a:off x="1524000" y="2700618"/>
            <a:ext cx="15240000" cy="5715000"/>
          </a:xfrm>
          <a:prstGeom prst="rect">
            <a:avLst/>
          </a:prstGeom>
        </p:spPr>
        <p:txBody>
          <a:bodyPr lIns="91440" tIns="45720" rIns="91440" bIns="45720" anchor="t">
            <a:normAutofit/>
          </a:bodyPr>
          <a:lstStyle/>
          <a:p>
            <a:pPr marL="457200" indent="-457200">
              <a:spcBef>
                <a:spcPts val="600"/>
              </a:spcBef>
              <a:buAutoNum type="arabicPeriod"/>
            </a:pPr>
            <a:r>
              <a:rPr lang="en-US" sz="3200" b="1" dirty="0">
                <a:latin typeface="Calibri" panose="020F0502020204030204" pitchFamily="34" charset="0"/>
                <a:cs typeface="Calibri" panose="020F0502020204030204" pitchFamily="34" charset="0"/>
              </a:rPr>
              <a:t>Build the concept of health equity within public health agencies.</a:t>
            </a:r>
            <a:endParaRPr lang="en-US" sz="3200" b="1" dirty="0">
              <a:latin typeface="Calibri" panose="020F0502020204030204" pitchFamily="34" charset="0"/>
              <a:ea typeface="Calibri"/>
              <a:cs typeface="Calibri" panose="020F0502020204030204" pitchFamily="34" charset="0"/>
            </a:endParaRPr>
          </a:p>
          <a:p>
            <a:pPr marL="914400" lvl="1" indent="-514350">
              <a:spcBef>
                <a:spcPts val="600"/>
              </a:spcBef>
            </a:pPr>
            <a:r>
              <a:rPr lang="en-US" sz="3200" dirty="0">
                <a:latin typeface="Calibri" panose="020F0502020204030204" pitchFamily="34" charset="0"/>
                <a:ea typeface="Calibri"/>
                <a:cs typeface="Calibri" panose="020F0502020204030204" pitchFamily="34" charset="0"/>
              </a:rPr>
              <a:t>Consider the following questions: </a:t>
            </a:r>
          </a:p>
          <a:p>
            <a:pPr marL="1257300" lvl="2" indent="-457200">
              <a:spcBef>
                <a:spcPts val="600"/>
              </a:spcBef>
              <a:buFont typeface="Wingdings" panose="05000000000000000000" pitchFamily="2" charset="2"/>
              <a:buChar char="§"/>
            </a:pPr>
            <a:r>
              <a:rPr lang="en-US" sz="3200" i="1" dirty="0">
                <a:latin typeface="Calibri" panose="020F0502020204030204" pitchFamily="34" charset="0"/>
                <a:ea typeface="Calibri"/>
                <a:cs typeface="Calibri" panose="020F0502020204030204" pitchFamily="34" charset="0"/>
              </a:rPr>
              <a:t>What is health equity?</a:t>
            </a:r>
          </a:p>
          <a:p>
            <a:pPr marL="1257300" lvl="2" indent="-457200">
              <a:spcBef>
                <a:spcPts val="600"/>
              </a:spcBef>
              <a:buFont typeface="Wingdings" panose="05000000000000000000" pitchFamily="2" charset="2"/>
              <a:buChar char="§"/>
            </a:pPr>
            <a:r>
              <a:rPr lang="en-US" sz="3200" i="1" dirty="0">
                <a:latin typeface="Calibri" panose="020F0502020204030204" pitchFamily="34" charset="0"/>
                <a:ea typeface="Calibri"/>
                <a:cs typeface="Calibri" panose="020F0502020204030204" pitchFamily="34" charset="0"/>
              </a:rPr>
              <a:t>What does an ideal state of health equity mean for the island areas public health agency and community? </a:t>
            </a:r>
            <a:endParaRPr lang="en-US" sz="3200" dirty="0">
              <a:latin typeface="Calibri" panose="020F0502020204030204" pitchFamily="34" charset="0"/>
              <a:ea typeface="Calibri"/>
              <a:cs typeface="Calibri" panose="020F0502020204030204" pitchFamily="34" charset="0"/>
            </a:endParaRPr>
          </a:p>
          <a:p>
            <a:pPr marL="1257300" lvl="2" indent="-457200">
              <a:spcBef>
                <a:spcPts val="600"/>
              </a:spcBef>
              <a:buFont typeface="Wingdings" panose="05000000000000000000" pitchFamily="2" charset="2"/>
              <a:buChar char="§"/>
            </a:pPr>
            <a:r>
              <a:rPr lang="en-US" sz="3200" i="1" dirty="0">
                <a:latin typeface="Calibri" panose="020F0502020204030204" pitchFamily="34" charset="0"/>
                <a:ea typeface="Calibri"/>
                <a:cs typeface="Calibri" panose="020F0502020204030204" pitchFamily="34" charset="0"/>
              </a:rPr>
              <a:t>Who are programs and services (e.g., schools, health systems, public health, housing, transportation) reaching versus not reaching? </a:t>
            </a:r>
          </a:p>
          <a:p>
            <a:pPr marL="1257300" lvl="2" indent="-457200">
              <a:spcBef>
                <a:spcPts val="600"/>
              </a:spcBef>
              <a:buFont typeface="Wingdings" panose="05000000000000000000" pitchFamily="2" charset="2"/>
              <a:buChar char="§"/>
            </a:pPr>
            <a:r>
              <a:rPr lang="en-US" sz="3200" i="1" dirty="0">
                <a:latin typeface="Calibri" panose="020F0502020204030204" pitchFamily="34" charset="0"/>
                <a:ea typeface="Calibri"/>
                <a:cs typeface="Calibri" panose="020F0502020204030204" pitchFamily="34" charset="0"/>
              </a:rPr>
              <a:t>How are interventions distributed across social factors of concern (e.g., income, geography, education)?</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7226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2CED031-231D-A6BF-9124-162249DC8C91}"/>
              </a:ext>
            </a:extLst>
          </p:cNvPr>
          <p:cNvSpPr>
            <a:spLocks noGrp="1"/>
          </p:cNvSpPr>
          <p:nvPr>
            <p:ph type="title" idx="4294967295"/>
          </p:nvPr>
        </p:nvSpPr>
        <p:spPr>
          <a:xfrm>
            <a:off x="1524000" y="818217"/>
            <a:ext cx="10321925" cy="1182688"/>
          </a:xfrm>
          <a:prstGeom prst="rect">
            <a:avLst/>
          </a:prstGeom>
        </p:spPr>
        <p:txBody>
          <a:bodyPr lIns="91440" tIns="45720" rIns="91440" bIns="45720" anchor="t"/>
          <a:lstStyle/>
          <a:p>
            <a:r>
              <a:rPr lang="en-US" sz="4800" b="1" dirty="0">
                <a:latin typeface="Calibri"/>
                <a:ea typeface="Calibri"/>
                <a:cs typeface="Calibri"/>
              </a:rPr>
              <a:t>Step One: Build Shared Understanding</a:t>
            </a:r>
            <a:endParaRPr lang="en-US" sz="4800" b="1" dirty="0">
              <a:ea typeface="Calibri"/>
            </a:endParaRPr>
          </a:p>
        </p:txBody>
      </p:sp>
      <p:sp>
        <p:nvSpPr>
          <p:cNvPr id="3" name="Text Block">
            <a:extLst>
              <a:ext uri="{FF2B5EF4-FFF2-40B4-BE49-F238E27FC236}">
                <a16:creationId xmlns:a16="http://schemas.microsoft.com/office/drawing/2014/main" id="{D92FA546-94AC-98AB-7901-FE6CDAF0F374}"/>
              </a:ext>
            </a:extLst>
          </p:cNvPr>
          <p:cNvSpPr>
            <a:spLocks noGrp="1"/>
          </p:cNvSpPr>
          <p:nvPr>
            <p:ph sz="quarter" idx="4294967295"/>
          </p:nvPr>
        </p:nvSpPr>
        <p:spPr>
          <a:xfrm>
            <a:off x="1524000" y="2727512"/>
            <a:ext cx="15240000" cy="6362700"/>
          </a:xfrm>
          <a:prstGeom prst="rect">
            <a:avLst/>
          </a:prstGeom>
        </p:spPr>
        <p:txBody>
          <a:bodyPr lIns="91440" tIns="45720" rIns="91440" bIns="45720" anchor="t"/>
          <a:lstStyle/>
          <a:p>
            <a:pPr marL="0" indent="-457200">
              <a:buNone/>
            </a:pPr>
            <a:r>
              <a:rPr lang="en-US" sz="3200" b="1" dirty="0">
                <a:latin typeface="Calibri" panose="020F0502020204030204" pitchFamily="34" charset="0"/>
                <a:cs typeface="Calibri" panose="020F0502020204030204" pitchFamily="34" charset="0"/>
              </a:rPr>
              <a:t>2.  Engage island areas public health partners to help facilitate discussions. </a:t>
            </a:r>
          </a:p>
          <a:p>
            <a:pPr marL="857250" lvl="1" indent="-457200"/>
            <a:r>
              <a:rPr lang="en-US" sz="3200" dirty="0">
                <a:latin typeface="Calibri" panose="020F0502020204030204" pitchFamily="34" charset="0"/>
                <a:ea typeface="Calibri"/>
                <a:cs typeface="Calibri" panose="020F0502020204030204" pitchFamily="34" charset="0"/>
              </a:rPr>
              <a:t>Identify island areas public health partners to engage and help facilitate discussions with public health agencies to build the foundation.  </a:t>
            </a:r>
          </a:p>
          <a:p>
            <a:pPr marL="857250" lvl="1" indent="-457200"/>
            <a:endParaRPr lang="en-US" sz="3200" b="1" dirty="0">
              <a:latin typeface="Calibri" panose="020F0502020204030204" pitchFamily="34" charset="0"/>
              <a:ea typeface="Calibri"/>
              <a:cs typeface="Calibri" panose="020F0502020204030204" pitchFamily="34" charset="0"/>
            </a:endParaRPr>
          </a:p>
          <a:p>
            <a:pPr marL="514350" indent="-514350">
              <a:buFont typeface="+mj-lt"/>
              <a:buAutoNum type="arabicPeriod" startAt="3"/>
            </a:pPr>
            <a:r>
              <a:rPr lang="en-US" sz="3200" b="1" dirty="0">
                <a:latin typeface="Calibri" panose="020F0502020204030204" pitchFamily="34" charset="0"/>
                <a:cs typeface="Calibri" panose="020F0502020204030204" pitchFamily="34" charset="0"/>
              </a:rPr>
              <a:t>Engage the community. </a:t>
            </a:r>
          </a:p>
          <a:p>
            <a:pPr marL="857250" lvl="1" indent="-457200"/>
            <a:r>
              <a:rPr lang="en-US" sz="3200" dirty="0">
                <a:latin typeface="Calibri" panose="020F0502020204030204" pitchFamily="34" charset="0"/>
                <a:ea typeface="Calibri"/>
                <a:cs typeface="Calibri" panose="020F0502020204030204" pitchFamily="34" charset="0"/>
              </a:rPr>
              <a:t>Consider the following questions: </a:t>
            </a:r>
          </a:p>
          <a:p>
            <a:pPr marL="1257300" lvl="2" indent="-457200">
              <a:buFont typeface="Wingdings" panose="05000000000000000000" pitchFamily="2" charset="2"/>
              <a:buChar char="§"/>
            </a:pPr>
            <a:r>
              <a:rPr lang="en-US" sz="3200" i="1" dirty="0">
                <a:latin typeface="Calibri" panose="020F0502020204030204" pitchFamily="34" charset="0"/>
                <a:ea typeface="Calibri"/>
                <a:cs typeface="Calibri" panose="020F0502020204030204" pitchFamily="34" charset="0"/>
              </a:rPr>
              <a:t>Do they feel their knowledge of their community is important?</a:t>
            </a:r>
          </a:p>
          <a:p>
            <a:pPr marL="1257300" lvl="2" indent="-457200">
              <a:buFont typeface="Wingdings" panose="05000000000000000000" pitchFamily="2" charset="2"/>
              <a:buChar char="§"/>
            </a:pPr>
            <a:r>
              <a:rPr lang="en-US" sz="3200" i="1" dirty="0">
                <a:latin typeface="Calibri" panose="020F0502020204030204" pitchFamily="34" charset="0"/>
                <a:ea typeface="Calibri"/>
                <a:cs typeface="Calibri" panose="020F0502020204030204" pitchFamily="34" charset="0"/>
              </a:rPr>
              <a:t>Has their voice been heard to identify their needs or thoughts? </a:t>
            </a:r>
          </a:p>
          <a:p>
            <a:pPr marL="1257300" lvl="2" indent="-457200">
              <a:buFont typeface="Wingdings" panose="05000000000000000000" pitchFamily="2" charset="2"/>
              <a:buChar char="§"/>
            </a:pPr>
            <a:r>
              <a:rPr lang="en-US" sz="3200" i="1" dirty="0">
                <a:latin typeface="Calibri" panose="020F0502020204030204" pitchFamily="34" charset="0"/>
                <a:ea typeface="Calibri"/>
                <a:cs typeface="Calibri" panose="020F0502020204030204" pitchFamily="34" charset="0"/>
              </a:rPr>
              <a:t>Do they feel like a valued partner in the efforts to address health equity?</a:t>
            </a:r>
          </a:p>
          <a:p>
            <a:pPr marL="1257300" lvl="2" indent="-457200">
              <a:buFont typeface="Wingdings" panose="05000000000000000000" pitchFamily="2" charset="2"/>
              <a:buChar char="§"/>
            </a:pPr>
            <a:r>
              <a:rPr lang="en-US" sz="3200" i="1" dirty="0">
                <a:latin typeface="Calibri" panose="020F0502020204030204" pitchFamily="34" charset="0"/>
                <a:ea typeface="Calibri"/>
                <a:cs typeface="Calibri" panose="020F0502020204030204" pitchFamily="34" charset="0"/>
              </a:rPr>
              <a:t>Has the community voice been part of the conversation to identify the needs of their community?</a:t>
            </a:r>
          </a:p>
        </p:txBody>
      </p:sp>
    </p:spTree>
    <p:extLst>
      <p:ext uri="{BB962C8B-B14F-4D97-AF65-F5344CB8AC3E}">
        <p14:creationId xmlns:p14="http://schemas.microsoft.com/office/powerpoint/2010/main" val="4032727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2266944-567B-D264-110A-D57C0E21CFF1}"/>
              </a:ext>
            </a:extLst>
          </p:cNvPr>
          <p:cNvSpPr>
            <a:spLocks noGrp="1"/>
          </p:cNvSpPr>
          <p:nvPr>
            <p:ph type="title" idx="4294967295"/>
          </p:nvPr>
        </p:nvSpPr>
        <p:spPr>
          <a:xfrm>
            <a:off x="3009900" y="2995613"/>
            <a:ext cx="12268200" cy="27352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Step Two</a:t>
            </a:r>
          </a:p>
        </p:txBody>
      </p:sp>
      <p:sp>
        <p:nvSpPr>
          <p:cNvPr id="3" name="Subtitle">
            <a:extLst>
              <a:ext uri="{FF2B5EF4-FFF2-40B4-BE49-F238E27FC236}">
                <a16:creationId xmlns:a16="http://schemas.microsoft.com/office/drawing/2014/main" id="{ADE183AA-35CC-3FFA-0D8A-F1B73F187EEA}"/>
              </a:ext>
            </a:extLst>
          </p:cNvPr>
          <p:cNvSpPr>
            <a:spLocks noGrp="1"/>
          </p:cNvSpPr>
          <p:nvPr>
            <p:ph type="body" sz="quarter" idx="4294967295"/>
          </p:nvPr>
        </p:nvSpPr>
        <p:spPr>
          <a:xfrm>
            <a:off x="3009900" y="5730875"/>
            <a:ext cx="12268200" cy="914400"/>
          </a:xfrm>
          <a:prstGeom prst="rect">
            <a:avLst/>
          </a:prstGeom>
        </p:spPr>
        <p:txBody>
          <a:bodyPr lIns="91440" tIns="45720" rIns="91440" bIns="45720" anchor="ctr"/>
          <a:lstStyle/>
          <a:p>
            <a:pPr marL="0" indent="0" algn="ctr">
              <a:buNone/>
            </a:pPr>
            <a:r>
              <a:rPr lang="en-US" sz="6000" b="1" dirty="0">
                <a:latin typeface="Calibri" panose="020F0502020204030204" pitchFamily="34" charset="0"/>
                <a:cs typeface="Calibri" panose="020F0502020204030204" pitchFamily="34" charset="0"/>
              </a:rPr>
              <a:t>Frame Health Equity</a:t>
            </a:r>
          </a:p>
        </p:txBody>
      </p:sp>
    </p:spTree>
    <p:extLst>
      <p:ext uri="{BB962C8B-B14F-4D97-AF65-F5344CB8AC3E}">
        <p14:creationId xmlns:p14="http://schemas.microsoft.com/office/powerpoint/2010/main" val="3342879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7">
            <a:extLst>
              <a:ext uri="{FF2B5EF4-FFF2-40B4-BE49-F238E27FC236}">
                <a16:creationId xmlns:a16="http://schemas.microsoft.com/office/drawing/2014/main" id="{FCE0ABA2-DF8F-994B-CAD2-F223213AB702}"/>
              </a:ext>
              <a:ext uri="{C183D7F6-B498-43B3-948B-1728B52AA6E4}">
                <adec:decorative xmlns:adec="http://schemas.microsoft.com/office/drawing/2017/decorative" val="1"/>
              </a:ext>
            </a:extLst>
          </p:cNvPr>
          <p:cNvSpPr/>
          <p:nvPr/>
        </p:nvSpPr>
        <p:spPr>
          <a:xfrm>
            <a:off x="3380709" y="7869249"/>
            <a:ext cx="11526583" cy="1541451"/>
          </a:xfrm>
          <a:custGeom>
            <a:avLst/>
            <a:gdLst/>
            <a:ahLst/>
            <a:cxnLst/>
            <a:rect l="l" t="t" r="r" b="b"/>
            <a:pathLst>
              <a:path w="3474433" h="405979">
                <a:moveTo>
                  <a:pt x="29930" y="0"/>
                </a:moveTo>
                <a:lnTo>
                  <a:pt x="3444503" y="0"/>
                </a:lnTo>
                <a:cubicBezTo>
                  <a:pt x="3452441" y="0"/>
                  <a:pt x="3460054" y="3153"/>
                  <a:pt x="3465667" y="8766"/>
                </a:cubicBezTo>
                <a:cubicBezTo>
                  <a:pt x="3471280" y="14379"/>
                  <a:pt x="3474433" y="21992"/>
                  <a:pt x="3474433" y="29930"/>
                </a:cubicBezTo>
                <a:lnTo>
                  <a:pt x="3474433" y="376049"/>
                </a:lnTo>
                <a:cubicBezTo>
                  <a:pt x="3474433" y="392579"/>
                  <a:pt x="3461033" y="405979"/>
                  <a:pt x="3444503" y="405979"/>
                </a:cubicBezTo>
                <a:lnTo>
                  <a:pt x="29930" y="405979"/>
                </a:lnTo>
                <a:cubicBezTo>
                  <a:pt x="13400" y="405979"/>
                  <a:pt x="0" y="392579"/>
                  <a:pt x="0" y="376049"/>
                </a:cubicBezTo>
                <a:lnTo>
                  <a:pt x="0" y="29930"/>
                </a:lnTo>
                <a:cubicBezTo>
                  <a:pt x="0" y="13400"/>
                  <a:pt x="13400" y="0"/>
                  <a:pt x="29930" y="0"/>
                </a:cubicBezTo>
                <a:close/>
              </a:path>
            </a:pathLst>
          </a:custGeom>
          <a:noFill/>
          <a:ln w="12700">
            <a:solidFill>
              <a:schemeClr val="tx1"/>
            </a:solidFill>
          </a:ln>
        </p:spPr>
        <p:txBody>
          <a:bodyPr/>
          <a:lstStyle/>
          <a:p>
            <a:endParaRPr lang="en-US"/>
          </a:p>
        </p:txBody>
      </p:sp>
      <p:sp>
        <p:nvSpPr>
          <p:cNvPr id="7" name="Title 6">
            <a:extLst>
              <a:ext uri="{FF2B5EF4-FFF2-40B4-BE49-F238E27FC236}">
                <a16:creationId xmlns:a16="http://schemas.microsoft.com/office/drawing/2014/main" id="{7FE45591-6C76-38CE-769D-98067787046B}"/>
              </a:ext>
            </a:extLst>
          </p:cNvPr>
          <p:cNvSpPr>
            <a:spLocks noGrp="1"/>
          </p:cNvSpPr>
          <p:nvPr>
            <p:ph type="title" idx="4294967295"/>
          </p:nvPr>
        </p:nvSpPr>
        <p:spPr>
          <a:xfrm>
            <a:off x="6897687" y="8112924"/>
            <a:ext cx="4492625" cy="1054100"/>
          </a:xfrm>
          <a:prstGeom prst="rect">
            <a:avLst/>
          </a:prstGeom>
        </p:spPr>
        <p:txBody>
          <a:bodyPr anchor="b">
            <a:normAutofit fontScale="90000"/>
          </a:bodyPr>
          <a:lstStyle/>
          <a:p>
            <a:pPr algn="ctr"/>
            <a:r>
              <a:rPr lang="en-US" sz="7200" b="1" dirty="0">
                <a:latin typeface="Calibri" panose="020F0502020204030204" pitchFamily="34" charset="0"/>
                <a:cs typeface="Calibri" panose="020F0502020204030204" pitchFamily="34" charset="0"/>
              </a:rPr>
              <a:t>Step Two</a:t>
            </a:r>
          </a:p>
        </p:txBody>
      </p:sp>
      <p:sp>
        <p:nvSpPr>
          <p:cNvPr id="6" name="TextBox 5">
            <a:extLst>
              <a:ext uri="{FF2B5EF4-FFF2-40B4-BE49-F238E27FC236}">
                <a16:creationId xmlns:a16="http://schemas.microsoft.com/office/drawing/2014/main" id="{F1DFDC87-FE96-FDD1-3F03-F581C8D5BE3A}"/>
              </a:ext>
            </a:extLst>
          </p:cNvPr>
          <p:cNvSpPr txBox="1"/>
          <p:nvPr/>
        </p:nvSpPr>
        <p:spPr>
          <a:xfrm>
            <a:off x="10468947" y="2836894"/>
            <a:ext cx="7315200" cy="1758045"/>
          </a:xfrm>
          <a:prstGeom prst="rect">
            <a:avLst/>
          </a:prstGeom>
          <a:noFill/>
        </p:spPr>
        <p:txBody>
          <a:bodyPr wrap="square" lIns="91440" tIns="45720" rIns="91440" bIns="45720" anchor="t">
            <a:spAutoFit/>
          </a:bodyPr>
          <a:lstStyle/>
          <a:p>
            <a:pPr>
              <a:lnSpc>
                <a:spcPct val="115000"/>
              </a:lnSpc>
              <a:spcAft>
                <a:spcPts val="800"/>
              </a:spcAft>
            </a:pPr>
            <a:r>
              <a:rPr lang="en-US" sz="3200" dirty="0">
                <a:effectLst/>
                <a:latin typeface="Calibri" panose="020F0502020204030204" pitchFamily="34" charset="0"/>
                <a:ea typeface="Aptos" panose="020B0004020202020204" pitchFamily="34" charset="0"/>
                <a:cs typeface="Calibri" panose="020F0502020204030204" pitchFamily="34" charset="0"/>
              </a:rPr>
              <a:t>Frame issues in a way that resonates with community members, partners, and other island a</a:t>
            </a:r>
            <a:r>
              <a:rPr lang="en-US" sz="3200" dirty="0">
                <a:latin typeface="Calibri" panose="020F0502020204030204" pitchFamily="34" charset="0"/>
                <a:ea typeface="Aptos" panose="020B0004020202020204" pitchFamily="34" charset="0"/>
                <a:cs typeface="Calibri" panose="020F0502020204030204" pitchFamily="34" charset="0"/>
              </a:rPr>
              <a:t>reas </a:t>
            </a:r>
            <a:r>
              <a:rPr lang="en-US" sz="3200" dirty="0">
                <a:effectLst/>
                <a:latin typeface="Calibri" panose="020F0502020204030204" pitchFamily="34" charset="0"/>
                <a:ea typeface="Aptos" panose="020B0004020202020204" pitchFamily="34" charset="0"/>
                <a:cs typeface="Calibri" panose="020F0502020204030204" pitchFamily="34" charset="0"/>
              </a:rPr>
              <a:t>collaborators.</a:t>
            </a:r>
            <a:r>
              <a:rPr lang="en-US" sz="3200" dirty="0">
                <a:latin typeface="Calibri" panose="020F0502020204030204" pitchFamily="34" charset="0"/>
                <a:ea typeface="Aptos" panose="020B0004020202020204" pitchFamily="34" charset="0"/>
                <a:cs typeface="Calibri" panose="020F0502020204030204" pitchFamily="34" charset="0"/>
              </a:rPr>
              <a:t> </a:t>
            </a:r>
          </a:p>
        </p:txBody>
      </p:sp>
      <p:pic>
        <p:nvPicPr>
          <p:cNvPr id="5" name="Picture 4" descr="A wall with graffiti of a superhero destroying diabetes.">
            <a:extLst>
              <a:ext uri="{FF2B5EF4-FFF2-40B4-BE49-F238E27FC236}">
                <a16:creationId xmlns:a16="http://schemas.microsoft.com/office/drawing/2014/main" id="{E9A1F6D5-52B6-8366-C07F-DA67D00C7C47}"/>
              </a:ext>
              <a:ext uri="{C183D7F6-B498-43B3-948B-1728B52AA6E4}">
                <adec:decorative xmlns:adec="http://schemas.microsoft.com/office/drawing/2017/decorative" val="0"/>
              </a:ext>
            </a:extLst>
          </p:cNvPr>
          <p:cNvPicPr>
            <a:picLocks noChangeAspect="1"/>
          </p:cNvPicPr>
          <p:nvPr/>
        </p:nvPicPr>
        <p:blipFill rotWithShape="1">
          <a:blip r:embed="rId3"/>
          <a:srcRect r="-723" b="17841"/>
          <a:stretch/>
        </p:blipFill>
        <p:spPr>
          <a:xfrm>
            <a:off x="1384063" y="1216259"/>
            <a:ext cx="8393063" cy="5136415"/>
          </a:xfrm>
          <a:prstGeom prst="rect">
            <a:avLst/>
          </a:prstGeom>
        </p:spPr>
      </p:pic>
    </p:spTree>
    <p:extLst>
      <p:ext uri="{BB962C8B-B14F-4D97-AF65-F5344CB8AC3E}">
        <p14:creationId xmlns:p14="http://schemas.microsoft.com/office/powerpoint/2010/main" val="1739251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1B00DFE-A8A4-1F16-EEB0-81C3E4528254}"/>
              </a:ext>
            </a:extLst>
          </p:cNvPr>
          <p:cNvSpPr>
            <a:spLocks noGrp="1"/>
          </p:cNvSpPr>
          <p:nvPr>
            <p:ph type="title" idx="4294967295"/>
          </p:nvPr>
        </p:nvSpPr>
        <p:spPr>
          <a:xfrm>
            <a:off x="1524000" y="956422"/>
            <a:ext cx="10321925" cy="1182688"/>
          </a:xfrm>
          <a:prstGeom prst="rect">
            <a:avLst/>
          </a:prstGeom>
        </p:spPr>
        <p:txBody>
          <a:bodyPr>
            <a:normAutofit fontScale="90000"/>
          </a:bodyPr>
          <a:lstStyle/>
          <a:p>
            <a:r>
              <a:rPr lang="en-US" sz="4800" b="1" dirty="0"/>
              <a:t>Step Two: </a:t>
            </a:r>
            <a:r>
              <a:rPr lang="en-US" sz="4800" b="1" dirty="0">
                <a:latin typeface="Calibri"/>
                <a:cs typeface="Calibri"/>
              </a:rPr>
              <a:t>Frame Health Equity</a:t>
            </a:r>
            <a:br>
              <a:rPr lang="en-US" sz="4800" dirty="0">
                <a:latin typeface="Calibri"/>
                <a:cs typeface="Calibri"/>
              </a:rPr>
            </a:br>
            <a:endParaRPr lang="en-US" sz="4800" dirty="0"/>
          </a:p>
        </p:txBody>
      </p:sp>
      <p:sp>
        <p:nvSpPr>
          <p:cNvPr id="3" name="Text Box">
            <a:extLst>
              <a:ext uri="{FF2B5EF4-FFF2-40B4-BE49-F238E27FC236}">
                <a16:creationId xmlns:a16="http://schemas.microsoft.com/office/drawing/2014/main" id="{FEC96726-8C08-BBA8-2D09-F67B9882F5BF}"/>
              </a:ext>
            </a:extLst>
          </p:cNvPr>
          <p:cNvSpPr>
            <a:spLocks noGrp="1"/>
          </p:cNvSpPr>
          <p:nvPr>
            <p:ph sz="quarter" idx="4294967295"/>
          </p:nvPr>
        </p:nvSpPr>
        <p:spPr>
          <a:xfrm>
            <a:off x="1524000" y="2761970"/>
            <a:ext cx="15240000" cy="5715000"/>
          </a:xfrm>
          <a:prstGeom prst="rect">
            <a:avLst/>
          </a:prstGeom>
        </p:spPr>
        <p:txBody>
          <a:bodyPr lIns="91440" tIns="45720" rIns="91440" bIns="45720" anchor="t">
            <a:normAutofit lnSpcReduction="10000"/>
          </a:bodyPr>
          <a:lstStyle/>
          <a:p>
            <a:pPr marL="457200" indent="-457200">
              <a:buAutoNum type="arabicPeriod"/>
            </a:pPr>
            <a:r>
              <a:rPr lang="en-US" sz="3200" b="1" dirty="0">
                <a:latin typeface="Calibri" panose="020F0502020204030204" pitchFamily="34" charset="0"/>
                <a:cs typeface="Calibri" panose="020F0502020204030204" pitchFamily="34" charset="0"/>
              </a:rPr>
              <a:t>Focus on health equity rather than health disparities. </a:t>
            </a:r>
          </a:p>
          <a:p>
            <a:pPr marL="857250" lvl="1" indent="-457200"/>
            <a:r>
              <a:rPr lang="en-US" sz="3200" dirty="0">
                <a:latin typeface="Calibri" panose="020F0502020204030204" pitchFamily="34" charset="0"/>
                <a:cs typeface="Calibri" panose="020F0502020204030204" pitchFamily="34" charset="0"/>
              </a:rPr>
              <a:t>Reframe public health communication efforts that focus on health equity rather than health disparities. </a:t>
            </a:r>
          </a:p>
          <a:p>
            <a:pPr marL="1257300" lvl="2" indent="-457200"/>
            <a:r>
              <a:rPr lang="en-US" sz="3200" i="1" dirty="0">
                <a:effectLst/>
                <a:latin typeface="Calibri" panose="020F0502020204030204" pitchFamily="34" charset="0"/>
                <a:ea typeface="Aptos" panose="020B0004020202020204" pitchFamily="34" charset="0"/>
                <a:cs typeface="Calibri" panose="020F0502020204030204" pitchFamily="34" charset="0"/>
              </a:rPr>
              <a:t>For example: Consider infant immunization rates</a:t>
            </a:r>
            <a:r>
              <a:rPr lang="en-US" sz="3200" i="1" dirty="0">
                <a:latin typeface="Calibri" panose="020F0502020204030204" pitchFamily="34" charset="0"/>
                <a:ea typeface="Aptos" panose="020B0004020202020204" pitchFamily="34" charset="0"/>
                <a:cs typeface="Calibri" panose="020F0502020204030204" pitchFamily="34" charset="0"/>
              </a:rPr>
              <a:t>.</a:t>
            </a:r>
            <a:r>
              <a:rPr lang="en-US" sz="3200" i="1" dirty="0">
                <a:effectLst/>
                <a:latin typeface="Calibri" panose="020F0502020204030204" pitchFamily="34" charset="0"/>
                <a:ea typeface="Aptos" panose="020B0004020202020204" pitchFamily="34" charset="0"/>
                <a:cs typeface="Calibri" panose="020F0502020204030204" pitchFamily="34" charset="0"/>
              </a:rPr>
              <a:t> The percent of mothers with higher education by geography (outer islands versus main islands): Are the geographic differences in immunization rates attributable to education level? This reframing not only explores the differences in health status between population groups but also the differences in the distribution of resources between groups.</a:t>
            </a:r>
          </a:p>
          <a:p>
            <a:pPr marL="800100" lvl="2" indent="0">
              <a:buNone/>
            </a:pPr>
            <a:endParaRPr lang="en-US" sz="3200" dirty="0">
              <a:latin typeface="Calibri" panose="020F0502020204030204" pitchFamily="34" charset="0"/>
              <a:cs typeface="Calibri" panose="020F0502020204030204" pitchFamily="34" charset="0"/>
            </a:endParaRPr>
          </a:p>
          <a:p>
            <a:pPr marL="457200" indent="-457200">
              <a:buFont typeface="+mj-lt"/>
              <a:buAutoNum type="arabicPeriod"/>
            </a:pPr>
            <a:r>
              <a:rPr lang="en-US" sz="3200" b="1" dirty="0">
                <a:latin typeface="Calibri" panose="020F0502020204030204" pitchFamily="34" charset="0"/>
                <a:cs typeface="Calibri" panose="020F0502020204030204" pitchFamily="34" charset="0"/>
              </a:rPr>
              <a:t>Frame health equity as achievable. </a:t>
            </a:r>
            <a:endParaRPr lang="en-US" sz="3200" b="1" dirty="0">
              <a:latin typeface="Calibri" panose="020F0502020204030204" pitchFamily="34" charset="0"/>
              <a:ea typeface="Calibri"/>
              <a:cs typeface="Calibri" panose="020F0502020204030204" pitchFamily="34" charset="0"/>
            </a:endParaRPr>
          </a:p>
          <a:p>
            <a:pPr marL="857250" lvl="1" indent="-457200"/>
            <a:r>
              <a:rPr lang="en-US" sz="3200" dirty="0">
                <a:latin typeface="Calibri" panose="020F0502020204030204" pitchFamily="34" charset="0"/>
                <a:cs typeface="Calibri" panose="020F0502020204030204" pitchFamily="34" charset="0"/>
              </a:rPr>
              <a:t>Break down health equity into manageable concepts when solutions are offered across multiple levels.</a:t>
            </a:r>
            <a:endParaRPr lang="en-US" sz="3200" dirty="0">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225329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1B00DFE-A8A4-1F16-EEB0-81C3E4528254}"/>
              </a:ext>
            </a:extLst>
          </p:cNvPr>
          <p:cNvSpPr>
            <a:spLocks noGrp="1"/>
          </p:cNvSpPr>
          <p:nvPr>
            <p:ph type="title" idx="4294967295"/>
          </p:nvPr>
        </p:nvSpPr>
        <p:spPr>
          <a:xfrm>
            <a:off x="1412875" y="953154"/>
            <a:ext cx="10321925" cy="1182687"/>
          </a:xfrm>
          <a:prstGeom prst="rect">
            <a:avLst/>
          </a:prstGeom>
        </p:spPr>
        <p:txBody>
          <a:bodyPr>
            <a:normAutofit/>
          </a:bodyPr>
          <a:lstStyle/>
          <a:p>
            <a:r>
              <a:rPr lang="en-US" sz="4800" b="1" dirty="0">
                <a:latin typeface="Calibri" panose="020F0502020204030204" pitchFamily="34" charset="0"/>
                <a:cs typeface="Calibri" panose="020F0502020204030204" pitchFamily="34" charset="0"/>
              </a:rPr>
              <a:t>Step Two: Frame Health Equity</a:t>
            </a:r>
            <a:endParaRPr lang="en-US" sz="4800" dirty="0">
              <a:latin typeface="Calibri" panose="020F0502020204030204" pitchFamily="34" charset="0"/>
              <a:cs typeface="Calibri" panose="020F0502020204030204" pitchFamily="34" charset="0"/>
            </a:endParaRPr>
          </a:p>
        </p:txBody>
      </p:sp>
      <p:sp>
        <p:nvSpPr>
          <p:cNvPr id="3" name="Text Box">
            <a:extLst>
              <a:ext uri="{FF2B5EF4-FFF2-40B4-BE49-F238E27FC236}">
                <a16:creationId xmlns:a16="http://schemas.microsoft.com/office/drawing/2014/main" id="{FEC96726-8C08-BBA8-2D09-F67B9882F5BF}"/>
              </a:ext>
            </a:extLst>
          </p:cNvPr>
          <p:cNvSpPr>
            <a:spLocks noGrp="1"/>
          </p:cNvSpPr>
          <p:nvPr>
            <p:ph sz="quarter" idx="4294967295"/>
          </p:nvPr>
        </p:nvSpPr>
        <p:spPr>
          <a:xfrm>
            <a:off x="1412875" y="2781300"/>
            <a:ext cx="16875125" cy="5715000"/>
          </a:xfrm>
          <a:prstGeom prst="rect">
            <a:avLst/>
          </a:prstGeom>
        </p:spPr>
        <p:txBody>
          <a:bodyPr lIns="91440" tIns="45720" rIns="91440" bIns="45720" anchor="t">
            <a:normAutofit lnSpcReduction="10000"/>
          </a:bodyPr>
          <a:lstStyle/>
          <a:p>
            <a:pPr marL="0" indent="0">
              <a:buNone/>
            </a:pPr>
            <a:r>
              <a:rPr lang="en-US" sz="3200" b="1" dirty="0">
                <a:latin typeface="Calibri" panose="020F0502020204030204" pitchFamily="34" charset="0"/>
                <a:cs typeface="Calibri" panose="020F0502020204030204" pitchFamily="34" charset="0"/>
              </a:rPr>
              <a:t>3.   Communicate to address stigma.</a:t>
            </a:r>
          </a:p>
          <a:p>
            <a:pPr marL="857250" lvl="1" indent="-457200"/>
            <a:r>
              <a:rPr lang="en-US" sz="3200" dirty="0">
                <a:latin typeface="Calibri" panose="020F0502020204030204" pitchFamily="34" charset="0"/>
                <a:cs typeface="Calibri" panose="020F0502020204030204" pitchFamily="34" charset="0"/>
              </a:rPr>
              <a:t>Consider how public health agency programs and services are engaging these communities.</a:t>
            </a:r>
          </a:p>
          <a:p>
            <a:pPr marL="1257300" lvl="2" indent="-457200">
              <a:buFont typeface="Wingdings" panose="05000000000000000000" pitchFamily="2" charset="2"/>
              <a:buChar char="§"/>
            </a:pPr>
            <a:r>
              <a:rPr lang="en-US" sz="3200" i="1" dirty="0">
                <a:latin typeface="Calibri" panose="020F0502020204030204" pitchFamily="34" charset="0"/>
                <a:ea typeface="Aptos" panose="020B0004020202020204" pitchFamily="34" charset="0"/>
                <a:cs typeface="Calibri" panose="020F0502020204030204" pitchFamily="34" charset="0"/>
              </a:rPr>
              <a:t>For example: Talk about health challenges as just another part of life that affects most people at some point, like many physical health issues. </a:t>
            </a:r>
          </a:p>
          <a:p>
            <a:pPr marL="400050" lvl="1" indent="0">
              <a:buNone/>
            </a:pPr>
            <a:endParaRPr lang="en-US" sz="3200" dirty="0">
              <a:latin typeface="Calibri" panose="020F0502020204030204" pitchFamily="34" charset="0"/>
              <a:cs typeface="Calibri" panose="020F0502020204030204" pitchFamily="34" charset="0"/>
            </a:endParaRPr>
          </a:p>
          <a:p>
            <a:pPr marL="0" indent="0">
              <a:buNone/>
            </a:pPr>
            <a:r>
              <a:rPr lang="en-US" sz="3200" b="1" dirty="0">
                <a:latin typeface="Calibri" panose="020F0502020204030204" pitchFamily="34" charset="0"/>
                <a:cs typeface="Calibri" panose="020F0502020204030204" pitchFamily="34" charset="0"/>
              </a:rPr>
              <a:t>4.   Meet the community where they are. </a:t>
            </a:r>
            <a:endParaRPr lang="en-US" sz="3200" dirty="0">
              <a:latin typeface="Calibri" panose="020F0502020204030204" pitchFamily="34" charset="0"/>
              <a:cs typeface="Calibri" panose="020F0502020204030204" pitchFamily="34" charset="0"/>
            </a:endParaRPr>
          </a:p>
          <a:p>
            <a:pPr marL="857250" lvl="1" indent="-457200"/>
            <a:r>
              <a:rPr lang="en-US" sz="3200" dirty="0">
                <a:latin typeface="Calibri" panose="020F0502020204030204" pitchFamily="34" charset="0"/>
                <a:cs typeface="Calibri" panose="020F0502020204030204" pitchFamily="34" charset="0"/>
              </a:rPr>
              <a:t>Engage community members and partners to discuss the impact of health inequities.</a:t>
            </a:r>
          </a:p>
          <a:p>
            <a:pPr marL="857250" lvl="1" indent="-457200"/>
            <a:r>
              <a:rPr lang="en-US" sz="3200" dirty="0">
                <a:latin typeface="Calibri" panose="020F0502020204030204" pitchFamily="34" charset="0"/>
                <a:cs typeface="Calibri" panose="020F0502020204030204" pitchFamily="34" charset="0"/>
              </a:rPr>
              <a:t>Discuss what health equity means to them and what it looks like in their community or context. </a:t>
            </a:r>
          </a:p>
          <a:p>
            <a:pPr marL="1257300" lvl="2" indent="-457200">
              <a:buFont typeface="Wingdings" panose="05000000000000000000" pitchFamily="2" charset="2"/>
              <a:buChar char="§"/>
            </a:pPr>
            <a:r>
              <a:rPr lang="en-US" sz="3200" i="1" dirty="0">
                <a:latin typeface="Calibri" panose="020F0502020204030204" pitchFamily="34" charset="0"/>
                <a:cs typeface="Calibri" panose="020F0502020204030204" pitchFamily="34" charset="0"/>
              </a:rPr>
              <a:t>For example: Consider external f</a:t>
            </a:r>
            <a:r>
              <a:rPr lang="en-US" sz="3200" b="0" i="1" dirty="0">
                <a:effectLst/>
                <a:latin typeface="Calibri" panose="020F0502020204030204" pitchFamily="34" charset="0"/>
                <a:cs typeface="Calibri" panose="020F0502020204030204" pitchFamily="34" charset="0"/>
              </a:rPr>
              <a:t>actors that are controlled or strongly influenced by institutions and governments outside of the Island Areas that affect the health of communities.</a:t>
            </a:r>
            <a:endParaRPr lang="en-US" sz="32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4846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1B00DFE-A8A4-1F16-EEB0-81C3E4528254}"/>
              </a:ext>
            </a:extLst>
          </p:cNvPr>
          <p:cNvSpPr>
            <a:spLocks noGrp="1"/>
          </p:cNvSpPr>
          <p:nvPr>
            <p:ph type="title" idx="4294967295"/>
          </p:nvPr>
        </p:nvSpPr>
        <p:spPr>
          <a:xfrm>
            <a:off x="927893" y="913280"/>
            <a:ext cx="10321925" cy="1025525"/>
          </a:xfrm>
          <a:prstGeom prst="rect">
            <a:avLst/>
          </a:prstGeom>
        </p:spPr>
        <p:txBody>
          <a:bodyPr>
            <a:normAutofit/>
          </a:bodyPr>
          <a:lstStyle/>
          <a:p>
            <a:r>
              <a:rPr lang="en-US" sz="4800" b="1" dirty="0">
                <a:latin typeface="Calibri" panose="020F0502020204030204" pitchFamily="34" charset="0"/>
                <a:cs typeface="Calibri" panose="020F0502020204030204" pitchFamily="34" charset="0"/>
              </a:rPr>
              <a:t>Step Two: Frame Health Equity</a:t>
            </a:r>
            <a:endParaRPr lang="en-US" sz="4800" dirty="0">
              <a:latin typeface="Calibri" panose="020F0502020204030204" pitchFamily="34" charset="0"/>
              <a:cs typeface="Calibri" panose="020F0502020204030204" pitchFamily="34" charset="0"/>
            </a:endParaRPr>
          </a:p>
        </p:txBody>
      </p:sp>
      <p:sp>
        <p:nvSpPr>
          <p:cNvPr id="3" name="Text Box">
            <a:extLst>
              <a:ext uri="{FF2B5EF4-FFF2-40B4-BE49-F238E27FC236}">
                <a16:creationId xmlns:a16="http://schemas.microsoft.com/office/drawing/2014/main" id="{FEC96726-8C08-BBA8-2D09-F67B9882F5BF}"/>
              </a:ext>
            </a:extLst>
          </p:cNvPr>
          <p:cNvSpPr>
            <a:spLocks noGrp="1"/>
          </p:cNvSpPr>
          <p:nvPr>
            <p:ph sz="quarter" idx="4294967295"/>
          </p:nvPr>
        </p:nvSpPr>
        <p:spPr>
          <a:xfrm>
            <a:off x="927893" y="2633195"/>
            <a:ext cx="16432213" cy="5715000"/>
          </a:xfrm>
          <a:prstGeom prst="rect">
            <a:avLst/>
          </a:prstGeom>
        </p:spPr>
        <p:txBody>
          <a:bodyPr lIns="91440" tIns="45720" rIns="91440" bIns="45720" anchor="t">
            <a:normAutofit lnSpcReduction="10000"/>
          </a:bodyPr>
          <a:lstStyle/>
          <a:p>
            <a:pPr marL="0" indent="0">
              <a:buNone/>
            </a:pPr>
            <a:r>
              <a:rPr lang="en-US" sz="3200" b="1" dirty="0">
                <a:latin typeface="Calibri" panose="020F0502020204030204" pitchFamily="34" charset="0"/>
                <a:cs typeface="Calibri" panose="020F0502020204030204" pitchFamily="34" charset="0"/>
              </a:rPr>
              <a:t>5.   Communicate health equity as a “we” issue. </a:t>
            </a:r>
            <a:endParaRPr lang="en-US" sz="3200" dirty="0">
              <a:latin typeface="Calibri" panose="020F0502020204030204" pitchFamily="34" charset="0"/>
              <a:cs typeface="Calibri" panose="020F0502020204030204" pitchFamily="34" charset="0"/>
            </a:endParaRPr>
          </a:p>
          <a:p>
            <a:pPr marL="857250" lvl="1" indent="-457200"/>
            <a:r>
              <a:rPr lang="en-US" sz="3200" dirty="0">
                <a:latin typeface="Calibri" panose="020F0502020204030204" pitchFamily="34" charset="0"/>
                <a:cs typeface="Calibri" panose="020F0502020204030204" pitchFamily="34" charset="0"/>
              </a:rPr>
              <a:t>Build on the island areas shared values, culture, traditions, and interconnectedness, and help the </a:t>
            </a:r>
            <a:r>
              <a:rPr lang="en-US" sz="3200" dirty="0">
                <a:effectLst/>
                <a:latin typeface="Calibri" panose="020F0502020204030204" pitchFamily="34" charset="0"/>
                <a:ea typeface="Aptos" panose="020B0004020202020204" pitchFamily="34" charset="0"/>
                <a:cs typeface="Calibri" panose="020F0502020204030204" pitchFamily="34" charset="0"/>
              </a:rPr>
              <a:t>communities you serve see themselves as impacted by inequities.</a:t>
            </a:r>
          </a:p>
          <a:p>
            <a:pPr marL="1257300" lvl="2" indent="-457200">
              <a:buFont typeface="Wingdings" panose="05000000000000000000" pitchFamily="2" charset="2"/>
              <a:buChar char="§"/>
            </a:pPr>
            <a:r>
              <a:rPr lang="en-US" sz="3200" i="1" kern="100" dirty="0">
                <a:latin typeface="Calibri" panose="020F0502020204030204" pitchFamily="34" charset="0"/>
                <a:cs typeface="Calibri" panose="020F0502020204030204" pitchFamily="34" charset="0"/>
              </a:rPr>
              <a:t>For example: Work with states and territories to help build CHW models. </a:t>
            </a:r>
          </a:p>
          <a:p>
            <a:pPr marL="400050" lvl="1" indent="0">
              <a:buNone/>
            </a:pPr>
            <a:endParaRPr lang="en-US" sz="3200" dirty="0">
              <a:latin typeface="Calibri" panose="020F0502020204030204" pitchFamily="34" charset="0"/>
              <a:ea typeface="Calibri"/>
              <a:cs typeface="Calibri" panose="020F0502020204030204" pitchFamily="34" charset="0"/>
            </a:endParaRPr>
          </a:p>
          <a:p>
            <a:pPr marL="514350" indent="-514350">
              <a:buAutoNum type="arabicPeriod" startAt="6"/>
            </a:pPr>
            <a:r>
              <a:rPr lang="en-US" sz="3200" b="1" dirty="0">
                <a:latin typeface="Calibri" panose="020F0502020204030204" pitchFamily="34" charset="0"/>
                <a:cs typeface="Calibri" panose="020F0502020204030204" pitchFamily="34" charset="0"/>
              </a:rPr>
              <a:t>Build public health agency staff capacity to understand health equity.</a:t>
            </a:r>
            <a:endParaRPr lang="en-US" sz="3200" b="1" dirty="0">
              <a:latin typeface="Calibri" panose="020F0502020204030204" pitchFamily="34" charset="0"/>
              <a:ea typeface="Calibri"/>
              <a:cs typeface="Calibri" panose="020F0502020204030204" pitchFamily="34" charset="0"/>
            </a:endParaRPr>
          </a:p>
          <a:p>
            <a:pPr marL="857250" lvl="1" indent="-457200"/>
            <a:r>
              <a:rPr lang="en-US" sz="3200" dirty="0">
                <a:latin typeface="Calibri" panose="020F0502020204030204" pitchFamily="34" charset="0"/>
                <a:cs typeface="Calibri" panose="020F0502020204030204" pitchFamily="34" charset="0"/>
              </a:rPr>
              <a:t>Engage public health agency staff to help build capacity to understand and achieve health equity.</a:t>
            </a:r>
          </a:p>
          <a:p>
            <a:pPr marL="857250" lvl="1" indent="-457200"/>
            <a:r>
              <a:rPr lang="en-US" sz="3200" dirty="0">
                <a:latin typeface="Calibri" panose="020F0502020204030204" pitchFamily="34" charset="0"/>
                <a:cs typeface="Calibri" panose="020F0502020204030204" pitchFamily="34" charset="0"/>
              </a:rPr>
              <a:t>Use a health equity lens.</a:t>
            </a:r>
          </a:p>
          <a:p>
            <a:pPr marL="1257300" lvl="2" indent="-457200"/>
            <a:r>
              <a:rPr lang="en-US" sz="3200" i="1" dirty="0">
                <a:latin typeface="Calibri" panose="020F0502020204030204" pitchFamily="34" charset="0"/>
                <a:cs typeface="Calibri" panose="020F0502020204030204" pitchFamily="34" charset="0"/>
              </a:rPr>
              <a:t>For example: Consider, Who is affected/impacted? Who benefits, and who is harmed? What does the data tell us? What values underlie the decision-making process? </a:t>
            </a:r>
          </a:p>
        </p:txBody>
      </p:sp>
    </p:spTree>
    <p:extLst>
      <p:ext uri="{BB962C8B-B14F-4D97-AF65-F5344CB8AC3E}">
        <p14:creationId xmlns:p14="http://schemas.microsoft.com/office/powerpoint/2010/main" val="3947625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urpose of Guide">
            <a:extLst>
              <a:ext uri="{FF2B5EF4-FFF2-40B4-BE49-F238E27FC236}">
                <a16:creationId xmlns:a16="http://schemas.microsoft.com/office/drawing/2014/main" id="{735A5671-2066-7E35-32E1-D1180136385B}"/>
              </a:ext>
            </a:extLst>
          </p:cNvPr>
          <p:cNvSpPr>
            <a:spLocks noGrp="1"/>
          </p:cNvSpPr>
          <p:nvPr>
            <p:ph type="title" idx="4294967295"/>
          </p:nvPr>
        </p:nvSpPr>
        <p:spPr>
          <a:xfrm>
            <a:off x="914400" y="1065213"/>
            <a:ext cx="7616825" cy="129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8100" b="1" i="0" u="none" strike="noStrike" kern="1200" cap="none" spc="0" normalizeH="0" baseline="0" noProof="0" dirty="0">
                <a:ln>
                  <a:noFill/>
                </a:ln>
                <a:solidFill>
                  <a:schemeClr val="tx1"/>
                </a:solidFill>
                <a:effectLst/>
                <a:uLnTx/>
                <a:uFillTx/>
                <a:latin typeface="Calibri"/>
                <a:ea typeface="Calibri"/>
                <a:cs typeface="Calibri"/>
              </a:rPr>
              <a:t>Purpose of Guide</a:t>
            </a:r>
            <a:endParaRPr kumimoji="0" lang="en-US" sz="81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4" name="Subtitle">
            <a:extLst>
              <a:ext uri="{FF2B5EF4-FFF2-40B4-BE49-F238E27FC236}">
                <a16:creationId xmlns:a16="http://schemas.microsoft.com/office/drawing/2014/main" id="{B579B984-F66A-838F-3BD8-DBEC3998F879}"/>
              </a:ext>
            </a:extLst>
          </p:cNvPr>
          <p:cNvSpPr txBox="1">
            <a:spLocks/>
          </p:cNvSpPr>
          <p:nvPr/>
        </p:nvSpPr>
        <p:spPr>
          <a:xfrm>
            <a:off x="914400" y="3012311"/>
            <a:ext cx="9609513" cy="2004392"/>
          </a:xfrm>
          <a:prstGeom prst="rect">
            <a:avLst/>
          </a:prstGeom>
        </p:spPr>
        <p:txBody>
          <a:bodyPr vert="horz" lIns="91440" tIns="45720" rIns="91440" bIns="45720" rtlCol="0" anchor="b">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C05711"/>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rtl="0">
              <a:spcBef>
                <a:spcPts val="0"/>
              </a:spcBef>
              <a:spcAft>
                <a:spcPts val="0"/>
              </a:spcAft>
              <a:buClr>
                <a:schemeClr val="dk1"/>
              </a:buClr>
              <a:buSzPts val="3600"/>
              <a:buFont typeface="Arial"/>
              <a:buNone/>
            </a:pPr>
            <a:r>
              <a:rPr lang="en-US" sz="3600" b="1" dirty="0">
                <a:solidFill>
                  <a:schemeClr val="dk1"/>
                </a:solidFill>
                <a:latin typeface="Calibri"/>
                <a:ea typeface="Calibri"/>
                <a:cs typeface="Calibri"/>
                <a:sym typeface="Calibri"/>
              </a:rPr>
              <a:t>Are you a public health agency staff member or partner from an island area seeking to achieve health equity using data? </a:t>
            </a:r>
            <a:endParaRPr lang="en-US" sz="2000" dirty="0"/>
          </a:p>
        </p:txBody>
      </p:sp>
      <p:sp>
        <p:nvSpPr>
          <p:cNvPr id="3" name="Purpose of Guide Content">
            <a:extLst>
              <a:ext uri="{FF2B5EF4-FFF2-40B4-BE49-F238E27FC236}">
                <a16:creationId xmlns:a16="http://schemas.microsoft.com/office/drawing/2014/main" id="{2DE7ADD8-2DBD-3964-859B-3210CC187B56}"/>
              </a:ext>
            </a:extLst>
          </p:cNvPr>
          <p:cNvSpPr>
            <a:spLocks noGrp="1"/>
          </p:cNvSpPr>
          <p:nvPr>
            <p:ph type="body" sz="quarter" idx="4294967295"/>
          </p:nvPr>
        </p:nvSpPr>
        <p:spPr>
          <a:xfrm>
            <a:off x="914400" y="5669242"/>
            <a:ext cx="9058275" cy="2754313"/>
          </a:xfrm>
          <a:prstGeom prst="rect">
            <a:avLst/>
          </a:prstGeom>
        </p:spPr>
        <p:txBody>
          <a:bodyPr vert="horz" lIns="91440" tIns="45720" rIns="91440" bIns="45720" rtlCol="0" anchor="t">
            <a:normAutofit lnSpcReduction="10000"/>
          </a:bodyPr>
          <a:lstStyle/>
          <a:p>
            <a:pPr marL="0" indent="0">
              <a:lnSpc>
                <a:spcPct val="110000"/>
              </a:lnSpc>
              <a:buNone/>
            </a:pPr>
            <a:r>
              <a:rPr lang="en-US" sz="2800" dirty="0">
                <a:latin typeface="Calibri" panose="020F0502020204030204" pitchFamily="34" charset="0"/>
                <a:cs typeface="Calibri" panose="020F0502020204030204" pitchFamily="34" charset="0"/>
              </a:rPr>
              <a:t>The Using Health Equity Indicators to Guide Community Health Improvement in the U.S. Territories and Freely Associated States serves as a roadmap for island areas public health agencies to establish a shared understanding of health equity, identify and develop health equity indicators and measures, and track progress on health equity efforts.</a:t>
            </a:r>
            <a:r>
              <a:rPr lang="en-US" sz="2800" dirty="0">
                <a:latin typeface="Calibri" panose="020F0502020204030204" pitchFamily="34" charset="0"/>
                <a:ea typeface="Calibri"/>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pic>
        <p:nvPicPr>
          <p:cNvPr id="10" name="Picture: Map with pins" descr="Closeup of map with pins on it.">
            <a:extLst>
              <a:ext uri="{FF2B5EF4-FFF2-40B4-BE49-F238E27FC236}">
                <a16:creationId xmlns:a16="http://schemas.microsoft.com/office/drawing/2014/main" id="{95AACEB9-E177-60EE-22A6-2395276325D2}"/>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6949" r="46440"/>
          <a:stretch/>
        </p:blipFill>
        <p:spPr>
          <a:xfrm>
            <a:off x="11353800" y="10"/>
            <a:ext cx="6923875" cy="10286990"/>
          </a:xfrm>
          <a:prstGeom prst="rect">
            <a:avLst/>
          </a:prstGeom>
          <a:noFill/>
        </p:spPr>
      </p:pic>
    </p:spTree>
    <p:extLst>
      <p:ext uri="{BB962C8B-B14F-4D97-AF65-F5344CB8AC3E}">
        <p14:creationId xmlns:p14="http://schemas.microsoft.com/office/powerpoint/2010/main" val="770866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4B6CABC-B8A7-EFA8-CCEA-A03C6605EBBE}"/>
              </a:ext>
            </a:extLst>
          </p:cNvPr>
          <p:cNvSpPr>
            <a:spLocks noGrp="1"/>
          </p:cNvSpPr>
          <p:nvPr>
            <p:ph type="title" idx="4294967295"/>
          </p:nvPr>
        </p:nvSpPr>
        <p:spPr>
          <a:xfrm>
            <a:off x="3009900" y="2886075"/>
            <a:ext cx="12268200" cy="27336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Step Three</a:t>
            </a:r>
          </a:p>
        </p:txBody>
      </p:sp>
      <p:sp>
        <p:nvSpPr>
          <p:cNvPr id="3" name="Subtitle">
            <a:extLst>
              <a:ext uri="{FF2B5EF4-FFF2-40B4-BE49-F238E27FC236}">
                <a16:creationId xmlns:a16="http://schemas.microsoft.com/office/drawing/2014/main" id="{7974CD88-A427-BE49-AAE6-88F9B96F51DA}"/>
              </a:ext>
            </a:extLst>
          </p:cNvPr>
          <p:cNvSpPr>
            <a:spLocks noGrp="1"/>
          </p:cNvSpPr>
          <p:nvPr>
            <p:ph type="body" sz="quarter" idx="4294967295"/>
          </p:nvPr>
        </p:nvSpPr>
        <p:spPr>
          <a:xfrm>
            <a:off x="2111375" y="5509475"/>
            <a:ext cx="14065250" cy="2735262"/>
          </a:xfrm>
          <a:prstGeom prst="rect">
            <a:avLst/>
          </a:prstGeom>
        </p:spPr>
        <p:txBody>
          <a:bodyPr lIns="91440" tIns="45720" rIns="91440" bIns="45720" anchor="ctr"/>
          <a:lstStyle/>
          <a:p>
            <a:pPr marL="0" indent="0" algn="ctr">
              <a:lnSpc>
                <a:spcPct val="150000"/>
              </a:lnSpc>
              <a:buNone/>
            </a:pPr>
            <a:r>
              <a:rPr lang="en-US" sz="6000" b="1" dirty="0">
                <a:latin typeface="Calibri"/>
                <a:cs typeface="Calibri"/>
              </a:rPr>
              <a:t>Identify and Develop Indicators Through a Health Equity Lens</a:t>
            </a:r>
            <a:endParaRPr lang="en-US" sz="6000" b="1" dirty="0"/>
          </a:p>
        </p:txBody>
      </p:sp>
    </p:spTree>
    <p:extLst>
      <p:ext uri="{BB962C8B-B14F-4D97-AF65-F5344CB8AC3E}">
        <p14:creationId xmlns:p14="http://schemas.microsoft.com/office/powerpoint/2010/main" val="1595038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pen Rectangle">
            <a:extLst>
              <a:ext uri="{FF2B5EF4-FFF2-40B4-BE49-F238E27FC236}">
                <a16:creationId xmlns:a16="http://schemas.microsoft.com/office/drawing/2014/main" id="{FCE0ABA2-DF8F-994B-CAD2-F223213AB702}"/>
              </a:ext>
              <a:ext uri="{C183D7F6-B498-43B3-948B-1728B52AA6E4}">
                <adec:decorative xmlns:adec="http://schemas.microsoft.com/office/drawing/2017/decorative" val="1"/>
              </a:ext>
            </a:extLst>
          </p:cNvPr>
          <p:cNvSpPr/>
          <p:nvPr/>
        </p:nvSpPr>
        <p:spPr>
          <a:xfrm>
            <a:off x="3380709" y="7869249"/>
            <a:ext cx="11526583" cy="1541451"/>
          </a:xfrm>
          <a:custGeom>
            <a:avLst/>
            <a:gdLst/>
            <a:ahLst/>
            <a:cxnLst/>
            <a:rect l="l" t="t" r="r" b="b"/>
            <a:pathLst>
              <a:path w="3474433" h="405979">
                <a:moveTo>
                  <a:pt x="29930" y="0"/>
                </a:moveTo>
                <a:lnTo>
                  <a:pt x="3444503" y="0"/>
                </a:lnTo>
                <a:cubicBezTo>
                  <a:pt x="3452441" y="0"/>
                  <a:pt x="3460054" y="3153"/>
                  <a:pt x="3465667" y="8766"/>
                </a:cubicBezTo>
                <a:cubicBezTo>
                  <a:pt x="3471280" y="14379"/>
                  <a:pt x="3474433" y="21992"/>
                  <a:pt x="3474433" y="29930"/>
                </a:cubicBezTo>
                <a:lnTo>
                  <a:pt x="3474433" y="376049"/>
                </a:lnTo>
                <a:cubicBezTo>
                  <a:pt x="3474433" y="392579"/>
                  <a:pt x="3461033" y="405979"/>
                  <a:pt x="3444503" y="405979"/>
                </a:cubicBezTo>
                <a:lnTo>
                  <a:pt x="29930" y="405979"/>
                </a:lnTo>
                <a:cubicBezTo>
                  <a:pt x="13400" y="405979"/>
                  <a:pt x="0" y="392579"/>
                  <a:pt x="0" y="376049"/>
                </a:cubicBezTo>
                <a:lnTo>
                  <a:pt x="0" y="29930"/>
                </a:lnTo>
                <a:cubicBezTo>
                  <a:pt x="0" y="13400"/>
                  <a:pt x="13400" y="0"/>
                  <a:pt x="29930" y="0"/>
                </a:cubicBezTo>
                <a:close/>
              </a:path>
            </a:pathLst>
          </a:custGeom>
          <a:noFill/>
          <a:ln w="12700">
            <a:solidFill>
              <a:schemeClr val="tx1"/>
            </a:solidFill>
          </a:ln>
        </p:spPr>
        <p:txBody>
          <a:bodyPr/>
          <a:lstStyle/>
          <a:p>
            <a:endParaRPr lang="en-US"/>
          </a:p>
        </p:txBody>
      </p:sp>
      <p:sp>
        <p:nvSpPr>
          <p:cNvPr id="7" name="Title">
            <a:extLst>
              <a:ext uri="{FF2B5EF4-FFF2-40B4-BE49-F238E27FC236}">
                <a16:creationId xmlns:a16="http://schemas.microsoft.com/office/drawing/2014/main" id="{7FE45591-6C76-38CE-769D-98067787046B}"/>
              </a:ext>
            </a:extLst>
          </p:cNvPr>
          <p:cNvSpPr>
            <a:spLocks noGrp="1"/>
          </p:cNvSpPr>
          <p:nvPr>
            <p:ph type="title" idx="4294967295"/>
          </p:nvPr>
        </p:nvSpPr>
        <p:spPr>
          <a:xfrm>
            <a:off x="1257300" y="8118480"/>
            <a:ext cx="15773400" cy="1042987"/>
          </a:xfrm>
          <a:prstGeom prst="rect">
            <a:avLst/>
          </a:prstGeom>
        </p:spPr>
        <p:txBody>
          <a:bodyPr anchor="b">
            <a:normAutofit fontScale="90000"/>
          </a:bodyPr>
          <a:lstStyle/>
          <a:p>
            <a:pPr algn="ctr"/>
            <a:r>
              <a:rPr lang="en-US" sz="7200" b="1" dirty="0">
                <a:latin typeface="Calibri" panose="020F0502020204030204" pitchFamily="34" charset="0"/>
                <a:cs typeface="Calibri" panose="020F0502020204030204" pitchFamily="34" charset="0"/>
              </a:rPr>
              <a:t>Step Three</a:t>
            </a:r>
          </a:p>
        </p:txBody>
      </p:sp>
      <p:sp>
        <p:nvSpPr>
          <p:cNvPr id="6" name="Text Box">
            <a:extLst>
              <a:ext uri="{FF2B5EF4-FFF2-40B4-BE49-F238E27FC236}">
                <a16:creationId xmlns:a16="http://schemas.microsoft.com/office/drawing/2014/main" id="{F1DFDC87-FE96-FDD1-3F03-F581C8D5BE3A}"/>
              </a:ext>
            </a:extLst>
          </p:cNvPr>
          <p:cNvSpPr txBox="1"/>
          <p:nvPr/>
        </p:nvSpPr>
        <p:spPr>
          <a:xfrm>
            <a:off x="9838872" y="1792082"/>
            <a:ext cx="7315200" cy="4524315"/>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3200" dirty="0">
                <a:latin typeface="Calibri" panose="020F0502020204030204" pitchFamily="34" charset="0"/>
                <a:cs typeface="Calibri" panose="020F0502020204030204" pitchFamily="34" charset="0"/>
              </a:rPr>
              <a:t>A </a:t>
            </a:r>
            <a:r>
              <a:rPr lang="en-US" sz="3200" b="1" dirty="0">
                <a:latin typeface="Calibri" panose="020F0502020204030204" pitchFamily="34" charset="0"/>
                <a:cs typeface="Calibri" panose="020F0502020204030204" pitchFamily="34" charset="0"/>
              </a:rPr>
              <a:t>health equity lens</a:t>
            </a:r>
            <a:r>
              <a:rPr lang="en-US" sz="3200" dirty="0">
                <a:latin typeface="Calibri" panose="020F0502020204030204" pitchFamily="34" charset="0"/>
                <a:cs typeface="Calibri" panose="020F0502020204030204" pitchFamily="34" charset="0"/>
              </a:rPr>
              <a:t> can be used to explore equity within existing datasets and across indicators. </a:t>
            </a:r>
          </a:p>
          <a:p>
            <a:pPr marL="457200" indent="-457200">
              <a:buFont typeface="Arial" panose="020B0604020202020204" pitchFamily="34" charset="0"/>
              <a:buChar char="•"/>
            </a:pPr>
            <a:r>
              <a:rPr lang="en-US" sz="3200" dirty="0">
                <a:latin typeface="Calibri" panose="020F0502020204030204" pitchFamily="34" charset="0"/>
                <a:cs typeface="Calibri" panose="020F0502020204030204" pitchFamily="34" charset="0"/>
              </a:rPr>
              <a:t>This approach involves looking deeper at each indicator and examining differences in outcomes between populations or communities with different levels of access to resources, privilege, and power.</a:t>
            </a:r>
          </a:p>
        </p:txBody>
      </p:sp>
      <p:pic>
        <p:nvPicPr>
          <p:cNvPr id="8" name="Picture" descr="A group of men shaking hands in front of a COVID-19 Vaccination Progress sign">
            <a:extLst>
              <a:ext uri="{FF2B5EF4-FFF2-40B4-BE49-F238E27FC236}">
                <a16:creationId xmlns:a16="http://schemas.microsoft.com/office/drawing/2014/main" id="{2BABE450-1044-61D4-1E44-6D35300650D2}"/>
              </a:ext>
              <a:ext uri="{C183D7F6-B498-43B3-948B-1728B52AA6E4}">
                <adec:decorative xmlns:adec="http://schemas.microsoft.com/office/drawing/2017/decorative" val="0"/>
              </a:ext>
            </a:extLst>
          </p:cNvPr>
          <p:cNvPicPr>
            <a:picLocks noChangeAspect="1"/>
          </p:cNvPicPr>
          <p:nvPr/>
        </p:nvPicPr>
        <p:blipFill rotWithShape="1">
          <a:blip r:embed="rId3"/>
          <a:srcRect r="298" b="25698"/>
          <a:stretch/>
        </p:blipFill>
        <p:spPr>
          <a:xfrm>
            <a:off x="871010" y="1104174"/>
            <a:ext cx="7802514" cy="5900133"/>
          </a:xfrm>
          <a:prstGeom prst="rect">
            <a:avLst/>
          </a:prstGeom>
        </p:spPr>
      </p:pic>
    </p:spTree>
    <p:extLst>
      <p:ext uri="{BB962C8B-B14F-4D97-AF65-F5344CB8AC3E}">
        <p14:creationId xmlns:p14="http://schemas.microsoft.com/office/powerpoint/2010/main" val="2313431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AC9E288-A730-115B-568F-B5BE2C3F33CD}"/>
              </a:ext>
            </a:extLst>
          </p:cNvPr>
          <p:cNvSpPr>
            <a:spLocks noGrp="1"/>
          </p:cNvSpPr>
          <p:nvPr>
            <p:ph type="title" idx="4294967295"/>
          </p:nvPr>
        </p:nvSpPr>
        <p:spPr>
          <a:xfrm>
            <a:off x="1048871" y="670019"/>
            <a:ext cx="14020800" cy="1182687"/>
          </a:xfrm>
          <a:prstGeom prst="rect">
            <a:avLst/>
          </a:prstGeom>
        </p:spPr>
        <p:txBody>
          <a:bodyPr lIns="91440" tIns="45720" rIns="91440" bIns="45720" anchor="t">
            <a:noAutofit/>
          </a:bodyPr>
          <a:lstStyle/>
          <a:p>
            <a:pPr algn="l">
              <a:lnSpc>
                <a:spcPct val="90000"/>
              </a:lnSpc>
            </a:pPr>
            <a:r>
              <a:rPr lang="en-US" sz="4800" b="1" dirty="0">
                <a:latin typeface="Calibri"/>
                <a:ea typeface="Calibri"/>
                <a:cs typeface="Calibri"/>
              </a:rPr>
              <a:t>Step Three: Identify and Develop Health Indicators Through a Health Equity Lens </a:t>
            </a:r>
          </a:p>
        </p:txBody>
      </p:sp>
      <p:sp>
        <p:nvSpPr>
          <p:cNvPr id="3" name="Text Block">
            <a:extLst>
              <a:ext uri="{FF2B5EF4-FFF2-40B4-BE49-F238E27FC236}">
                <a16:creationId xmlns:a16="http://schemas.microsoft.com/office/drawing/2014/main" id="{E20D8098-1CC6-DD3B-4731-F0DDA0F9E3A1}"/>
              </a:ext>
            </a:extLst>
          </p:cNvPr>
          <p:cNvSpPr>
            <a:spLocks noGrp="1"/>
          </p:cNvSpPr>
          <p:nvPr>
            <p:ph sz="quarter" idx="4294967295"/>
          </p:nvPr>
        </p:nvSpPr>
        <p:spPr>
          <a:xfrm>
            <a:off x="1048871" y="3936960"/>
            <a:ext cx="3949700" cy="2368550"/>
          </a:xfrm>
          <a:prstGeom prst="rect">
            <a:avLst/>
          </a:prstGeom>
        </p:spPr>
        <p:txBody>
          <a:bodyPr lIns="91440" tIns="45720" rIns="91440" bIns="45720" anchor="t">
            <a:noAutofit/>
          </a:bodyPr>
          <a:lstStyle/>
          <a:p>
            <a:pPr marL="0" lvl="0" indent="0">
              <a:buNone/>
            </a:pPr>
            <a:r>
              <a:rPr lang="en-US" sz="2800" dirty="0">
                <a:latin typeface="Calibri" panose="020F0502020204030204" pitchFamily="34" charset="0"/>
                <a:cs typeface="Calibri" panose="020F0502020204030204" pitchFamily="34" charset="0"/>
              </a:rPr>
              <a:t>Logic models are a helpful tool to anchor and organize indicators and measures in a larger framework. </a:t>
            </a:r>
          </a:p>
        </p:txBody>
      </p:sp>
      <p:pic>
        <p:nvPicPr>
          <p:cNvPr id="4" name="Picture of Table" descr="The Logic Model Template can be used to help operationalize goals.">
            <a:extLst>
              <a:ext uri="{FF2B5EF4-FFF2-40B4-BE49-F238E27FC236}">
                <a16:creationId xmlns:a16="http://schemas.microsoft.com/office/drawing/2014/main" id="{768BC1CF-CA6C-77EC-8042-DA705B73E5FE}"/>
              </a:ext>
            </a:extLst>
          </p:cNvPr>
          <p:cNvPicPr>
            <a:picLocks noChangeAspect="1"/>
          </p:cNvPicPr>
          <p:nvPr/>
        </p:nvPicPr>
        <p:blipFill>
          <a:blip r:embed="rId3"/>
          <a:stretch>
            <a:fillRect/>
          </a:stretch>
        </p:blipFill>
        <p:spPr>
          <a:xfrm>
            <a:off x="5508060" y="2340179"/>
            <a:ext cx="12679419" cy="7930662"/>
          </a:xfrm>
          <a:prstGeom prst="rect">
            <a:avLst/>
          </a:prstGeom>
        </p:spPr>
      </p:pic>
    </p:spTree>
    <p:extLst>
      <p:ext uri="{BB962C8B-B14F-4D97-AF65-F5344CB8AC3E}">
        <p14:creationId xmlns:p14="http://schemas.microsoft.com/office/powerpoint/2010/main" val="1373930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9B4C11B-A0FF-0EDA-7D94-1E1BEA03643B}"/>
              </a:ext>
            </a:extLst>
          </p:cNvPr>
          <p:cNvSpPr>
            <a:spLocks noGrp="1"/>
          </p:cNvSpPr>
          <p:nvPr>
            <p:ph type="title" idx="4294967295"/>
          </p:nvPr>
        </p:nvSpPr>
        <p:spPr>
          <a:xfrm>
            <a:off x="1066312" y="818311"/>
            <a:ext cx="12450763" cy="1182687"/>
          </a:xfrm>
          <a:prstGeom prst="rect">
            <a:avLst/>
          </a:prstGeom>
        </p:spPr>
        <p:txBody>
          <a:bodyPr lIns="91440" tIns="45720" rIns="91440" bIns="45720" anchor="t">
            <a:noAutofit/>
          </a:bodyPr>
          <a:lstStyle/>
          <a:p>
            <a:pPr algn="l">
              <a:lnSpc>
                <a:spcPct val="90000"/>
              </a:lnSpc>
            </a:pPr>
            <a:r>
              <a:rPr lang="en-US" sz="4800" b="1" dirty="0">
                <a:latin typeface="Calibri"/>
                <a:ea typeface="Calibri"/>
                <a:cs typeface="Calibri"/>
              </a:rPr>
              <a:t>Step Three: Identify and Develop Health Indicators Through a Health Equity Lens</a:t>
            </a:r>
          </a:p>
        </p:txBody>
      </p:sp>
      <p:sp>
        <p:nvSpPr>
          <p:cNvPr id="3" name="Text Box">
            <a:extLst>
              <a:ext uri="{FF2B5EF4-FFF2-40B4-BE49-F238E27FC236}">
                <a16:creationId xmlns:a16="http://schemas.microsoft.com/office/drawing/2014/main" id="{68BCAF37-B3E2-277A-743D-4554A27AE453}"/>
              </a:ext>
            </a:extLst>
          </p:cNvPr>
          <p:cNvSpPr>
            <a:spLocks noGrp="1"/>
          </p:cNvSpPr>
          <p:nvPr>
            <p:ph idx="4294967295"/>
          </p:nvPr>
        </p:nvSpPr>
        <p:spPr>
          <a:xfrm>
            <a:off x="0" y="0"/>
            <a:ext cx="0" cy="0"/>
          </a:xfrm>
        </p:spPr>
        <p:txBody>
          <a:bodyPr vert="horz" lIns="137160" tIns="68580" rIns="137160" bIns="68580" rtlCol="0" anchor="t">
            <a:normAutofit fontScale="25000" lnSpcReduction="20000"/>
          </a:bodyPr>
          <a:lstStyle/>
          <a:p>
            <a:pPr marL="0" indent="0">
              <a:lnSpc>
                <a:spcPct val="90000"/>
              </a:lnSpc>
              <a:buNone/>
            </a:pPr>
            <a:r>
              <a:rPr lang="en-US" sz="200">
                <a:ea typeface="+mn-lt"/>
                <a:cs typeface="+mn-lt"/>
              </a:rPr>
              <a:t>Examples of how to apply a health equity lens to </a:t>
            </a:r>
            <a:r>
              <a:rPr lang="en-US" sz="200" b="1">
                <a:ea typeface="+mn-lt"/>
                <a:cs typeface="+mn-lt"/>
              </a:rPr>
              <a:t>existing</a:t>
            </a:r>
            <a:r>
              <a:rPr lang="en-US" sz="200">
                <a:ea typeface="+mn-lt"/>
                <a:cs typeface="+mn-lt"/>
              </a:rPr>
              <a:t> health indicators</a:t>
            </a:r>
          </a:p>
          <a:p>
            <a:pPr>
              <a:lnSpc>
                <a:spcPct val="90000"/>
              </a:lnSpc>
            </a:pPr>
            <a:endParaRPr lang="en-US" sz="200">
              <a:ea typeface="+mn-lt"/>
              <a:cs typeface="+mn-lt"/>
            </a:endParaRPr>
          </a:p>
        </p:txBody>
      </p:sp>
      <p:graphicFrame>
        <p:nvGraphicFramePr>
          <p:cNvPr id="5" name="Table 1" descr="Table: This table is an example of existing/current measures that align with the Islands Health Equity Framework. It includes the data source and guidance on how to apply a health equity lens.">
            <a:extLst>
              <a:ext uri="{FF2B5EF4-FFF2-40B4-BE49-F238E27FC236}">
                <a16:creationId xmlns:a16="http://schemas.microsoft.com/office/drawing/2014/main" id="{0CD1669D-9C17-97F1-F5C6-D2FE3368BAC6}"/>
              </a:ext>
            </a:extLst>
          </p:cNvPr>
          <p:cNvGraphicFramePr>
            <a:graphicFrameLocks noGrp="1"/>
          </p:cNvGraphicFramePr>
          <p:nvPr>
            <p:extLst>
              <p:ext uri="{D42A27DB-BD31-4B8C-83A1-F6EECF244321}">
                <p14:modId xmlns:p14="http://schemas.microsoft.com/office/powerpoint/2010/main" val="1209219833"/>
              </p:ext>
            </p:extLst>
          </p:nvPr>
        </p:nvGraphicFramePr>
        <p:xfrm>
          <a:off x="1066312" y="2913329"/>
          <a:ext cx="16155376" cy="5617140"/>
        </p:xfrm>
        <a:graphic>
          <a:graphicData uri="http://schemas.openxmlformats.org/drawingml/2006/table">
            <a:tbl>
              <a:tblPr firstRow="1" bandRow="1">
                <a:tableStyleId>{6E25E649-3F16-4E02-A733-19D2CDBF48F0}</a:tableStyleId>
              </a:tblPr>
              <a:tblGrid>
                <a:gridCol w="2479553">
                  <a:extLst>
                    <a:ext uri="{9D8B030D-6E8A-4147-A177-3AD203B41FA5}">
                      <a16:colId xmlns:a16="http://schemas.microsoft.com/office/drawing/2014/main" val="4287661709"/>
                    </a:ext>
                  </a:extLst>
                </a:gridCol>
                <a:gridCol w="5475818">
                  <a:extLst>
                    <a:ext uri="{9D8B030D-6E8A-4147-A177-3AD203B41FA5}">
                      <a16:colId xmlns:a16="http://schemas.microsoft.com/office/drawing/2014/main" val="3095590794"/>
                    </a:ext>
                  </a:extLst>
                </a:gridCol>
                <a:gridCol w="2391068">
                  <a:extLst>
                    <a:ext uri="{9D8B030D-6E8A-4147-A177-3AD203B41FA5}">
                      <a16:colId xmlns:a16="http://schemas.microsoft.com/office/drawing/2014/main" val="1564312682"/>
                    </a:ext>
                  </a:extLst>
                </a:gridCol>
                <a:gridCol w="5808937">
                  <a:extLst>
                    <a:ext uri="{9D8B030D-6E8A-4147-A177-3AD203B41FA5}">
                      <a16:colId xmlns:a16="http://schemas.microsoft.com/office/drawing/2014/main" val="2330136311"/>
                    </a:ext>
                  </a:extLst>
                </a:gridCol>
              </a:tblGrid>
              <a:tr h="561740">
                <a:tc>
                  <a:txBody>
                    <a:bodyPr/>
                    <a:lstStyle/>
                    <a:p>
                      <a:pPr algn="l" rtl="0" fontAlgn="base"/>
                      <a:r>
                        <a:rPr lang="en-US" sz="2600" dirty="0">
                          <a:effectLst/>
                          <a:latin typeface="Calibri" panose="020F0502020204030204" pitchFamily="34" charset="0"/>
                          <a:cs typeface="Calibri" panose="020F0502020204030204" pitchFamily="34" charset="0"/>
                        </a:rPr>
                        <a:t>Indicator </a:t>
                      </a:r>
                    </a:p>
                  </a:txBody>
                  <a:tcPr marL="95195" marR="95195" marT="65276" marB="65276">
                    <a:solidFill>
                      <a:schemeClr val="tx1"/>
                    </a:solidFill>
                  </a:tcPr>
                </a:tc>
                <a:tc>
                  <a:txBody>
                    <a:bodyPr/>
                    <a:lstStyle/>
                    <a:p>
                      <a:pPr algn="l" rtl="0" fontAlgn="base"/>
                      <a:r>
                        <a:rPr lang="en-US" sz="2600" dirty="0">
                          <a:effectLst/>
                          <a:latin typeface="Calibri" panose="020F0502020204030204" pitchFamily="34" charset="0"/>
                          <a:cs typeface="Calibri" panose="020F0502020204030204" pitchFamily="34" charset="0"/>
                        </a:rPr>
                        <a:t>Existing Measure </a:t>
                      </a:r>
                    </a:p>
                  </a:txBody>
                  <a:tcPr marL="95195" marR="95195" marT="65276" marB="65276">
                    <a:solidFill>
                      <a:schemeClr val="tx1"/>
                    </a:solidFill>
                  </a:tcPr>
                </a:tc>
                <a:tc>
                  <a:txBody>
                    <a:bodyPr/>
                    <a:lstStyle/>
                    <a:p>
                      <a:pPr algn="l" rtl="0" fontAlgn="base"/>
                      <a:r>
                        <a:rPr lang="en-US" sz="2600" dirty="0">
                          <a:effectLst/>
                          <a:latin typeface="Calibri" panose="020F0502020204030204" pitchFamily="34" charset="0"/>
                          <a:cs typeface="Calibri" panose="020F0502020204030204" pitchFamily="34" charset="0"/>
                        </a:rPr>
                        <a:t>Data Source </a:t>
                      </a:r>
                    </a:p>
                  </a:txBody>
                  <a:tcPr marL="95195" marR="95195" marT="65276" marB="65276">
                    <a:solidFill>
                      <a:schemeClr val="tx1"/>
                    </a:solidFill>
                  </a:tcPr>
                </a:tc>
                <a:tc>
                  <a:txBody>
                    <a:bodyPr/>
                    <a:lstStyle/>
                    <a:p>
                      <a:pPr algn="l" rtl="0" fontAlgn="base"/>
                      <a:r>
                        <a:rPr lang="en-US" sz="2600" dirty="0">
                          <a:effectLst/>
                          <a:latin typeface="Calibri" panose="020F0502020204030204" pitchFamily="34" charset="0"/>
                          <a:cs typeface="Calibri" panose="020F0502020204030204" pitchFamily="34" charset="0"/>
                        </a:rPr>
                        <a:t>Applying a Health Equity Lens </a:t>
                      </a:r>
                    </a:p>
                  </a:txBody>
                  <a:tcPr marL="95195" marR="95195" marT="65276" marB="65276">
                    <a:solidFill>
                      <a:schemeClr val="tx1"/>
                    </a:solidFill>
                  </a:tcPr>
                </a:tc>
                <a:extLst>
                  <a:ext uri="{0D108BD9-81ED-4DB2-BD59-A6C34878D82A}">
                    <a16:rowId xmlns:a16="http://schemas.microsoft.com/office/drawing/2014/main" val="1980261079"/>
                  </a:ext>
                </a:extLst>
              </a:tr>
              <a:tr h="561740">
                <a:tc gridSpan="4">
                  <a:txBody>
                    <a:bodyPr/>
                    <a:lstStyle/>
                    <a:p>
                      <a:pPr algn="l" rtl="0" fontAlgn="base"/>
                      <a:r>
                        <a:rPr lang="en-US" sz="2600" b="1">
                          <a:effectLst/>
                          <a:latin typeface="Calibri" panose="020F0502020204030204" pitchFamily="34" charset="0"/>
                          <a:cs typeface="Calibri" panose="020F0502020204030204" pitchFamily="34" charset="0"/>
                        </a:rPr>
                        <a:t>Foundational Conditions </a:t>
                      </a:r>
                    </a:p>
                  </a:txBody>
                  <a:tcPr marL="95195" marR="95195" marT="65276" marB="65276"/>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969019927"/>
                  </a:ext>
                </a:extLst>
              </a:tr>
              <a:tr h="2377440">
                <a:tc>
                  <a:txBody>
                    <a:bodyPr/>
                    <a:lstStyle/>
                    <a:p>
                      <a:pPr algn="l" rtl="0" fontAlgn="base"/>
                      <a:r>
                        <a:rPr lang="en-US" sz="2600">
                          <a:effectLst/>
                          <a:latin typeface="Calibri" panose="020F0502020204030204" pitchFamily="34" charset="0"/>
                          <a:cs typeface="Calibri" panose="020F0502020204030204" pitchFamily="34" charset="0"/>
                        </a:rPr>
                        <a:t>Non-communicable disease </a:t>
                      </a:r>
                    </a:p>
                  </a:txBody>
                  <a:tcPr marL="95195" marR="95195" marT="65276" marB="65276"/>
                </a:tc>
                <a:tc>
                  <a:txBody>
                    <a:bodyPr/>
                    <a:lstStyle/>
                    <a:p>
                      <a:pPr algn="l" rtl="0" fontAlgn="base"/>
                      <a:r>
                        <a:rPr lang="en-US" sz="2600" dirty="0">
                          <a:effectLst/>
                          <a:latin typeface="Calibri" panose="020F0502020204030204" pitchFamily="34" charset="0"/>
                          <a:cs typeface="Calibri" panose="020F0502020204030204" pitchFamily="34" charset="0"/>
                        </a:rPr>
                        <a:t>Diabetes prevalence in the population (based on either a self-report of having diabetes for which the patient is taking medication and/or an A1c measurement of 6.5% or higher) </a:t>
                      </a:r>
                    </a:p>
                  </a:txBody>
                  <a:tcPr marL="95195" marR="95195" marT="65276" marB="65276"/>
                </a:tc>
                <a:tc>
                  <a:txBody>
                    <a:bodyPr/>
                    <a:lstStyle/>
                    <a:p>
                      <a:pPr algn="l" rtl="0" fontAlgn="base"/>
                      <a:r>
                        <a:rPr lang="en-US" sz="2600">
                          <a:effectLst/>
                          <a:latin typeface="Calibri" panose="020F0502020204030204" pitchFamily="34" charset="0"/>
                          <a:cs typeface="Calibri" panose="020F0502020204030204" pitchFamily="34" charset="0"/>
                        </a:rPr>
                        <a:t>NCD Hybrid Survey </a:t>
                      </a:r>
                    </a:p>
                  </a:txBody>
                  <a:tcPr marL="95195" marR="95195" marT="65276" marB="65276"/>
                </a:tc>
                <a:tc>
                  <a:txBody>
                    <a:bodyPr/>
                    <a:lstStyle/>
                    <a:p>
                      <a:pPr algn="l" rtl="0" fontAlgn="base"/>
                      <a:r>
                        <a:rPr lang="en-US" sz="2600">
                          <a:effectLst/>
                          <a:latin typeface="Calibri" panose="020F0502020204030204" pitchFamily="34" charset="0"/>
                          <a:cs typeface="Calibri" panose="020F0502020204030204" pitchFamily="34" charset="0"/>
                        </a:rPr>
                        <a:t>Stratify rates of type 2 diabetes by geography (rural/urban, inner/outer islands), income level, social status, race/ethnicity, nationality, etc. </a:t>
                      </a:r>
                    </a:p>
                  </a:txBody>
                  <a:tcPr marL="95195" marR="95195" marT="65276" marB="65276"/>
                </a:tc>
                <a:extLst>
                  <a:ext uri="{0D108BD9-81ED-4DB2-BD59-A6C34878D82A}">
                    <a16:rowId xmlns:a16="http://schemas.microsoft.com/office/drawing/2014/main" val="868274703"/>
                  </a:ext>
                </a:extLst>
              </a:tr>
              <a:tr h="561740">
                <a:tc gridSpan="4">
                  <a:txBody>
                    <a:bodyPr/>
                    <a:lstStyle/>
                    <a:p>
                      <a:pPr algn="l" rtl="0" fontAlgn="base"/>
                      <a:r>
                        <a:rPr lang="en-US" sz="2600" b="1">
                          <a:effectLst/>
                          <a:latin typeface="Calibri" panose="020F0502020204030204" pitchFamily="34" charset="0"/>
                          <a:cs typeface="Calibri" panose="020F0502020204030204" pitchFamily="34" charset="0"/>
                        </a:rPr>
                        <a:t>Societal Conditions </a:t>
                      </a:r>
                    </a:p>
                  </a:txBody>
                  <a:tcPr marL="95195" marR="95195" marT="65276" marB="65276"/>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4159692626"/>
                  </a:ext>
                </a:extLst>
              </a:tr>
              <a:tr h="1554480">
                <a:tc>
                  <a:txBody>
                    <a:bodyPr/>
                    <a:lstStyle/>
                    <a:p>
                      <a:pPr algn="l" rtl="0" fontAlgn="base"/>
                      <a:r>
                        <a:rPr lang="en-US" sz="2600">
                          <a:effectLst/>
                          <a:latin typeface="Calibri" panose="020F0502020204030204" pitchFamily="34" charset="0"/>
                          <a:cs typeface="Calibri" panose="020F0502020204030204" pitchFamily="34" charset="0"/>
                        </a:rPr>
                        <a:t>Employment </a:t>
                      </a:r>
                    </a:p>
                  </a:txBody>
                  <a:tcPr marL="95195" marR="95195" marT="65276" marB="65276"/>
                </a:tc>
                <a:tc>
                  <a:txBody>
                    <a:bodyPr/>
                    <a:lstStyle/>
                    <a:p>
                      <a:pPr algn="l" rtl="0" fontAlgn="base"/>
                      <a:r>
                        <a:rPr lang="en-US" sz="2600">
                          <a:effectLst/>
                          <a:latin typeface="Calibri" panose="020F0502020204030204" pitchFamily="34" charset="0"/>
                          <a:cs typeface="Calibri" panose="020F0502020204030204" pitchFamily="34" charset="0"/>
                        </a:rPr>
                        <a:t>Percentage of the population employed for wages </a:t>
                      </a:r>
                    </a:p>
                  </a:txBody>
                  <a:tcPr marL="95195" marR="95195" marT="65276" marB="65276"/>
                </a:tc>
                <a:tc>
                  <a:txBody>
                    <a:bodyPr/>
                    <a:lstStyle/>
                    <a:p>
                      <a:pPr algn="l" rtl="0" fontAlgn="base"/>
                      <a:r>
                        <a:rPr lang="en-US" sz="2600">
                          <a:effectLst/>
                          <a:latin typeface="Calibri" panose="020F0502020204030204" pitchFamily="34" charset="0"/>
                          <a:cs typeface="Calibri" panose="020F0502020204030204" pitchFamily="34" charset="0"/>
                        </a:rPr>
                        <a:t>NCD Hybrid Survey</a:t>
                      </a:r>
                    </a:p>
                  </a:txBody>
                  <a:tcPr marL="95195" marR="95195" marT="65276" marB="65276"/>
                </a:tc>
                <a:tc>
                  <a:txBody>
                    <a:bodyPr/>
                    <a:lstStyle/>
                    <a:p>
                      <a:pPr algn="l" rtl="0" fontAlgn="base"/>
                      <a:r>
                        <a:rPr lang="en-US" sz="2600" dirty="0">
                          <a:effectLst/>
                          <a:latin typeface="Calibri" panose="020F0502020204030204" pitchFamily="34" charset="0"/>
                          <a:cs typeface="Calibri" panose="020F0502020204030204" pitchFamily="34" charset="0"/>
                        </a:rPr>
                        <a:t>Stratify employment status by age, sex, gender, education nationality, geography, mental health, etc. </a:t>
                      </a:r>
                    </a:p>
                  </a:txBody>
                  <a:tcPr marL="95195" marR="95195" marT="65276" marB="65276"/>
                </a:tc>
                <a:extLst>
                  <a:ext uri="{0D108BD9-81ED-4DB2-BD59-A6C34878D82A}">
                    <a16:rowId xmlns:a16="http://schemas.microsoft.com/office/drawing/2014/main" val="2541238241"/>
                  </a:ext>
                </a:extLst>
              </a:tr>
            </a:tbl>
          </a:graphicData>
        </a:graphic>
      </p:graphicFrame>
    </p:spTree>
    <p:extLst>
      <p:ext uri="{BB962C8B-B14F-4D97-AF65-F5344CB8AC3E}">
        <p14:creationId xmlns:p14="http://schemas.microsoft.com/office/powerpoint/2010/main" val="1760522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79B6B962-6A00-F20A-DD69-F74E9DA1D77F}"/>
              </a:ext>
            </a:extLst>
          </p:cNvPr>
          <p:cNvSpPr>
            <a:spLocks noGrp="1"/>
          </p:cNvSpPr>
          <p:nvPr>
            <p:ph type="title" idx="4294967295"/>
          </p:nvPr>
        </p:nvSpPr>
        <p:spPr>
          <a:xfrm>
            <a:off x="1896035" y="1262363"/>
            <a:ext cx="14020800" cy="1182688"/>
          </a:xfrm>
          <a:prstGeom prst="rect">
            <a:avLst/>
          </a:prstGeom>
        </p:spPr>
        <p:txBody>
          <a:bodyPr>
            <a:noAutofit/>
          </a:bodyPr>
          <a:lstStyle/>
          <a:p>
            <a:pPr algn="l"/>
            <a:r>
              <a:rPr lang="en-US" sz="4800" b="1" dirty="0">
                <a:latin typeface="Calibri" panose="020F0502020204030204" pitchFamily="34" charset="0"/>
                <a:cs typeface="Calibri" panose="020F0502020204030204" pitchFamily="34" charset="0"/>
              </a:rPr>
              <a:t>Step Three: Identify and Develop Health Indicators Through a Health Equity Lens </a:t>
            </a:r>
            <a:br>
              <a:rPr lang="en-US" sz="4800" b="1" dirty="0">
                <a:latin typeface="Calibri" panose="020F0502020204030204" pitchFamily="34" charset="0"/>
                <a:cs typeface="Calibri" panose="020F0502020204030204" pitchFamily="34" charset="0"/>
              </a:rPr>
            </a:br>
            <a:endParaRPr lang="en-US" sz="4800" b="1" dirty="0">
              <a:latin typeface="Calibri" panose="020F0502020204030204" pitchFamily="34" charset="0"/>
              <a:cs typeface="Calibri" panose="020F0502020204030204" pitchFamily="34" charset="0"/>
            </a:endParaRPr>
          </a:p>
        </p:txBody>
      </p:sp>
      <p:sp>
        <p:nvSpPr>
          <p:cNvPr id="3" name="Text Box">
            <a:extLst>
              <a:ext uri="{FF2B5EF4-FFF2-40B4-BE49-F238E27FC236}">
                <a16:creationId xmlns:a16="http://schemas.microsoft.com/office/drawing/2014/main" id="{68BCAF37-B3E2-277A-743D-4554A27AE453}"/>
              </a:ext>
            </a:extLst>
          </p:cNvPr>
          <p:cNvSpPr>
            <a:spLocks noGrp="1"/>
          </p:cNvSpPr>
          <p:nvPr>
            <p:ph sz="quarter" idx="4294967295"/>
          </p:nvPr>
        </p:nvSpPr>
        <p:spPr>
          <a:xfrm>
            <a:off x="1896035" y="2521296"/>
            <a:ext cx="13703300" cy="1182688"/>
          </a:xfrm>
          <a:prstGeom prst="rect">
            <a:avLst/>
          </a:prstGeom>
        </p:spPr>
        <p:txBody>
          <a:bodyPr vert="horz" lIns="137160" tIns="68580" rIns="137160" bIns="68580" rtlCol="0">
            <a:normAutofit/>
          </a:bodyPr>
          <a:lstStyle/>
          <a:p>
            <a:pPr marL="0" indent="0">
              <a:lnSpc>
                <a:spcPct val="90000"/>
              </a:lnSpc>
              <a:buNone/>
            </a:pPr>
            <a:r>
              <a:rPr lang="en-US" sz="3100" dirty="0">
                <a:latin typeface="Calibri" panose="020F0502020204030204" pitchFamily="34" charset="0"/>
                <a:cs typeface="Calibri" panose="020F0502020204030204" pitchFamily="34" charset="0"/>
              </a:rPr>
              <a:t>Examples of </a:t>
            </a:r>
            <a:r>
              <a:rPr lang="en-US" sz="3100" b="1" u="sng" dirty="0">
                <a:latin typeface="Calibri" panose="020F0502020204030204" pitchFamily="34" charset="0"/>
                <a:cs typeface="Calibri" panose="020F0502020204030204" pitchFamily="34" charset="0"/>
              </a:rPr>
              <a:t>new</a:t>
            </a:r>
            <a:r>
              <a:rPr lang="en-US" sz="3100" dirty="0">
                <a:latin typeface="Calibri" panose="020F0502020204030204" pitchFamily="34" charset="0"/>
                <a:cs typeface="Calibri" panose="020F0502020204030204" pitchFamily="34" charset="0"/>
              </a:rPr>
              <a:t> health equity indicators that could be tailored to an island context.</a:t>
            </a:r>
          </a:p>
        </p:txBody>
      </p:sp>
      <p:graphicFrame>
        <p:nvGraphicFramePr>
          <p:cNvPr id="6" name="Table 2" descr="Table: Compares potentional indicators with potential measures.">
            <a:extLst>
              <a:ext uri="{FF2B5EF4-FFF2-40B4-BE49-F238E27FC236}">
                <a16:creationId xmlns:a16="http://schemas.microsoft.com/office/drawing/2014/main" id="{67DD28F0-EE10-0A90-C7ED-9461405CB0BD}"/>
              </a:ext>
            </a:extLst>
          </p:cNvPr>
          <p:cNvGraphicFramePr>
            <a:graphicFrameLocks noGrp="1"/>
          </p:cNvGraphicFramePr>
          <p:nvPr>
            <p:extLst>
              <p:ext uri="{D42A27DB-BD31-4B8C-83A1-F6EECF244321}">
                <p14:modId xmlns:p14="http://schemas.microsoft.com/office/powerpoint/2010/main" val="3250494887"/>
              </p:ext>
            </p:extLst>
          </p:nvPr>
        </p:nvGraphicFramePr>
        <p:xfrm>
          <a:off x="2050761" y="3856475"/>
          <a:ext cx="14186477" cy="4846796"/>
        </p:xfrm>
        <a:graphic>
          <a:graphicData uri="http://schemas.openxmlformats.org/drawingml/2006/table">
            <a:tbl>
              <a:tblPr firstRow="1" bandRow="1">
                <a:tableStyleId>{6E25E649-3F16-4E02-A733-19D2CDBF48F0}</a:tableStyleId>
              </a:tblPr>
              <a:tblGrid>
                <a:gridCol w="3166657">
                  <a:extLst>
                    <a:ext uri="{9D8B030D-6E8A-4147-A177-3AD203B41FA5}">
                      <a16:colId xmlns:a16="http://schemas.microsoft.com/office/drawing/2014/main" val="3783674281"/>
                    </a:ext>
                  </a:extLst>
                </a:gridCol>
                <a:gridCol w="11019820">
                  <a:extLst>
                    <a:ext uri="{9D8B030D-6E8A-4147-A177-3AD203B41FA5}">
                      <a16:colId xmlns:a16="http://schemas.microsoft.com/office/drawing/2014/main" val="1729921982"/>
                    </a:ext>
                  </a:extLst>
                </a:gridCol>
              </a:tblGrid>
              <a:tr h="458041">
                <a:tc>
                  <a:txBody>
                    <a:bodyPr/>
                    <a:lstStyle/>
                    <a:p>
                      <a:pPr rtl="0" fontAlgn="base"/>
                      <a:r>
                        <a:rPr lang="en-US" sz="2300" b="1" dirty="0">
                          <a:effectLst/>
                          <a:latin typeface="Calibri" panose="020F0502020204030204" pitchFamily="34" charset="0"/>
                          <a:cs typeface="Calibri" panose="020F0502020204030204" pitchFamily="34" charset="0"/>
                        </a:rPr>
                        <a:t>Potential Indicator </a:t>
                      </a:r>
                    </a:p>
                  </a:txBody>
                  <a:tcPr marL="84937" marR="84937" marT="58242" marB="58242">
                    <a:solidFill>
                      <a:schemeClr val="tx1"/>
                    </a:solidFill>
                  </a:tcPr>
                </a:tc>
                <a:tc>
                  <a:txBody>
                    <a:bodyPr/>
                    <a:lstStyle/>
                    <a:p>
                      <a:pPr rtl="0" fontAlgn="base"/>
                      <a:r>
                        <a:rPr lang="en-US" sz="2300" b="1" dirty="0">
                          <a:effectLst/>
                          <a:latin typeface="Calibri" panose="020F0502020204030204" pitchFamily="34" charset="0"/>
                          <a:cs typeface="Calibri" panose="020F0502020204030204" pitchFamily="34" charset="0"/>
                        </a:rPr>
                        <a:t>Potential Measure </a:t>
                      </a:r>
                    </a:p>
                  </a:txBody>
                  <a:tcPr marL="84937" marR="84937" marT="58242" marB="58242">
                    <a:solidFill>
                      <a:schemeClr val="tx1"/>
                    </a:solidFill>
                  </a:tcPr>
                </a:tc>
                <a:extLst>
                  <a:ext uri="{0D108BD9-81ED-4DB2-BD59-A6C34878D82A}">
                    <a16:rowId xmlns:a16="http://schemas.microsoft.com/office/drawing/2014/main" val="3528749430"/>
                  </a:ext>
                </a:extLst>
              </a:tr>
              <a:tr h="496998">
                <a:tc gridSpan="2">
                  <a:txBody>
                    <a:bodyPr/>
                    <a:lstStyle/>
                    <a:p>
                      <a:pPr rtl="0" fontAlgn="base"/>
                      <a:r>
                        <a:rPr lang="en-US" sz="2300" b="1">
                          <a:effectLst/>
                          <a:latin typeface="Calibri" panose="020F0502020204030204" pitchFamily="34" charset="0"/>
                          <a:cs typeface="Calibri" panose="020F0502020204030204" pitchFamily="34" charset="0"/>
                        </a:rPr>
                        <a:t>Foundational Conditions </a:t>
                      </a:r>
                    </a:p>
                  </a:txBody>
                  <a:tcPr marL="84937" marR="84937" marT="58242" marB="58242"/>
                </a:tc>
                <a:tc hMerge="1">
                  <a:txBody>
                    <a:bodyPr/>
                    <a:lstStyle/>
                    <a:p>
                      <a:endParaRPr lang="en-US"/>
                    </a:p>
                  </a:txBody>
                  <a:tcPr marL="0" marR="0" marT="0" marB="0" horzOverflow="overflow"/>
                </a:tc>
                <a:extLst>
                  <a:ext uri="{0D108BD9-81ED-4DB2-BD59-A6C34878D82A}">
                    <a16:rowId xmlns:a16="http://schemas.microsoft.com/office/drawing/2014/main" val="1794765517"/>
                  </a:ext>
                </a:extLst>
              </a:tr>
              <a:tr h="846449">
                <a:tc>
                  <a:txBody>
                    <a:bodyPr/>
                    <a:lstStyle/>
                    <a:p>
                      <a:pPr rtl="0" fontAlgn="base"/>
                      <a:r>
                        <a:rPr lang="en-US" sz="2300">
                          <a:effectLst/>
                          <a:latin typeface="Calibri" panose="020F0502020204030204" pitchFamily="34" charset="0"/>
                          <a:cs typeface="Calibri" panose="020F0502020204030204" pitchFamily="34" charset="0"/>
                        </a:rPr>
                        <a:t>Language </a:t>
                      </a:r>
                    </a:p>
                  </a:txBody>
                  <a:tcPr marL="84937" marR="84937" marT="58242" marB="58242"/>
                </a:tc>
                <a:tc>
                  <a:txBody>
                    <a:bodyPr/>
                    <a:lstStyle/>
                    <a:p>
                      <a:pPr rtl="0" fontAlgn="base"/>
                      <a:r>
                        <a:rPr lang="en-US" sz="2300">
                          <a:effectLst/>
                          <a:latin typeface="Calibri" panose="020F0502020204030204" pitchFamily="34" charset="0"/>
                          <a:cs typeface="Calibri" panose="020F0502020204030204" pitchFamily="34" charset="0"/>
                        </a:rPr>
                        <a:t>Percentage of patients receiving language services supported by qualified language services providers, stratified by [insert factor(s) here] </a:t>
                      </a:r>
                    </a:p>
                  </a:txBody>
                  <a:tcPr marL="84937" marR="84937" marT="58242" marB="58242"/>
                </a:tc>
                <a:extLst>
                  <a:ext uri="{0D108BD9-81ED-4DB2-BD59-A6C34878D82A}">
                    <a16:rowId xmlns:a16="http://schemas.microsoft.com/office/drawing/2014/main" val="1682890578"/>
                  </a:ext>
                </a:extLst>
              </a:tr>
              <a:tr h="496998">
                <a:tc gridSpan="2">
                  <a:txBody>
                    <a:bodyPr/>
                    <a:lstStyle/>
                    <a:p>
                      <a:pPr rtl="0" fontAlgn="base"/>
                      <a:r>
                        <a:rPr lang="en-US" sz="2300" b="1">
                          <a:effectLst/>
                          <a:latin typeface="Calibri" panose="020F0502020204030204" pitchFamily="34" charset="0"/>
                          <a:cs typeface="Calibri" panose="020F0502020204030204" pitchFamily="34" charset="0"/>
                        </a:rPr>
                        <a:t>Institutional Influences </a:t>
                      </a:r>
                    </a:p>
                  </a:txBody>
                  <a:tcPr marL="84937" marR="84937" marT="58242" marB="58242"/>
                </a:tc>
                <a:tc hMerge="1">
                  <a:txBody>
                    <a:bodyPr/>
                    <a:lstStyle/>
                    <a:p>
                      <a:endParaRPr lang="en-US"/>
                    </a:p>
                  </a:txBody>
                  <a:tcPr marL="0" marR="0" marT="0" marB="0" horzOverflow="overflow"/>
                </a:tc>
                <a:extLst>
                  <a:ext uri="{0D108BD9-81ED-4DB2-BD59-A6C34878D82A}">
                    <a16:rowId xmlns:a16="http://schemas.microsoft.com/office/drawing/2014/main" val="3898146383"/>
                  </a:ext>
                </a:extLst>
              </a:tr>
              <a:tr h="846449">
                <a:tc rowSpan="3">
                  <a:txBody>
                    <a:bodyPr/>
                    <a:lstStyle/>
                    <a:p>
                      <a:pPr rtl="0" fontAlgn="base"/>
                      <a:r>
                        <a:rPr lang="en-US" sz="2300" dirty="0">
                          <a:effectLst/>
                          <a:latin typeface="Calibri" panose="020F0502020204030204" pitchFamily="34" charset="0"/>
                          <a:cs typeface="Calibri" panose="020F0502020204030204" pitchFamily="34" charset="0"/>
                        </a:rPr>
                        <a:t>Healthcare and specialized services/ Public health services </a:t>
                      </a:r>
                    </a:p>
                  </a:txBody>
                  <a:tcPr marL="84937" marR="84937" marT="58242" marB="58242"/>
                </a:tc>
                <a:tc>
                  <a:txBody>
                    <a:bodyPr/>
                    <a:lstStyle/>
                    <a:p>
                      <a:pPr rtl="0" fontAlgn="base"/>
                      <a:r>
                        <a:rPr lang="en-US" sz="2300">
                          <a:effectLst/>
                          <a:latin typeface="Calibri" panose="020F0502020204030204" pitchFamily="34" charset="0"/>
                          <a:cs typeface="Calibri" panose="020F0502020204030204" pitchFamily="34" charset="0"/>
                        </a:rPr>
                        <a:t>Percentage of adolescents receiving depression screening, stratified by [insert factor(s) here] </a:t>
                      </a:r>
                    </a:p>
                  </a:txBody>
                  <a:tcPr marL="84937" marR="84937" marT="58242" marB="58242"/>
                </a:tc>
                <a:extLst>
                  <a:ext uri="{0D108BD9-81ED-4DB2-BD59-A6C34878D82A}">
                    <a16:rowId xmlns:a16="http://schemas.microsoft.com/office/drawing/2014/main" val="2515583519"/>
                  </a:ext>
                </a:extLst>
              </a:tr>
              <a:tr h="846449">
                <a:tc vMerge="1">
                  <a:txBody>
                    <a:bodyPr/>
                    <a:lstStyle/>
                    <a:p>
                      <a:endParaRPr lang="en-US"/>
                    </a:p>
                  </a:txBody>
                  <a:tcPr marL="0" marR="0" marT="0" marB="0" horzOverflow="overflow"/>
                </a:tc>
                <a:tc>
                  <a:txBody>
                    <a:bodyPr/>
                    <a:lstStyle/>
                    <a:p>
                      <a:pPr rtl="0" fontAlgn="base"/>
                      <a:r>
                        <a:rPr lang="en-US" sz="2300">
                          <a:effectLst/>
                          <a:latin typeface="Calibri" panose="020F0502020204030204" pitchFamily="34" charset="0"/>
                          <a:cs typeface="Calibri" panose="020F0502020204030204" pitchFamily="34" charset="0"/>
                        </a:rPr>
                        <a:t>Number of [insert sectors, departments, community-based organizations, hospitals, clinics, etc. here] participating in health equity initiatives each year  </a:t>
                      </a:r>
                    </a:p>
                  </a:txBody>
                  <a:tcPr marL="84937" marR="84937" marT="58242" marB="58242"/>
                </a:tc>
                <a:extLst>
                  <a:ext uri="{0D108BD9-81ED-4DB2-BD59-A6C34878D82A}">
                    <a16:rowId xmlns:a16="http://schemas.microsoft.com/office/drawing/2014/main" val="2161111994"/>
                  </a:ext>
                </a:extLst>
              </a:tr>
              <a:tr h="846449">
                <a:tc vMerge="1">
                  <a:txBody>
                    <a:bodyPr/>
                    <a:lstStyle/>
                    <a:p>
                      <a:endParaRPr lang="en-US"/>
                    </a:p>
                  </a:txBody>
                  <a:tcPr marL="0" marR="0" marT="0" marB="0" horzOverflow="overflow"/>
                </a:tc>
                <a:tc>
                  <a:txBody>
                    <a:bodyPr/>
                    <a:lstStyle/>
                    <a:p>
                      <a:pPr rtl="0" fontAlgn="base"/>
                      <a:r>
                        <a:rPr lang="en-US" sz="2300" dirty="0">
                          <a:effectLst/>
                          <a:latin typeface="Calibri" panose="020F0502020204030204" pitchFamily="34" charset="0"/>
                          <a:cs typeface="Calibri" panose="020F0502020204030204" pitchFamily="34" charset="0"/>
                        </a:rPr>
                        <a:t>Public health-related social media reach, stratified by [insert subpopulations or priority populations here]  </a:t>
                      </a:r>
                    </a:p>
                  </a:txBody>
                  <a:tcPr marL="84937" marR="84937" marT="58242" marB="58242"/>
                </a:tc>
                <a:extLst>
                  <a:ext uri="{0D108BD9-81ED-4DB2-BD59-A6C34878D82A}">
                    <a16:rowId xmlns:a16="http://schemas.microsoft.com/office/drawing/2014/main" val="1250300394"/>
                  </a:ext>
                </a:extLst>
              </a:tr>
            </a:tbl>
          </a:graphicData>
        </a:graphic>
      </p:graphicFrame>
    </p:spTree>
    <p:extLst>
      <p:ext uri="{BB962C8B-B14F-4D97-AF65-F5344CB8AC3E}">
        <p14:creationId xmlns:p14="http://schemas.microsoft.com/office/powerpoint/2010/main" val="435583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C364F863-D54F-650E-C790-785149E74909}"/>
              </a:ext>
            </a:extLst>
          </p:cNvPr>
          <p:cNvSpPr>
            <a:spLocks noGrp="1"/>
          </p:cNvSpPr>
          <p:nvPr>
            <p:ph type="title" idx="4294967295"/>
          </p:nvPr>
        </p:nvSpPr>
        <p:spPr>
          <a:xfrm>
            <a:off x="1884363" y="984250"/>
            <a:ext cx="9537700" cy="20907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chemeClr val="tx1"/>
                </a:solidFill>
                <a:effectLst/>
                <a:uLnTx/>
                <a:uFillTx/>
                <a:latin typeface="Calibri"/>
                <a:ea typeface="+mj-lt"/>
                <a:cs typeface="+mj-lt"/>
              </a:rPr>
              <a:t>Step Three: Identify and Develop Health Indicators Through a Health Equity Lens </a:t>
            </a:r>
            <a:endParaRPr kumimoji="0" lang="en-US" sz="4800" b="1" i="0" u="none" strike="noStrike" kern="1200" cap="none" spc="0" normalizeH="0" baseline="0" noProof="0" dirty="0">
              <a:ln>
                <a:noFill/>
              </a:ln>
              <a:solidFill>
                <a:schemeClr val="tx1"/>
              </a:solidFill>
              <a:effectLst/>
              <a:uLnTx/>
              <a:uFillTx/>
              <a:latin typeface="Calibri"/>
              <a:ea typeface="+mn-ea"/>
              <a:cs typeface="+mn-cs"/>
            </a:endParaRPr>
          </a:p>
        </p:txBody>
      </p:sp>
      <p:sp>
        <p:nvSpPr>
          <p:cNvPr id="6" name="Text Box">
            <a:extLst>
              <a:ext uri="{FF2B5EF4-FFF2-40B4-BE49-F238E27FC236}">
                <a16:creationId xmlns:a16="http://schemas.microsoft.com/office/drawing/2014/main" id="{995DD457-EB74-FFF7-CA90-3C3B29E1187D}"/>
              </a:ext>
            </a:extLst>
          </p:cNvPr>
          <p:cNvSpPr>
            <a:spLocks noGrp="1"/>
          </p:cNvSpPr>
          <p:nvPr>
            <p:ph type="body" sz="quarter" idx="4294967295"/>
          </p:nvPr>
        </p:nvSpPr>
        <p:spPr>
          <a:xfrm>
            <a:off x="1884362" y="3216088"/>
            <a:ext cx="7259638" cy="5680075"/>
          </a:xfrm>
          <a:prstGeom prst="rect">
            <a:avLst/>
          </a:prstGeom>
        </p:spPr>
        <p:txBody>
          <a:bodyPr lIns="91440" tIns="45720" rIns="91440" bIns="45720" anchor="t"/>
          <a:lstStyle/>
          <a:p>
            <a:endParaRPr lang="en-US" dirty="0">
              <a:latin typeface="Calibri"/>
              <a:cs typeface="Calibri"/>
            </a:endParaRPr>
          </a:p>
          <a:p>
            <a:pPr marL="0" indent="0">
              <a:buNone/>
            </a:pPr>
            <a:r>
              <a:rPr lang="en-US" sz="3200" b="1" dirty="0">
                <a:latin typeface="Calibri"/>
                <a:cs typeface="Calibri"/>
              </a:rPr>
              <a:t>Action Steps</a:t>
            </a:r>
            <a:endParaRPr lang="en-US" sz="3200" b="1" dirty="0">
              <a:latin typeface="Calibri"/>
              <a:ea typeface="Calibri"/>
              <a:cs typeface="Calibri"/>
            </a:endParaRPr>
          </a:p>
          <a:p>
            <a:pPr marL="457200" indent="-457200">
              <a:buFont typeface="+mj-lt"/>
              <a:buAutoNum type="arabicPeriod"/>
            </a:pPr>
            <a:r>
              <a:rPr lang="en-US" sz="3200" b="0" dirty="0">
                <a:latin typeface="Calibri"/>
                <a:ea typeface="+mn-lt"/>
                <a:cs typeface="+mn-lt"/>
              </a:rPr>
              <a:t>Identify what is important to measure.</a:t>
            </a:r>
          </a:p>
          <a:p>
            <a:pPr marL="457200" indent="-457200">
              <a:buFont typeface="+mj-lt"/>
              <a:buAutoNum type="arabicPeriod"/>
            </a:pPr>
            <a:r>
              <a:rPr lang="en-US" sz="3200" b="0" dirty="0">
                <a:latin typeface="Calibri"/>
                <a:ea typeface="+mn-lt"/>
                <a:cs typeface="+mn-lt"/>
              </a:rPr>
              <a:t>Select existing indicators and measures.</a:t>
            </a:r>
          </a:p>
          <a:p>
            <a:pPr marL="457200" indent="-457200">
              <a:buFont typeface="+mj-lt"/>
              <a:buAutoNum type="arabicPeriod"/>
            </a:pPr>
            <a:r>
              <a:rPr lang="en-US" sz="3200" b="0" dirty="0">
                <a:latin typeface="Calibri"/>
                <a:ea typeface="+mn-lt"/>
                <a:cs typeface="+mn-lt"/>
              </a:rPr>
              <a:t>Develop new indicators and measures to fill gaps and address new areas of health equity.</a:t>
            </a:r>
          </a:p>
          <a:p>
            <a:endParaRPr lang="en-US" sz="3200" dirty="0"/>
          </a:p>
        </p:txBody>
      </p:sp>
    </p:spTree>
    <p:extLst>
      <p:ext uri="{BB962C8B-B14F-4D97-AF65-F5344CB8AC3E}">
        <p14:creationId xmlns:p14="http://schemas.microsoft.com/office/powerpoint/2010/main" val="3383848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2266944-567B-D264-110A-D57C0E21CFF1}"/>
              </a:ext>
            </a:extLst>
          </p:cNvPr>
          <p:cNvSpPr>
            <a:spLocks noGrp="1"/>
          </p:cNvSpPr>
          <p:nvPr>
            <p:ph type="title" idx="4294967295"/>
          </p:nvPr>
        </p:nvSpPr>
        <p:spPr>
          <a:xfrm>
            <a:off x="3009900" y="2986088"/>
            <a:ext cx="12268200" cy="27336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Step Four</a:t>
            </a:r>
          </a:p>
        </p:txBody>
      </p:sp>
      <p:sp>
        <p:nvSpPr>
          <p:cNvPr id="3" name="Subtitle">
            <a:extLst>
              <a:ext uri="{FF2B5EF4-FFF2-40B4-BE49-F238E27FC236}">
                <a16:creationId xmlns:a16="http://schemas.microsoft.com/office/drawing/2014/main" id="{ADE183AA-35CC-3FFA-0D8A-F1B73F187EEA}"/>
              </a:ext>
            </a:extLst>
          </p:cNvPr>
          <p:cNvSpPr>
            <a:spLocks noGrp="1"/>
          </p:cNvSpPr>
          <p:nvPr>
            <p:ph type="body" sz="quarter" idx="4294967295"/>
          </p:nvPr>
        </p:nvSpPr>
        <p:spPr>
          <a:xfrm>
            <a:off x="3009900" y="5853393"/>
            <a:ext cx="12268200" cy="914400"/>
          </a:xfrm>
          <a:prstGeom prst="rect">
            <a:avLst/>
          </a:prstGeom>
        </p:spPr>
        <p:txBody>
          <a:bodyPr>
            <a:normAutofit/>
          </a:bodyPr>
          <a:lstStyle/>
          <a:p>
            <a:pPr marL="0" indent="0" algn="ctr">
              <a:buNone/>
            </a:pPr>
            <a:r>
              <a:rPr lang="en-US" b="1" dirty="0">
                <a:latin typeface="Calibri" panose="020F0502020204030204" pitchFamily="34" charset="0"/>
                <a:cs typeface="Calibri" panose="020F0502020204030204" pitchFamily="34" charset="0"/>
              </a:rPr>
              <a:t>Use Storytelling and Data to Achieve Health Equity</a:t>
            </a:r>
          </a:p>
        </p:txBody>
      </p:sp>
    </p:spTree>
    <p:extLst>
      <p:ext uri="{BB962C8B-B14F-4D97-AF65-F5344CB8AC3E}">
        <p14:creationId xmlns:p14="http://schemas.microsoft.com/office/powerpoint/2010/main" val="408307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pen Rectangle">
            <a:extLst>
              <a:ext uri="{FF2B5EF4-FFF2-40B4-BE49-F238E27FC236}">
                <a16:creationId xmlns:a16="http://schemas.microsoft.com/office/drawing/2014/main" id="{FCE0ABA2-DF8F-994B-CAD2-F223213AB702}"/>
              </a:ext>
              <a:ext uri="{C183D7F6-B498-43B3-948B-1728B52AA6E4}">
                <adec:decorative xmlns:adec="http://schemas.microsoft.com/office/drawing/2017/decorative" val="1"/>
              </a:ext>
            </a:extLst>
          </p:cNvPr>
          <p:cNvSpPr/>
          <p:nvPr/>
        </p:nvSpPr>
        <p:spPr>
          <a:xfrm>
            <a:off x="3380709" y="7869249"/>
            <a:ext cx="11526583" cy="1541451"/>
          </a:xfrm>
          <a:custGeom>
            <a:avLst/>
            <a:gdLst/>
            <a:ahLst/>
            <a:cxnLst/>
            <a:rect l="l" t="t" r="r" b="b"/>
            <a:pathLst>
              <a:path w="3474433" h="405979">
                <a:moveTo>
                  <a:pt x="29930" y="0"/>
                </a:moveTo>
                <a:lnTo>
                  <a:pt x="3444503" y="0"/>
                </a:lnTo>
                <a:cubicBezTo>
                  <a:pt x="3452441" y="0"/>
                  <a:pt x="3460054" y="3153"/>
                  <a:pt x="3465667" y="8766"/>
                </a:cubicBezTo>
                <a:cubicBezTo>
                  <a:pt x="3471280" y="14379"/>
                  <a:pt x="3474433" y="21992"/>
                  <a:pt x="3474433" y="29930"/>
                </a:cubicBezTo>
                <a:lnTo>
                  <a:pt x="3474433" y="376049"/>
                </a:lnTo>
                <a:cubicBezTo>
                  <a:pt x="3474433" y="392579"/>
                  <a:pt x="3461033" y="405979"/>
                  <a:pt x="3444503" y="405979"/>
                </a:cubicBezTo>
                <a:lnTo>
                  <a:pt x="29930" y="405979"/>
                </a:lnTo>
                <a:cubicBezTo>
                  <a:pt x="13400" y="405979"/>
                  <a:pt x="0" y="392579"/>
                  <a:pt x="0" y="376049"/>
                </a:cubicBezTo>
                <a:lnTo>
                  <a:pt x="0" y="29930"/>
                </a:lnTo>
                <a:cubicBezTo>
                  <a:pt x="0" y="13400"/>
                  <a:pt x="13400" y="0"/>
                  <a:pt x="29930" y="0"/>
                </a:cubicBezTo>
                <a:close/>
              </a:path>
            </a:pathLst>
          </a:custGeom>
          <a:noFill/>
          <a:ln w="12700">
            <a:solidFill>
              <a:schemeClr val="tx1"/>
            </a:solidFill>
          </a:ln>
        </p:spPr>
        <p:txBody>
          <a:bodyPr/>
          <a:lstStyle/>
          <a:p>
            <a:endParaRPr lang="en-US"/>
          </a:p>
        </p:txBody>
      </p:sp>
      <p:sp>
        <p:nvSpPr>
          <p:cNvPr id="7" name="Title">
            <a:extLst>
              <a:ext uri="{FF2B5EF4-FFF2-40B4-BE49-F238E27FC236}">
                <a16:creationId xmlns:a16="http://schemas.microsoft.com/office/drawing/2014/main" id="{7FE45591-6C76-38CE-769D-98067787046B}"/>
              </a:ext>
            </a:extLst>
          </p:cNvPr>
          <p:cNvSpPr>
            <a:spLocks noGrp="1"/>
          </p:cNvSpPr>
          <p:nvPr>
            <p:ph type="title" idx="4294967295"/>
          </p:nvPr>
        </p:nvSpPr>
        <p:spPr>
          <a:xfrm>
            <a:off x="5062537" y="8197855"/>
            <a:ext cx="8162925" cy="884237"/>
          </a:xfrm>
          <a:prstGeom prst="rect">
            <a:avLst/>
          </a:prstGeom>
        </p:spPr>
        <p:txBody>
          <a:bodyPr anchor="b">
            <a:normAutofit fontScale="90000"/>
          </a:bodyPr>
          <a:lstStyle/>
          <a:p>
            <a:pPr algn="ctr"/>
            <a:r>
              <a:rPr lang="en-US" sz="7200" b="1" dirty="0">
                <a:latin typeface="Calibri" panose="020F0502020204030204" pitchFamily="34" charset="0"/>
                <a:cs typeface="Calibri" panose="020F0502020204030204" pitchFamily="34" charset="0"/>
              </a:rPr>
              <a:t>Step Four</a:t>
            </a:r>
          </a:p>
        </p:txBody>
      </p:sp>
      <p:sp>
        <p:nvSpPr>
          <p:cNvPr id="6" name="Text Box">
            <a:extLst>
              <a:ext uri="{FF2B5EF4-FFF2-40B4-BE49-F238E27FC236}">
                <a16:creationId xmlns:a16="http://schemas.microsoft.com/office/drawing/2014/main" id="{F1DFDC87-FE96-FDD1-3F03-F581C8D5BE3A}"/>
              </a:ext>
            </a:extLst>
          </p:cNvPr>
          <p:cNvSpPr txBox="1"/>
          <p:nvPr/>
        </p:nvSpPr>
        <p:spPr>
          <a:xfrm>
            <a:off x="10222767" y="1625129"/>
            <a:ext cx="7315200" cy="4031873"/>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3200" dirty="0">
                <a:latin typeface="Calibri" panose="020F0502020204030204" pitchFamily="34" charset="0"/>
                <a:cs typeface="Calibri" panose="020F0502020204030204" pitchFamily="34" charset="0"/>
              </a:rPr>
              <a:t>There are multiple ways to pull together information, including infographics, brief data reports, and data profiles with selected indicators. </a:t>
            </a:r>
            <a:endParaRPr lang="en-US" sz="3200" dirty="0">
              <a:latin typeface="Calibri" panose="020F0502020204030204" pitchFamily="34" charset="0"/>
              <a:ea typeface="Calibri"/>
              <a:cs typeface="Calibri" panose="020F0502020204030204" pitchFamily="34" charset="0"/>
            </a:endParaRPr>
          </a:p>
          <a:p>
            <a:pPr marL="457200" indent="-457200">
              <a:buFont typeface="Arial" panose="020B0604020202020204" pitchFamily="34" charset="0"/>
              <a:buChar char="•"/>
            </a:pPr>
            <a:r>
              <a:rPr lang="en-US" sz="3200" dirty="0">
                <a:latin typeface="Calibri" panose="020F0502020204030204" pitchFamily="34" charset="0"/>
                <a:cs typeface="Calibri" panose="020F0502020204030204" pitchFamily="34" charset="0"/>
              </a:rPr>
              <a:t>Storytelling is a culturally responsive and powerful way to communicate public health information with communities in island areas. </a:t>
            </a:r>
            <a:endParaRPr lang="en-US" sz="3200" dirty="0">
              <a:latin typeface="Calibri" panose="020F0502020204030204" pitchFamily="34" charset="0"/>
              <a:ea typeface="Calibri"/>
              <a:cs typeface="Calibri" panose="020F0502020204030204" pitchFamily="34" charset="0"/>
            </a:endParaRPr>
          </a:p>
        </p:txBody>
      </p:sp>
      <p:pic>
        <p:nvPicPr>
          <p:cNvPr id="10" name="Picture" descr="A person giving a presentation about betel nut to a group of people.">
            <a:extLst>
              <a:ext uri="{FF2B5EF4-FFF2-40B4-BE49-F238E27FC236}">
                <a16:creationId xmlns:a16="http://schemas.microsoft.com/office/drawing/2014/main" id="{9443827A-2728-4BC1-8CE6-DD830D96C907}"/>
              </a:ext>
              <a:ext uri="{C183D7F6-B498-43B3-948B-1728B52AA6E4}">
                <adec:decorative xmlns:adec="http://schemas.microsoft.com/office/drawing/2017/decorative" val="0"/>
              </a:ext>
            </a:extLst>
          </p:cNvPr>
          <p:cNvPicPr>
            <a:picLocks noChangeAspect="1"/>
          </p:cNvPicPr>
          <p:nvPr/>
        </p:nvPicPr>
        <p:blipFill rotWithShape="1">
          <a:blip r:embed="rId3"/>
          <a:srcRect l="255" t="30221" r="11844" b="1698"/>
          <a:stretch/>
        </p:blipFill>
        <p:spPr>
          <a:xfrm>
            <a:off x="1166352" y="1041815"/>
            <a:ext cx="8386461" cy="4859022"/>
          </a:xfrm>
          <a:prstGeom prst="rect">
            <a:avLst/>
          </a:prstGeom>
        </p:spPr>
      </p:pic>
    </p:spTree>
    <p:extLst>
      <p:ext uri="{BB962C8B-B14F-4D97-AF65-F5344CB8AC3E}">
        <p14:creationId xmlns:p14="http://schemas.microsoft.com/office/powerpoint/2010/main" val="3253588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F0870A6-D18C-89D1-13AE-2E039CB76AFE}"/>
              </a:ext>
            </a:extLst>
          </p:cNvPr>
          <p:cNvSpPr>
            <a:spLocks noGrp="1"/>
          </p:cNvSpPr>
          <p:nvPr>
            <p:ph sz="quarter" idx="4294967295"/>
          </p:nvPr>
        </p:nvSpPr>
        <p:spPr>
          <a:xfrm>
            <a:off x="644775" y="610622"/>
            <a:ext cx="8032750" cy="1295400"/>
          </a:xfrm>
          <a:prstGeom prst="rect">
            <a:avLst/>
          </a:prstGeom>
        </p:spPr>
        <p:txBody>
          <a:bodyPr lIns="91440" tIns="45720" rIns="91440" bIns="45720" anchor="t">
            <a:noAutofit/>
          </a:bodyPr>
          <a:lstStyle/>
          <a:p>
            <a:pPr marL="0" indent="0">
              <a:lnSpc>
                <a:spcPct val="90000"/>
              </a:lnSpc>
              <a:buNone/>
            </a:pPr>
            <a:r>
              <a:rPr lang="en-US" sz="4800" b="1" dirty="0">
                <a:latin typeface="Calibri"/>
                <a:ea typeface="Calibri"/>
                <a:cs typeface="Calibri"/>
              </a:rPr>
              <a:t>Step Four: Use Storytelling and Data to Achieve Health Equity </a:t>
            </a:r>
          </a:p>
        </p:txBody>
      </p:sp>
      <p:sp>
        <p:nvSpPr>
          <p:cNvPr id="3" name="Text Box">
            <a:extLst>
              <a:ext uri="{FF2B5EF4-FFF2-40B4-BE49-F238E27FC236}">
                <a16:creationId xmlns:a16="http://schemas.microsoft.com/office/drawing/2014/main" id="{0C510A2B-7BB0-12D1-264F-E6C16AF114B0}"/>
              </a:ext>
            </a:extLst>
          </p:cNvPr>
          <p:cNvSpPr>
            <a:spLocks noGrp="1"/>
          </p:cNvSpPr>
          <p:nvPr>
            <p:ph type="body" sz="quarter" idx="4294967295"/>
          </p:nvPr>
        </p:nvSpPr>
        <p:spPr>
          <a:xfrm>
            <a:off x="644775" y="2358745"/>
            <a:ext cx="9191625" cy="6453187"/>
          </a:xfrm>
          <a:prstGeom prst="rect">
            <a:avLst/>
          </a:prstGeom>
        </p:spPr>
        <p:txBody>
          <a:bodyPr vert="horz" lIns="137160" tIns="68580" rIns="137160" bIns="68580" rtlCol="0" anchor="t">
            <a:noAutofit/>
          </a:bodyPr>
          <a:lstStyle/>
          <a:p>
            <a:pPr marL="0" indent="0">
              <a:buNone/>
            </a:pPr>
            <a:r>
              <a:rPr lang="en-US" sz="2800" b="1" dirty="0">
                <a:latin typeface="Calibri"/>
                <a:ea typeface="Calibri"/>
                <a:cs typeface="Calibri"/>
              </a:rPr>
              <a:t>Consider how to engage the community within each of these steps:</a:t>
            </a:r>
            <a:endParaRPr lang="en-US" sz="2800" b="1" dirty="0">
              <a:ea typeface="Calibri"/>
            </a:endParaRPr>
          </a:p>
          <a:p>
            <a:pPr marL="514350" indent="-514350">
              <a:buFont typeface="+mj-lt"/>
              <a:buAutoNum type="arabicPeriod"/>
            </a:pPr>
            <a:r>
              <a:rPr lang="en-US" sz="2800" dirty="0">
                <a:latin typeface="Calibri"/>
                <a:ea typeface="Calibri"/>
                <a:cs typeface="Calibri"/>
              </a:rPr>
              <a:t>Identify a public health issue or priority.</a:t>
            </a:r>
          </a:p>
          <a:p>
            <a:pPr marL="514350" indent="-514350">
              <a:buFont typeface="+mj-lt"/>
              <a:buAutoNum type="arabicPeriod"/>
            </a:pPr>
            <a:r>
              <a:rPr lang="en-US" sz="2800" dirty="0">
                <a:latin typeface="Calibri"/>
                <a:ea typeface="Calibri"/>
                <a:cs typeface="Calibri"/>
              </a:rPr>
              <a:t>Review potential indicators and data sources to explore that issue. </a:t>
            </a:r>
          </a:p>
          <a:p>
            <a:pPr marL="514350" indent="-514350">
              <a:buFont typeface="+mj-lt"/>
              <a:buAutoNum type="arabicPeriod"/>
            </a:pPr>
            <a:r>
              <a:rPr lang="en-US" sz="2800" dirty="0">
                <a:latin typeface="Calibri"/>
                <a:ea typeface="Calibri"/>
                <a:cs typeface="Calibri"/>
              </a:rPr>
              <a:t>Consider all the indicators you currently measure. </a:t>
            </a:r>
          </a:p>
          <a:p>
            <a:pPr marL="514350" indent="-514350">
              <a:buFont typeface="+mj-lt"/>
              <a:buAutoNum type="arabicPeriod"/>
            </a:pPr>
            <a:r>
              <a:rPr lang="en-US" sz="2800" dirty="0">
                <a:latin typeface="Calibri"/>
                <a:ea typeface="Calibri"/>
                <a:cs typeface="Calibri"/>
              </a:rPr>
              <a:t>Stratify the data using a health equity lens.</a:t>
            </a:r>
          </a:p>
          <a:p>
            <a:pPr marL="514350" indent="-514350">
              <a:buFont typeface="+mj-lt"/>
              <a:buAutoNum type="arabicPeriod"/>
            </a:pPr>
            <a:r>
              <a:rPr lang="en-US" sz="2800" dirty="0">
                <a:latin typeface="Calibri"/>
                <a:ea typeface="Calibri"/>
                <a:cs typeface="Calibri"/>
              </a:rPr>
              <a:t>Organize results in an infographic, brief data report, or data profiles. </a:t>
            </a:r>
          </a:p>
          <a:p>
            <a:pPr marL="514350" indent="-514350">
              <a:buFont typeface="+mj-lt"/>
              <a:buAutoNum type="arabicPeriod"/>
            </a:pPr>
            <a:r>
              <a:rPr lang="en-US" sz="2800" dirty="0"/>
              <a:t>Engage community partners in interpreting findings. </a:t>
            </a:r>
          </a:p>
          <a:p>
            <a:pPr marL="514350" indent="-514350">
              <a:buFont typeface="+mj-lt"/>
              <a:buAutoNum type="arabicPeriod"/>
            </a:pPr>
            <a:r>
              <a:rPr lang="en-US" sz="2800" dirty="0"/>
              <a:t>Use results to inform programs, practices, and policies within the public health agency, as well as the development of new health equity indicators.</a:t>
            </a:r>
            <a:endParaRPr lang="en-US" sz="2800" dirty="0">
              <a:latin typeface="Calibri"/>
              <a:ea typeface="Calibri"/>
              <a:cs typeface="Calibri"/>
            </a:endParaRPr>
          </a:p>
        </p:txBody>
      </p:sp>
      <p:pic>
        <p:nvPicPr>
          <p:cNvPr id="8" name="Picture" descr="Infographic showing positive attitudes toward toacco among Native Hawaiians and Pacific Islander adults in CA.">
            <a:extLst>
              <a:ext uri="{FF2B5EF4-FFF2-40B4-BE49-F238E27FC236}">
                <a16:creationId xmlns:a16="http://schemas.microsoft.com/office/drawing/2014/main" id="{68C753B5-7F85-3132-4530-4ED5B8F0BB4F}"/>
              </a:ext>
            </a:extLst>
          </p:cNvPr>
          <p:cNvPicPr>
            <a:picLocks noChangeAspect="1"/>
          </p:cNvPicPr>
          <p:nvPr/>
        </p:nvPicPr>
        <p:blipFill>
          <a:blip r:embed="rId3"/>
          <a:stretch>
            <a:fillRect/>
          </a:stretch>
        </p:blipFill>
        <p:spPr>
          <a:xfrm>
            <a:off x="10488862" y="610622"/>
            <a:ext cx="7154363" cy="9142958"/>
          </a:xfrm>
          <a:prstGeom prst="rect">
            <a:avLst/>
          </a:prstGeom>
          <a:noFill/>
        </p:spPr>
      </p:pic>
    </p:spTree>
    <p:extLst>
      <p:ext uri="{BB962C8B-B14F-4D97-AF65-F5344CB8AC3E}">
        <p14:creationId xmlns:p14="http://schemas.microsoft.com/office/powerpoint/2010/main" val="2819493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4B6CABC-B8A7-EFA8-CCEA-A03C6605EBBE}"/>
              </a:ext>
            </a:extLst>
          </p:cNvPr>
          <p:cNvSpPr>
            <a:spLocks noGrp="1"/>
          </p:cNvSpPr>
          <p:nvPr>
            <p:ph type="title" idx="4294967295"/>
          </p:nvPr>
        </p:nvSpPr>
        <p:spPr>
          <a:xfrm>
            <a:off x="3009900" y="3198813"/>
            <a:ext cx="12268200" cy="27352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Step Five</a:t>
            </a:r>
          </a:p>
        </p:txBody>
      </p:sp>
      <p:sp>
        <p:nvSpPr>
          <p:cNvPr id="3" name="Subtitle">
            <a:extLst>
              <a:ext uri="{FF2B5EF4-FFF2-40B4-BE49-F238E27FC236}">
                <a16:creationId xmlns:a16="http://schemas.microsoft.com/office/drawing/2014/main" id="{7974CD88-A427-BE49-AAE6-88F9B96F51DA}"/>
              </a:ext>
            </a:extLst>
          </p:cNvPr>
          <p:cNvSpPr>
            <a:spLocks noGrp="1"/>
          </p:cNvSpPr>
          <p:nvPr>
            <p:ph type="body" sz="quarter" idx="4294967295"/>
          </p:nvPr>
        </p:nvSpPr>
        <p:spPr>
          <a:xfrm>
            <a:off x="3009900" y="5964891"/>
            <a:ext cx="12268200" cy="914400"/>
          </a:xfrm>
          <a:prstGeom prst="rect">
            <a:avLst/>
          </a:prstGeom>
        </p:spPr>
        <p:txBody>
          <a:bodyPr/>
          <a:lstStyle/>
          <a:p>
            <a:pPr marL="0" indent="0" algn="ctr">
              <a:buNone/>
            </a:pPr>
            <a:r>
              <a:rPr lang="en-US" b="1" dirty="0">
                <a:latin typeface="Calibri" panose="020F0502020204030204" pitchFamily="34" charset="0"/>
                <a:cs typeface="Calibri" panose="020F0502020204030204" pitchFamily="34" charset="0"/>
              </a:rPr>
              <a:t>Embed Health Equity Indicators into Plans</a:t>
            </a:r>
          </a:p>
        </p:txBody>
      </p:sp>
    </p:spTree>
    <p:extLst>
      <p:ext uri="{BB962C8B-B14F-4D97-AF65-F5344CB8AC3E}">
        <p14:creationId xmlns:p14="http://schemas.microsoft.com/office/powerpoint/2010/main" val="571374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How to Use The Guide">
            <a:extLst>
              <a:ext uri="{FF2B5EF4-FFF2-40B4-BE49-F238E27FC236}">
                <a16:creationId xmlns:a16="http://schemas.microsoft.com/office/drawing/2014/main" id="{271ADF52-10A6-DAD4-2CB6-88A1B8FAB4C6}"/>
              </a:ext>
            </a:extLst>
          </p:cNvPr>
          <p:cNvSpPr>
            <a:spLocks noGrp="1"/>
          </p:cNvSpPr>
          <p:nvPr>
            <p:ph type="title" idx="4294967295"/>
          </p:nvPr>
        </p:nvSpPr>
        <p:spPr>
          <a:xfrm>
            <a:off x="2209800" y="953154"/>
            <a:ext cx="9690100" cy="1182687"/>
          </a:xfrm>
          <a:prstGeom prst="rect">
            <a:avLst/>
          </a:prstGeom>
        </p:spPr>
        <p:txBody>
          <a:bodyPr lIns="91440" tIns="45720" rIns="91440" bIns="45720" anchor="t">
            <a:noAutofit/>
          </a:bodyPr>
          <a:lstStyle/>
          <a:p>
            <a:pPr algn="l"/>
            <a:r>
              <a:rPr lang="en-US" sz="6000" b="1" dirty="0">
                <a:latin typeface="Calibri"/>
                <a:ea typeface="Calibri"/>
                <a:cs typeface="Calibri"/>
              </a:rPr>
              <a:t>How to Use the Guide</a:t>
            </a:r>
            <a:endParaRPr lang="en-US" sz="6000" b="1" dirty="0"/>
          </a:p>
        </p:txBody>
      </p:sp>
      <p:sp>
        <p:nvSpPr>
          <p:cNvPr id="3" name="Text Box">
            <a:extLst>
              <a:ext uri="{FF2B5EF4-FFF2-40B4-BE49-F238E27FC236}">
                <a16:creationId xmlns:a16="http://schemas.microsoft.com/office/drawing/2014/main" id="{CE61DA29-5F65-F35C-29E5-6A9C2C827DB1}"/>
              </a:ext>
            </a:extLst>
          </p:cNvPr>
          <p:cNvSpPr>
            <a:spLocks noGrp="1"/>
          </p:cNvSpPr>
          <p:nvPr>
            <p:ph sz="quarter" idx="4294967295"/>
          </p:nvPr>
        </p:nvSpPr>
        <p:spPr>
          <a:xfrm>
            <a:off x="2209800" y="2700618"/>
            <a:ext cx="13868400" cy="6215063"/>
          </a:xfrm>
          <a:prstGeom prst="rect">
            <a:avLst/>
          </a:prstGeom>
        </p:spPr>
        <p:txBody>
          <a:bodyPr lIns="91440" tIns="45720" rIns="91440" bIns="45720" anchor="t">
            <a:normAutofit/>
          </a:bodyPr>
          <a:lstStyle/>
          <a:p>
            <a:pPr marL="514350" lvl="0" indent="-514350" algn="l" rtl="0">
              <a:spcBef>
                <a:spcPts val="560"/>
              </a:spcBef>
              <a:spcAft>
                <a:spcPts val="0"/>
              </a:spcAft>
              <a:buClr>
                <a:schemeClr val="dk1"/>
              </a:buClr>
              <a:buSzPts val="2800"/>
              <a:buFont typeface="Calibri"/>
              <a:buAutoNum type="arabicPeriod"/>
            </a:pPr>
            <a:r>
              <a:rPr lang="en-US" sz="3200" dirty="0">
                <a:latin typeface="Calibri" panose="020F0502020204030204" pitchFamily="34" charset="0"/>
                <a:cs typeface="Calibri" panose="020F0502020204030204" pitchFamily="34" charset="0"/>
              </a:rPr>
              <a:t>Complement existing efforts of island areas public health agencies to collect data with the goal of understanding and addressing health inequities, health disparities, and social and structural determinants of health that impact communities and populations.</a:t>
            </a:r>
          </a:p>
          <a:p>
            <a:pPr marL="0" indent="0">
              <a:buNone/>
            </a:pPr>
            <a:endParaRPr lang="en-US" sz="3200" dirty="0">
              <a:latin typeface="Calibri" panose="020F0502020204030204" pitchFamily="34" charset="0"/>
              <a:cs typeface="Calibri" panose="020F0502020204030204" pitchFamily="34" charset="0"/>
            </a:endParaRPr>
          </a:p>
          <a:p>
            <a:pPr marL="514350" indent="-514350">
              <a:buFont typeface="+mj-lt"/>
              <a:buAutoNum type="arabicPeriod" startAt="2"/>
            </a:pPr>
            <a:r>
              <a:rPr lang="en-US" sz="3200" b="0" dirty="0">
                <a:latin typeface="Calibri" panose="020F0502020204030204" pitchFamily="34" charset="0"/>
                <a:cs typeface="Calibri" panose="020F0502020204030204" pitchFamily="34" charset="0"/>
              </a:rPr>
              <a:t>Use alongside community members</a:t>
            </a:r>
            <a:r>
              <a:rPr lang="en-US" sz="3200" dirty="0">
                <a:latin typeface="Calibri" panose="020F0502020204030204" pitchFamily="34" charset="0"/>
                <a:cs typeface="Calibri" panose="020F0502020204030204" pitchFamily="34" charset="0"/>
              </a:rPr>
              <a:t> and local partners</a:t>
            </a:r>
            <a:r>
              <a:rPr lang="en-US" sz="3200" b="0" dirty="0">
                <a:latin typeface="Calibri" panose="020F0502020204030204" pitchFamily="34" charset="0"/>
                <a:cs typeface="Calibri" panose="020F0502020204030204" pitchFamily="34" charset="0"/>
              </a:rPr>
              <a:t>.</a:t>
            </a:r>
          </a:p>
          <a:p>
            <a:pPr marL="514350" indent="-514350">
              <a:buFont typeface="+mj-lt"/>
              <a:buAutoNum type="arabicPeriod" startAt="2"/>
            </a:pPr>
            <a:endParaRPr lang="en-US" sz="3200" b="0" dirty="0">
              <a:latin typeface="Calibri" panose="020F0502020204030204" pitchFamily="34" charset="0"/>
              <a:ea typeface="Calibri"/>
              <a:cs typeface="Calibri" panose="020F0502020204030204" pitchFamily="34" charset="0"/>
            </a:endParaRPr>
          </a:p>
          <a:p>
            <a:pPr marL="514350" indent="-514350">
              <a:buFont typeface="+mj-lt"/>
              <a:buAutoNum type="arabicPeriod" startAt="2"/>
            </a:pPr>
            <a:r>
              <a:rPr lang="en-US" sz="3200" b="0" dirty="0">
                <a:latin typeface="Calibri" panose="020F0502020204030204" pitchFamily="34" charset="0"/>
                <a:cs typeface="Calibri" panose="020F0502020204030204" pitchFamily="34" charset="0"/>
              </a:rPr>
              <a:t>Leverage expertise from collaborative efforts between island areas public health agencies and the communities and populations they serve.</a:t>
            </a:r>
          </a:p>
          <a:p>
            <a:pPr marL="514350" indent="-514350">
              <a:buFont typeface="+mj-lt"/>
              <a:buAutoNum type="arabicPeriod" startAt="2"/>
            </a:pPr>
            <a:endParaRPr lang="en-US" sz="3200" dirty="0">
              <a:latin typeface="Calibri" panose="020F0502020204030204" pitchFamily="34" charset="0"/>
              <a:cs typeface="Calibri" panose="020F0502020204030204" pitchFamily="34" charset="0"/>
            </a:endParaRPr>
          </a:p>
          <a:p>
            <a:pPr marL="514350" indent="-514350">
              <a:buFont typeface="+mj-lt"/>
              <a:buAutoNum type="arabicPeriod" startAt="2"/>
            </a:pPr>
            <a:r>
              <a:rPr lang="en-US" sz="3200" b="0" dirty="0">
                <a:latin typeface="Calibri" panose="020F0502020204030204" pitchFamily="34" charset="0"/>
                <a:cs typeface="Calibri" panose="020F0502020204030204" pitchFamily="34" charset="0"/>
              </a:rPr>
              <a:t>Recognize that community members are experts on their needs and priorities.</a:t>
            </a:r>
          </a:p>
        </p:txBody>
      </p:sp>
    </p:spTree>
    <p:extLst>
      <p:ext uri="{BB962C8B-B14F-4D97-AF65-F5344CB8AC3E}">
        <p14:creationId xmlns:p14="http://schemas.microsoft.com/office/powerpoint/2010/main" val="1690458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pen Rectangle">
            <a:extLst>
              <a:ext uri="{FF2B5EF4-FFF2-40B4-BE49-F238E27FC236}">
                <a16:creationId xmlns:a16="http://schemas.microsoft.com/office/drawing/2014/main" id="{FCE0ABA2-DF8F-994B-CAD2-F223213AB702}"/>
              </a:ext>
              <a:ext uri="{C183D7F6-B498-43B3-948B-1728B52AA6E4}">
                <adec:decorative xmlns:adec="http://schemas.microsoft.com/office/drawing/2017/decorative" val="1"/>
              </a:ext>
            </a:extLst>
          </p:cNvPr>
          <p:cNvSpPr/>
          <p:nvPr/>
        </p:nvSpPr>
        <p:spPr>
          <a:xfrm>
            <a:off x="3380709" y="7869249"/>
            <a:ext cx="11526583" cy="1541451"/>
          </a:xfrm>
          <a:custGeom>
            <a:avLst/>
            <a:gdLst/>
            <a:ahLst/>
            <a:cxnLst/>
            <a:rect l="l" t="t" r="r" b="b"/>
            <a:pathLst>
              <a:path w="3474433" h="405979">
                <a:moveTo>
                  <a:pt x="29930" y="0"/>
                </a:moveTo>
                <a:lnTo>
                  <a:pt x="3444503" y="0"/>
                </a:lnTo>
                <a:cubicBezTo>
                  <a:pt x="3452441" y="0"/>
                  <a:pt x="3460054" y="3153"/>
                  <a:pt x="3465667" y="8766"/>
                </a:cubicBezTo>
                <a:cubicBezTo>
                  <a:pt x="3471280" y="14379"/>
                  <a:pt x="3474433" y="21992"/>
                  <a:pt x="3474433" y="29930"/>
                </a:cubicBezTo>
                <a:lnTo>
                  <a:pt x="3474433" y="376049"/>
                </a:lnTo>
                <a:cubicBezTo>
                  <a:pt x="3474433" y="392579"/>
                  <a:pt x="3461033" y="405979"/>
                  <a:pt x="3444503" y="405979"/>
                </a:cubicBezTo>
                <a:lnTo>
                  <a:pt x="29930" y="405979"/>
                </a:lnTo>
                <a:cubicBezTo>
                  <a:pt x="13400" y="405979"/>
                  <a:pt x="0" y="392579"/>
                  <a:pt x="0" y="376049"/>
                </a:cubicBezTo>
                <a:lnTo>
                  <a:pt x="0" y="29930"/>
                </a:lnTo>
                <a:cubicBezTo>
                  <a:pt x="0" y="13400"/>
                  <a:pt x="13400" y="0"/>
                  <a:pt x="29930" y="0"/>
                </a:cubicBezTo>
                <a:close/>
              </a:path>
            </a:pathLst>
          </a:custGeom>
          <a:noFill/>
          <a:ln w="12700">
            <a:solidFill>
              <a:schemeClr val="tx1"/>
            </a:solidFill>
          </a:ln>
        </p:spPr>
        <p:txBody>
          <a:bodyPr/>
          <a:lstStyle/>
          <a:p>
            <a:endParaRPr lang="en-US"/>
          </a:p>
        </p:txBody>
      </p:sp>
      <p:sp>
        <p:nvSpPr>
          <p:cNvPr id="7" name="Title">
            <a:extLst>
              <a:ext uri="{FF2B5EF4-FFF2-40B4-BE49-F238E27FC236}">
                <a16:creationId xmlns:a16="http://schemas.microsoft.com/office/drawing/2014/main" id="{7FE45591-6C76-38CE-769D-98067787046B}"/>
              </a:ext>
            </a:extLst>
          </p:cNvPr>
          <p:cNvSpPr>
            <a:spLocks noGrp="1"/>
          </p:cNvSpPr>
          <p:nvPr>
            <p:ph type="title" idx="4294967295"/>
          </p:nvPr>
        </p:nvSpPr>
        <p:spPr>
          <a:xfrm>
            <a:off x="4094162" y="8197855"/>
            <a:ext cx="10099675" cy="884237"/>
          </a:xfrm>
          <a:prstGeom prst="rect">
            <a:avLst/>
          </a:prstGeom>
        </p:spPr>
        <p:txBody>
          <a:bodyPr anchor="b">
            <a:normAutofit fontScale="90000"/>
          </a:bodyPr>
          <a:lstStyle/>
          <a:p>
            <a:pPr algn="ctr"/>
            <a:r>
              <a:rPr lang="en-US" sz="7200" b="1" dirty="0">
                <a:latin typeface="Calibri" panose="020F0502020204030204" pitchFamily="34" charset="0"/>
                <a:cs typeface="Calibri" panose="020F0502020204030204" pitchFamily="34" charset="0"/>
              </a:rPr>
              <a:t>Step Five</a:t>
            </a:r>
          </a:p>
        </p:txBody>
      </p:sp>
      <p:sp>
        <p:nvSpPr>
          <p:cNvPr id="6" name="Text Box">
            <a:extLst>
              <a:ext uri="{FF2B5EF4-FFF2-40B4-BE49-F238E27FC236}">
                <a16:creationId xmlns:a16="http://schemas.microsoft.com/office/drawing/2014/main" id="{F1DFDC87-FE96-FDD1-3F03-F581C8D5BE3A}"/>
              </a:ext>
            </a:extLst>
          </p:cNvPr>
          <p:cNvSpPr txBox="1"/>
          <p:nvPr/>
        </p:nvSpPr>
        <p:spPr>
          <a:xfrm>
            <a:off x="9144000" y="3124129"/>
            <a:ext cx="7315200" cy="2062103"/>
          </a:xfrm>
          <a:prstGeom prst="rect">
            <a:avLst/>
          </a:prstGeom>
          <a:noFill/>
        </p:spPr>
        <p:txBody>
          <a:bodyPr wrap="square" lIns="91440" tIns="45720" rIns="91440" bIns="45720" anchor="t">
            <a:spAutoFit/>
          </a:bodyPr>
          <a:lstStyle/>
          <a:p>
            <a:r>
              <a:rPr lang="en-US" sz="32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It is important to look beyond the project and program level and incorporate health equity indicators into organizational and community</a:t>
            </a:r>
            <a:r>
              <a:rPr lang="en-US" sz="320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3200" dirty="0">
                <a:solidFill>
                  <a:srgbClr val="000000"/>
                </a:solidFill>
                <a:effectLst/>
                <a:latin typeface="Calibri" panose="020F0502020204030204" pitchFamily="34" charset="0"/>
                <a:ea typeface="Aptos" panose="020B0004020202020204" pitchFamily="34" charset="0"/>
                <a:cs typeface="Calibri" panose="020F0502020204030204" pitchFamily="34" charset="0"/>
              </a:rPr>
              <a:t>plans.</a:t>
            </a:r>
            <a:r>
              <a:rPr lang="en-US" sz="3200" dirty="0">
                <a:solidFill>
                  <a:srgbClr val="000000"/>
                </a:solidFill>
                <a:latin typeface="Calibri" panose="020F0502020204030204" pitchFamily="34" charset="0"/>
                <a:ea typeface="Aptos" panose="020B0004020202020204" pitchFamily="34" charset="0"/>
                <a:cs typeface="Calibri" panose="020F0502020204030204" pitchFamily="34" charset="0"/>
              </a:rPr>
              <a:t> </a:t>
            </a:r>
            <a:endParaRPr lang="en-US" sz="2400" dirty="0">
              <a:latin typeface="Calibri" panose="020F0502020204030204" pitchFamily="34" charset="0"/>
              <a:cs typeface="Calibri" panose="020F0502020204030204" pitchFamily="34" charset="0"/>
            </a:endParaRPr>
          </a:p>
        </p:txBody>
      </p:sp>
      <p:pic>
        <p:nvPicPr>
          <p:cNvPr id="5" name="Picture" descr="A group of people perform on steel drums for an auidence">
            <a:extLst>
              <a:ext uri="{FF2B5EF4-FFF2-40B4-BE49-F238E27FC236}">
                <a16:creationId xmlns:a16="http://schemas.microsoft.com/office/drawing/2014/main" id="{86CF04DE-6F00-57CE-AADC-C269DB52138E}"/>
              </a:ext>
              <a:ext uri="{C183D7F6-B498-43B3-948B-1728B52AA6E4}">
                <adec:decorative xmlns:adec="http://schemas.microsoft.com/office/drawing/2017/decorative" val="0"/>
              </a:ext>
            </a:extLst>
          </p:cNvPr>
          <p:cNvPicPr>
            <a:picLocks noChangeAspect="1"/>
          </p:cNvPicPr>
          <p:nvPr/>
        </p:nvPicPr>
        <p:blipFill rotWithShape="1">
          <a:blip r:embed="rId3"/>
          <a:srcRect l="1404" t="192" r="1780" b="-45"/>
          <a:stretch/>
        </p:blipFill>
        <p:spPr>
          <a:xfrm rot="5400000">
            <a:off x="1915671" y="1613643"/>
            <a:ext cx="6058881" cy="5083076"/>
          </a:xfrm>
          <a:prstGeom prst="rect">
            <a:avLst/>
          </a:prstGeom>
        </p:spPr>
      </p:pic>
    </p:spTree>
    <p:extLst>
      <p:ext uri="{BB962C8B-B14F-4D97-AF65-F5344CB8AC3E}">
        <p14:creationId xmlns:p14="http://schemas.microsoft.com/office/powerpoint/2010/main" val="3514004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D0BBF2E-BB0B-B86C-565D-735F8D2F9DE3}"/>
              </a:ext>
            </a:extLst>
          </p:cNvPr>
          <p:cNvSpPr>
            <a:spLocks noGrp="1"/>
          </p:cNvSpPr>
          <p:nvPr>
            <p:ph type="title" idx="4294967295"/>
          </p:nvPr>
        </p:nvSpPr>
        <p:spPr>
          <a:xfrm>
            <a:off x="610394" y="796692"/>
            <a:ext cx="10321925" cy="1182687"/>
          </a:xfrm>
          <a:prstGeom prst="rect">
            <a:avLst/>
          </a:prstGeom>
        </p:spPr>
        <p:txBody>
          <a:bodyPr lIns="91440" tIns="45720" rIns="91440" bIns="45720" anchor="t">
            <a:normAutofit fontScale="90000"/>
          </a:bodyPr>
          <a:lstStyle/>
          <a:p>
            <a:pPr algn="l"/>
            <a:r>
              <a:rPr lang="en-US" sz="4800" b="1" dirty="0">
                <a:latin typeface="Calibri"/>
                <a:cs typeface="Calibri"/>
              </a:rPr>
              <a:t>Step Five:</a:t>
            </a:r>
            <a:r>
              <a:rPr lang="en-US" sz="4800" b="1" dirty="0">
                <a:latin typeface="Calibri"/>
                <a:ea typeface="+mj-lt"/>
                <a:cs typeface="+mj-lt"/>
              </a:rPr>
              <a:t> Embed Health Equity Indicators in Organizational Plans  </a:t>
            </a:r>
            <a:endParaRPr lang="en-US" sz="4800" b="1" dirty="0">
              <a:latin typeface="Calibri"/>
            </a:endParaRPr>
          </a:p>
        </p:txBody>
      </p:sp>
      <p:sp>
        <p:nvSpPr>
          <p:cNvPr id="3" name="Text Box">
            <a:extLst>
              <a:ext uri="{FF2B5EF4-FFF2-40B4-BE49-F238E27FC236}">
                <a16:creationId xmlns:a16="http://schemas.microsoft.com/office/drawing/2014/main" id="{84C040C7-40D0-1742-EA7E-DA231233DE4F}"/>
              </a:ext>
            </a:extLst>
          </p:cNvPr>
          <p:cNvSpPr>
            <a:spLocks noGrp="1"/>
          </p:cNvSpPr>
          <p:nvPr>
            <p:ph sz="quarter" idx="4294967295"/>
          </p:nvPr>
        </p:nvSpPr>
        <p:spPr>
          <a:xfrm>
            <a:off x="610394" y="2593414"/>
            <a:ext cx="17067212" cy="6305550"/>
          </a:xfrm>
          <a:prstGeom prst="rect">
            <a:avLst/>
          </a:prstGeom>
        </p:spPr>
        <p:txBody>
          <a:bodyPr vert="horz" lIns="137160" tIns="68580" rIns="137160" bIns="68580" rtlCol="0" anchor="t">
            <a:noAutofit/>
          </a:bodyPr>
          <a:lstStyle/>
          <a:p>
            <a:pPr>
              <a:buFont typeface="+mj-lt"/>
              <a:buAutoNum type="arabicPeriod"/>
            </a:pPr>
            <a:r>
              <a:rPr lang="en-US" sz="3000" b="1" dirty="0">
                <a:effectLst/>
                <a:latin typeface="Calibri" panose="020F0502020204030204" pitchFamily="34" charset="0"/>
                <a:ea typeface="Aptos" panose="020B0004020202020204" pitchFamily="34" charset="0"/>
                <a:cs typeface="Calibri" panose="020F0502020204030204" pitchFamily="34" charset="0"/>
              </a:rPr>
              <a:t>Establish long-term vision and commitment.</a:t>
            </a:r>
            <a:r>
              <a:rPr lang="en-US" sz="3000" dirty="0">
                <a:latin typeface="Calibri" panose="020F0502020204030204" pitchFamily="34" charset="0"/>
                <a:ea typeface="Aptos" panose="020B0004020202020204" pitchFamily="34" charset="0"/>
                <a:cs typeface="Calibri" panose="020F0502020204030204" pitchFamily="34" charset="0"/>
              </a:rPr>
              <a:t> </a:t>
            </a:r>
          </a:p>
          <a:p>
            <a:pPr lvl="1"/>
            <a:r>
              <a:rPr lang="en-US" sz="3000" kern="100" dirty="0">
                <a:latin typeface="Calibri" panose="020F0502020204030204" pitchFamily="34" charset="0"/>
                <a:cs typeface="Calibri" panose="020F0502020204030204" pitchFamily="34" charset="0"/>
              </a:rPr>
              <a:t>Engage public health agency staff, partners, and communities to revisit a shared understanding of health equity and community needs to identify opportunities to expand the scope of plans to address health equity.</a:t>
            </a:r>
          </a:p>
          <a:p>
            <a:pPr lvl="2">
              <a:buFont typeface="Wingdings" panose="05000000000000000000" pitchFamily="2" charset="2"/>
              <a:buChar char="§"/>
            </a:pPr>
            <a:r>
              <a:rPr lang="en-US" sz="3000" i="1" dirty="0">
                <a:latin typeface="Calibri" panose="020F0502020204030204" pitchFamily="34" charset="0"/>
                <a:cs typeface="Calibri" panose="020F0502020204030204" pitchFamily="34" charset="0"/>
              </a:rPr>
              <a:t>For example: Indicators and </a:t>
            </a:r>
            <a:r>
              <a:rPr lang="en-US" sz="3000" i="1" dirty="0">
                <a:effectLst/>
                <a:latin typeface="Calibri" panose="020F0502020204030204" pitchFamily="34" charset="0"/>
                <a:ea typeface="Aptos" panose="020B0004020202020204" pitchFamily="34" charset="0"/>
                <a:cs typeface="Calibri" panose="020F0502020204030204" pitchFamily="34" charset="0"/>
              </a:rPr>
              <a:t>measures can be used to explore response and preparedness plans so they meet the needs of communities.</a:t>
            </a:r>
            <a:r>
              <a:rPr lang="en-US" sz="3000" i="1" dirty="0">
                <a:latin typeface="Calibri" panose="020F0502020204030204" pitchFamily="34" charset="0"/>
                <a:ea typeface="Aptos" panose="020B0004020202020204" pitchFamily="34" charset="0"/>
                <a:cs typeface="Calibri" panose="020F0502020204030204" pitchFamily="34" charset="0"/>
              </a:rPr>
              <a:t> </a:t>
            </a:r>
            <a:endParaRPr lang="en-US" sz="3000" dirty="0">
              <a:latin typeface="Calibri" panose="020F0502020204030204" pitchFamily="34" charset="0"/>
              <a:ea typeface="Calibri"/>
              <a:cs typeface="Calibri" panose="020F0502020204030204" pitchFamily="34" charset="0"/>
            </a:endParaRPr>
          </a:p>
          <a:p>
            <a:pPr marL="457200" indent="-457200">
              <a:buFont typeface="+mj-lt"/>
              <a:buAutoNum type="arabicPeriod"/>
            </a:pPr>
            <a:r>
              <a:rPr lang="en-US" sz="3000" b="1" dirty="0">
                <a:effectLst/>
                <a:latin typeface="Calibri" panose="020F0502020204030204" pitchFamily="34" charset="0"/>
                <a:ea typeface="Aptos" panose="020B0004020202020204" pitchFamily="34" charset="0"/>
                <a:cs typeface="Calibri" panose="020F0502020204030204" pitchFamily="34" charset="0"/>
              </a:rPr>
              <a:t>Incorporating health equity within the quality improvement structure</a:t>
            </a:r>
            <a:r>
              <a:rPr lang="en-US" sz="3000" dirty="0">
                <a:effectLst/>
                <a:latin typeface="Calibri" panose="020F0502020204030204" pitchFamily="34" charset="0"/>
                <a:ea typeface="Aptos" panose="020B0004020202020204" pitchFamily="34" charset="0"/>
                <a:cs typeface="Calibri" panose="020F0502020204030204" pitchFamily="34" charset="0"/>
              </a:rPr>
              <a:t>.</a:t>
            </a:r>
            <a:r>
              <a:rPr lang="en-US" sz="3000" dirty="0">
                <a:latin typeface="Calibri" panose="020F0502020204030204" pitchFamily="34" charset="0"/>
                <a:ea typeface="Aptos" panose="020B0004020202020204" pitchFamily="34" charset="0"/>
                <a:cs typeface="Calibri" panose="020F0502020204030204" pitchFamily="34" charset="0"/>
              </a:rPr>
              <a:t> </a:t>
            </a:r>
          </a:p>
          <a:p>
            <a:pPr marL="857250" lvl="1" indent="-457200"/>
            <a:r>
              <a:rPr lang="en-US" sz="3000" kern="100" dirty="0">
                <a:effectLst/>
                <a:latin typeface="Calibri" panose="020F0502020204030204" pitchFamily="34" charset="0"/>
                <a:ea typeface="Aptos" panose="020B0004020202020204" pitchFamily="34" charset="0"/>
                <a:cs typeface="Calibri" panose="020F0502020204030204" pitchFamily="34" charset="0"/>
              </a:rPr>
              <a:t>Use this as an opportunity to identify disparities and inequities in the context of quality improvement.</a:t>
            </a:r>
            <a:r>
              <a:rPr lang="en-US" sz="3000" kern="100" dirty="0">
                <a:latin typeface="Calibri" panose="020F0502020204030204" pitchFamily="34" charset="0"/>
                <a:ea typeface="Aptos" panose="020B0004020202020204" pitchFamily="34" charset="0"/>
                <a:cs typeface="Calibri" panose="020F0502020204030204" pitchFamily="34" charset="0"/>
              </a:rPr>
              <a:t> </a:t>
            </a:r>
          </a:p>
          <a:p>
            <a:pPr marL="857250" lvl="1" indent="-457200"/>
            <a:r>
              <a:rPr lang="en-US" sz="3000" kern="100" dirty="0">
                <a:effectLst/>
                <a:latin typeface="Calibri" panose="020F0502020204030204" pitchFamily="34" charset="0"/>
                <a:ea typeface="Aptos" panose="020B0004020202020204" pitchFamily="34" charset="0"/>
                <a:cs typeface="Calibri" panose="020F0502020204030204" pitchFamily="34" charset="0"/>
              </a:rPr>
              <a:t>Use indicators and measures to explore opportunities to tailor programs and services to meet the needs</a:t>
            </a:r>
            <a:r>
              <a:rPr lang="en-US" sz="3000" kern="100" dirty="0">
                <a:latin typeface="Calibri" panose="020F0502020204030204" pitchFamily="34" charset="0"/>
                <a:ea typeface="Aptos" panose="020B0004020202020204" pitchFamily="34" charset="0"/>
                <a:cs typeface="Calibri" panose="020F0502020204030204" pitchFamily="34" charset="0"/>
              </a:rPr>
              <a:t> </a:t>
            </a:r>
            <a:r>
              <a:rPr lang="en-US" sz="3000" kern="100" dirty="0">
                <a:effectLst/>
                <a:latin typeface="Calibri" panose="020F0502020204030204" pitchFamily="34" charset="0"/>
                <a:ea typeface="Aptos" panose="020B0004020202020204" pitchFamily="34" charset="0"/>
                <a:cs typeface="Calibri" panose="020F0502020204030204" pitchFamily="34" charset="0"/>
              </a:rPr>
              <a:t>of the population of focus.</a:t>
            </a:r>
            <a:r>
              <a:rPr lang="en-US" sz="3000" kern="100" dirty="0">
                <a:latin typeface="Calibri" panose="020F0502020204030204" pitchFamily="34" charset="0"/>
                <a:ea typeface="Aptos" panose="020B0004020202020204" pitchFamily="34" charset="0"/>
                <a:cs typeface="Calibri" panose="020F0502020204030204" pitchFamily="34" charset="0"/>
              </a:rPr>
              <a:t> </a:t>
            </a:r>
          </a:p>
          <a:p>
            <a:pPr marL="1257300" lvl="2" indent="-457200">
              <a:buFont typeface="Wingdings" panose="05000000000000000000" pitchFamily="2" charset="2"/>
              <a:buChar char="§"/>
            </a:pPr>
            <a:r>
              <a:rPr lang="en-US" sz="3000" i="1" kern="100" dirty="0">
                <a:latin typeface="Calibri" panose="020F0502020204030204" pitchFamily="34" charset="0"/>
                <a:cs typeface="Calibri" panose="020F0502020204030204" pitchFamily="34" charset="0"/>
              </a:rPr>
              <a:t>Consider the following questions: </a:t>
            </a:r>
            <a:r>
              <a:rPr lang="en-US" sz="3000" i="1" kern="100" dirty="0">
                <a:latin typeface="Calibri" panose="020F0502020204030204" pitchFamily="34" charset="0"/>
                <a:ea typeface="Aptos" panose="020B0004020202020204" pitchFamily="34" charset="0"/>
                <a:cs typeface="Calibri" panose="020F0502020204030204" pitchFamily="34" charset="0"/>
              </a:rPr>
              <a:t>W</a:t>
            </a:r>
            <a:r>
              <a:rPr lang="en-US" sz="3000" i="1" kern="100" dirty="0">
                <a:effectLst/>
                <a:latin typeface="Calibri" panose="020F0502020204030204" pitchFamily="34" charset="0"/>
                <a:ea typeface="Aptos" panose="020B0004020202020204" pitchFamily="34" charset="0"/>
                <a:cs typeface="Calibri" panose="020F0502020204030204" pitchFamily="34" charset="0"/>
              </a:rPr>
              <a:t>hat does the public health agency plan say? What monitoring is already being done at the program level?</a:t>
            </a:r>
            <a:r>
              <a:rPr lang="en-US" sz="3000" i="1" kern="100" dirty="0">
                <a:latin typeface="Calibri" panose="020F0502020204030204" pitchFamily="34" charset="0"/>
                <a:ea typeface="Aptos" panose="020B0004020202020204" pitchFamily="34" charset="0"/>
                <a:cs typeface="Calibri" panose="020F0502020204030204" pitchFamily="34" charset="0"/>
              </a:rPr>
              <a:t> </a:t>
            </a:r>
            <a:endParaRPr lang="en-US" sz="3000" kern="100" dirty="0">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159525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D0BBF2E-BB0B-B86C-565D-735F8D2F9DE3}"/>
              </a:ext>
            </a:extLst>
          </p:cNvPr>
          <p:cNvSpPr>
            <a:spLocks noGrp="1"/>
          </p:cNvSpPr>
          <p:nvPr>
            <p:ph type="title" idx="4294967295"/>
          </p:nvPr>
        </p:nvSpPr>
        <p:spPr>
          <a:xfrm>
            <a:off x="927893" y="927007"/>
            <a:ext cx="10321925" cy="1182687"/>
          </a:xfrm>
          <a:prstGeom prst="rect">
            <a:avLst/>
          </a:prstGeom>
        </p:spPr>
        <p:txBody>
          <a:bodyPr lIns="91440" tIns="45720" rIns="91440" bIns="45720" anchor="t">
            <a:normAutofit fontScale="90000"/>
          </a:bodyPr>
          <a:lstStyle/>
          <a:p>
            <a:pPr algn="l"/>
            <a:r>
              <a:rPr lang="en-US" sz="4800" b="1" dirty="0">
                <a:latin typeface="Calibri"/>
                <a:cs typeface="Calibri"/>
              </a:rPr>
              <a:t>Step Five:</a:t>
            </a:r>
            <a:r>
              <a:rPr lang="en-US" sz="4800" b="1" dirty="0">
                <a:latin typeface="Calibri"/>
                <a:ea typeface="+mj-lt"/>
                <a:cs typeface="+mj-lt"/>
              </a:rPr>
              <a:t> Embed Health Equity Indicators in Organizational Plans  </a:t>
            </a:r>
            <a:endParaRPr lang="en-US" sz="4800" b="1" dirty="0">
              <a:latin typeface="Calibri"/>
            </a:endParaRPr>
          </a:p>
        </p:txBody>
      </p:sp>
      <p:sp>
        <p:nvSpPr>
          <p:cNvPr id="3" name="Text Box">
            <a:extLst>
              <a:ext uri="{FF2B5EF4-FFF2-40B4-BE49-F238E27FC236}">
                <a16:creationId xmlns:a16="http://schemas.microsoft.com/office/drawing/2014/main" id="{84C040C7-40D0-1742-EA7E-DA231233DE4F}"/>
              </a:ext>
            </a:extLst>
          </p:cNvPr>
          <p:cNvSpPr>
            <a:spLocks noGrp="1"/>
          </p:cNvSpPr>
          <p:nvPr>
            <p:ph sz="quarter" idx="4294967295"/>
          </p:nvPr>
        </p:nvSpPr>
        <p:spPr>
          <a:xfrm>
            <a:off x="927893" y="2835742"/>
            <a:ext cx="16432213" cy="5715000"/>
          </a:xfrm>
          <a:prstGeom prst="rect">
            <a:avLst/>
          </a:prstGeom>
        </p:spPr>
        <p:txBody>
          <a:bodyPr vert="horz" lIns="137160" tIns="68580" rIns="137160" bIns="68580" rtlCol="0" anchor="t">
            <a:noAutofit/>
          </a:bodyPr>
          <a:lstStyle/>
          <a:p>
            <a:pPr marL="0" indent="0">
              <a:buNone/>
            </a:pPr>
            <a:r>
              <a:rPr lang="en-US" sz="3000" b="1" dirty="0">
                <a:latin typeface="Calibri" panose="020F0502020204030204" pitchFamily="34" charset="0"/>
                <a:ea typeface="Aptos" panose="020B0004020202020204" pitchFamily="34" charset="0"/>
                <a:cs typeface="Calibri" panose="020F0502020204030204" pitchFamily="34" charset="0"/>
              </a:rPr>
              <a:t>3.   Monitor</a:t>
            </a:r>
            <a:r>
              <a:rPr lang="en-US" sz="3000" b="1" dirty="0">
                <a:effectLst/>
                <a:latin typeface="Calibri" panose="020F0502020204030204" pitchFamily="34" charset="0"/>
                <a:ea typeface="Aptos" panose="020B0004020202020204" pitchFamily="34" charset="0"/>
                <a:cs typeface="Calibri" panose="020F0502020204030204" pitchFamily="34" charset="0"/>
              </a:rPr>
              <a:t> the progress towards health equity indicators</a:t>
            </a:r>
            <a:r>
              <a:rPr lang="en-US" sz="3000" dirty="0">
                <a:effectLst/>
                <a:latin typeface="Calibri" panose="020F0502020204030204" pitchFamily="34" charset="0"/>
                <a:ea typeface="Aptos" panose="020B0004020202020204" pitchFamily="34" charset="0"/>
                <a:cs typeface="Calibri" panose="020F0502020204030204" pitchFamily="34" charset="0"/>
              </a:rPr>
              <a:t>.</a:t>
            </a:r>
            <a:endParaRPr lang="en-US" sz="3000" dirty="0">
              <a:effectLst/>
              <a:latin typeface="Calibri" panose="020F0502020204030204" pitchFamily="34" charset="0"/>
              <a:cs typeface="Calibri" panose="020F0502020204030204" pitchFamily="34" charset="0"/>
            </a:endParaRPr>
          </a:p>
          <a:p>
            <a:pPr lvl="1"/>
            <a:r>
              <a:rPr lang="en-US" sz="3000" dirty="0">
                <a:latin typeface="Calibri" panose="020F0502020204030204" pitchFamily="34" charset="0"/>
                <a:ea typeface="Aptos" panose="020B0004020202020204" pitchFamily="34" charset="0"/>
                <a:cs typeface="Calibri" panose="020F0502020204030204" pitchFamily="34" charset="0"/>
              </a:rPr>
              <a:t>Progress towards health equity indicators must be measured to improve outcomes and reduce inequities. Consider the following:</a:t>
            </a:r>
          </a:p>
          <a:p>
            <a:pPr lvl="2">
              <a:buFont typeface="Wingdings" panose="05000000000000000000" pitchFamily="2" charset="2"/>
              <a:buChar char="§"/>
            </a:pPr>
            <a:r>
              <a:rPr lang="en-US" sz="3000" i="1" dirty="0">
                <a:latin typeface="Calibri" panose="020F0502020204030204" pitchFamily="34" charset="0"/>
                <a:ea typeface="Aptos" panose="020B0004020202020204" pitchFamily="34" charset="0"/>
                <a:cs typeface="Calibri" panose="020F0502020204030204" pitchFamily="34" charset="0"/>
              </a:rPr>
              <a:t>Use health equity indicator data to demonstrate gaps in care by comparing a quality measure among two (or more) groups.  For example: Colon cancer screening rates for migrant communities are compared with screening rates for community citizens.</a:t>
            </a:r>
          </a:p>
          <a:p>
            <a:pPr lvl="2">
              <a:buFont typeface="Wingdings" panose="05000000000000000000" pitchFamily="2" charset="2"/>
              <a:buChar char="§"/>
            </a:pPr>
            <a:r>
              <a:rPr lang="en-US" sz="3000" i="1" dirty="0">
                <a:effectLst/>
                <a:latin typeface="Calibri" panose="020F0502020204030204" pitchFamily="34" charset="0"/>
                <a:ea typeface="Aptos" panose="020B0004020202020204" pitchFamily="34" charset="0"/>
                <a:cs typeface="Calibri" panose="020F0502020204030204" pitchFamily="34" charset="0"/>
              </a:rPr>
              <a:t>Develop dashboards for monitoring progress and reporting. Use the dashboard to assign individual tasks to public health agency staff. Ask yourself: What are we trying to accomplish? What are the manageable bite-sized tasks involved in implementing a change?</a:t>
            </a:r>
          </a:p>
          <a:p>
            <a:pPr lvl="2">
              <a:buFont typeface="Wingdings" panose="05000000000000000000" pitchFamily="2" charset="2"/>
              <a:buChar char="§"/>
            </a:pPr>
            <a:r>
              <a:rPr lang="en-US" sz="3000" i="1" dirty="0">
                <a:latin typeface="Calibri" panose="020F0502020204030204" pitchFamily="34" charset="0"/>
                <a:cs typeface="Calibri" panose="020F0502020204030204" pitchFamily="34" charset="0"/>
              </a:rPr>
              <a:t>Monitor progress on the health equity indicators and determine what actions will be taken to adjust to improve outcomes and reduce inequities.</a:t>
            </a:r>
            <a:r>
              <a:rPr lang="en-US" sz="3000" dirty="0">
                <a:latin typeface="Calibri" panose="020F0502020204030204" pitchFamily="34" charset="0"/>
                <a:cs typeface="Calibri" panose="020F0502020204030204" pitchFamily="34" charset="0"/>
              </a:rPr>
              <a:t> </a:t>
            </a:r>
            <a:r>
              <a:rPr lang="en-US" sz="3000" i="1" dirty="0">
                <a:latin typeface="Calibri" panose="020F0502020204030204" pitchFamily="34" charset="0"/>
                <a:cs typeface="Calibri" panose="020F0502020204030204" pitchFamily="34" charset="0"/>
              </a:rPr>
              <a:t>Ask yourself: Who is accountable for adjusting strategies to drive improvement as measured by indicators?</a:t>
            </a:r>
          </a:p>
        </p:txBody>
      </p:sp>
    </p:spTree>
    <p:extLst>
      <p:ext uri="{BB962C8B-B14F-4D97-AF65-F5344CB8AC3E}">
        <p14:creationId xmlns:p14="http://schemas.microsoft.com/office/powerpoint/2010/main" val="3577685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BEA4453-0BF9-ED4D-4710-5E26DA70C3F6}"/>
              </a:ext>
            </a:extLst>
          </p:cNvPr>
          <p:cNvSpPr>
            <a:spLocks noGrp="1"/>
          </p:cNvSpPr>
          <p:nvPr>
            <p:ph type="title" idx="4294967295"/>
          </p:nvPr>
        </p:nvSpPr>
        <p:spPr>
          <a:xfrm>
            <a:off x="914400" y="887413"/>
            <a:ext cx="8189913" cy="1295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Example</a:t>
            </a:r>
          </a:p>
        </p:txBody>
      </p:sp>
      <p:sp>
        <p:nvSpPr>
          <p:cNvPr id="3" name="Text Box">
            <a:extLst>
              <a:ext uri="{FF2B5EF4-FFF2-40B4-BE49-F238E27FC236}">
                <a16:creationId xmlns:a16="http://schemas.microsoft.com/office/drawing/2014/main" id="{59C039F0-0365-FF47-F620-88AEB17AE687}"/>
              </a:ext>
            </a:extLst>
          </p:cNvPr>
          <p:cNvSpPr>
            <a:spLocks noGrp="1"/>
          </p:cNvSpPr>
          <p:nvPr>
            <p:ph sz="quarter" idx="4294967295"/>
          </p:nvPr>
        </p:nvSpPr>
        <p:spPr>
          <a:xfrm>
            <a:off x="914400" y="2741613"/>
            <a:ext cx="9772650" cy="6010275"/>
          </a:xfrm>
          <a:prstGeom prst="rect">
            <a:avLst/>
          </a:prstGeom>
        </p:spPr>
        <p:txBody>
          <a:bodyPr lIns="91440" tIns="45720" rIns="91440" bIns="45720" anchor="t">
            <a:normAutofit lnSpcReduction="10000"/>
          </a:bodyPr>
          <a:lstStyle/>
          <a:p>
            <a:r>
              <a:rPr lang="en-US" sz="2700" dirty="0">
                <a:latin typeface="Calibri" panose="020F0502020204030204" pitchFamily="34" charset="0"/>
                <a:cs typeface="Calibri" panose="020F0502020204030204" pitchFamily="34" charset="0"/>
              </a:rPr>
              <a:t>An island area’s public health agency identified cancer as a leading cause of death through its vital statistics data. Based on this finding, the health agency included improving cervical cancer screening as part of its health improvement plan. When stratifying the screening data by age, the health department found that a lower percentage of women over the age of 30 received screening than those aged 30 and under, even though cervical cancer occurs most often in women over the age of 30. Therefore, the public health agency decided to focus its screening efforts on women over 30 years of age. </a:t>
            </a:r>
          </a:p>
          <a:p>
            <a:endParaRPr lang="en-US" sz="2700" dirty="0">
              <a:latin typeface="Calibri" panose="020F0502020204030204" pitchFamily="34" charset="0"/>
              <a:cs typeface="Calibri" panose="020F0502020204030204" pitchFamily="34" charset="0"/>
            </a:endParaRPr>
          </a:p>
          <a:p>
            <a:r>
              <a:rPr lang="en-US" sz="2700" dirty="0">
                <a:latin typeface="Calibri" panose="020F0502020204030204" pitchFamily="34" charset="0"/>
                <a:cs typeface="Calibri" panose="020F0502020204030204" pitchFamily="34" charset="0"/>
              </a:rPr>
              <a:t>Example SMARTIE (</a:t>
            </a:r>
            <a:r>
              <a:rPr lang="en-US" sz="2700" b="1" dirty="0">
                <a:latin typeface="Calibri" panose="020F0502020204030204" pitchFamily="34" charset="0"/>
                <a:cs typeface="Calibri" panose="020F0502020204030204" pitchFamily="34" charset="0"/>
              </a:rPr>
              <a:t>S</a:t>
            </a:r>
            <a:r>
              <a:rPr lang="en-US" sz="2700" dirty="0">
                <a:latin typeface="Calibri" panose="020F0502020204030204" pitchFamily="34" charset="0"/>
                <a:cs typeface="Calibri" panose="020F0502020204030204" pitchFamily="34" charset="0"/>
              </a:rPr>
              <a:t>pecific, </a:t>
            </a:r>
            <a:r>
              <a:rPr lang="en-US" sz="2700" b="1" dirty="0">
                <a:latin typeface="Calibri" panose="020F0502020204030204" pitchFamily="34" charset="0"/>
                <a:cs typeface="Calibri" panose="020F0502020204030204" pitchFamily="34" charset="0"/>
              </a:rPr>
              <a:t>M</a:t>
            </a:r>
            <a:r>
              <a:rPr lang="en-US" sz="2700" dirty="0">
                <a:latin typeface="Calibri" panose="020F0502020204030204" pitchFamily="34" charset="0"/>
                <a:cs typeface="Calibri" panose="020F0502020204030204" pitchFamily="34" charset="0"/>
              </a:rPr>
              <a:t>easurable,</a:t>
            </a:r>
            <a:r>
              <a:rPr lang="en-US" sz="2700" b="1" dirty="0">
                <a:latin typeface="Calibri" panose="020F0502020204030204" pitchFamily="34" charset="0"/>
                <a:cs typeface="Calibri" panose="020F0502020204030204" pitchFamily="34" charset="0"/>
              </a:rPr>
              <a:t> A</a:t>
            </a:r>
            <a:r>
              <a:rPr lang="en-US" sz="2700" dirty="0">
                <a:latin typeface="Calibri" panose="020F0502020204030204" pitchFamily="34" charset="0"/>
                <a:cs typeface="Calibri" panose="020F0502020204030204" pitchFamily="34" charset="0"/>
              </a:rPr>
              <a:t>ttainable, </a:t>
            </a:r>
            <a:r>
              <a:rPr lang="en-US" sz="2700" b="1" dirty="0">
                <a:latin typeface="Calibri" panose="020F0502020204030204" pitchFamily="34" charset="0"/>
                <a:cs typeface="Calibri" panose="020F0502020204030204" pitchFamily="34" charset="0"/>
              </a:rPr>
              <a:t>R</a:t>
            </a:r>
            <a:r>
              <a:rPr lang="en-US" sz="2700" dirty="0">
                <a:latin typeface="Calibri" panose="020F0502020204030204" pitchFamily="34" charset="0"/>
                <a:cs typeface="Calibri" panose="020F0502020204030204" pitchFamily="34" charset="0"/>
              </a:rPr>
              <a:t>ealistic, </a:t>
            </a:r>
            <a:r>
              <a:rPr lang="en-US" sz="2700" b="1" dirty="0">
                <a:latin typeface="Calibri" panose="020F0502020204030204" pitchFamily="34" charset="0"/>
                <a:cs typeface="Calibri" panose="020F0502020204030204" pitchFamily="34" charset="0"/>
              </a:rPr>
              <a:t>T</a:t>
            </a:r>
            <a:r>
              <a:rPr lang="en-US" sz="2700" dirty="0">
                <a:latin typeface="Calibri" panose="020F0502020204030204" pitchFamily="34" charset="0"/>
                <a:cs typeface="Calibri" panose="020F0502020204030204" pitchFamily="34" charset="0"/>
              </a:rPr>
              <a:t>ime-Bound, </a:t>
            </a:r>
            <a:r>
              <a:rPr lang="en-US" sz="2700" b="1" dirty="0">
                <a:latin typeface="Calibri" panose="020F0502020204030204" pitchFamily="34" charset="0"/>
                <a:cs typeface="Calibri" panose="020F0502020204030204" pitchFamily="34" charset="0"/>
              </a:rPr>
              <a:t>I</a:t>
            </a:r>
            <a:r>
              <a:rPr lang="en-US" sz="2700" dirty="0">
                <a:latin typeface="Calibri" panose="020F0502020204030204" pitchFamily="34" charset="0"/>
                <a:cs typeface="Calibri" panose="020F0502020204030204" pitchFamily="34" charset="0"/>
              </a:rPr>
              <a:t>nclusive, and </a:t>
            </a:r>
            <a:r>
              <a:rPr lang="en-US" sz="2700" b="1" dirty="0">
                <a:latin typeface="Calibri" panose="020F0502020204030204" pitchFamily="34" charset="0"/>
                <a:cs typeface="Calibri" panose="020F0502020204030204" pitchFamily="34" charset="0"/>
              </a:rPr>
              <a:t>E</a:t>
            </a:r>
            <a:r>
              <a:rPr lang="en-US" sz="2700" dirty="0">
                <a:latin typeface="Calibri" panose="020F0502020204030204" pitchFamily="34" charset="0"/>
                <a:cs typeface="Calibri" panose="020F0502020204030204" pitchFamily="34" charset="0"/>
              </a:rPr>
              <a:t>quitable) Goal: Over the next five years, we will increase our cervical cancer screening rate for women over the age of 30 by 5% every year from 28% to 55%.</a:t>
            </a:r>
          </a:p>
        </p:txBody>
      </p:sp>
      <p:sp>
        <p:nvSpPr>
          <p:cNvPr id="5" name="Rectangle">
            <a:extLst>
              <a:ext uri="{FF2B5EF4-FFF2-40B4-BE49-F238E27FC236}">
                <a16:creationId xmlns:a16="http://schemas.microsoft.com/office/drawing/2014/main" id="{C8E3F9F9-BFCE-C1F2-DB22-E5C8F68E8EC1}"/>
              </a:ext>
              <a:ext uri="{C183D7F6-B498-43B3-948B-1728B52AA6E4}">
                <adec:decorative xmlns:adec="http://schemas.microsoft.com/office/drawing/2017/decorative" val="1"/>
              </a:ext>
            </a:extLst>
          </p:cNvPr>
          <p:cNvSpPr/>
          <p:nvPr/>
        </p:nvSpPr>
        <p:spPr>
          <a:xfrm>
            <a:off x="12236824" y="0"/>
            <a:ext cx="6051176" cy="10287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Callout">
            <a:extLst>
              <a:ext uri="{FF2B5EF4-FFF2-40B4-BE49-F238E27FC236}">
                <a16:creationId xmlns:a16="http://schemas.microsoft.com/office/drawing/2014/main" id="{F1412B97-CE45-0B7C-B5DA-EBAEBA74C406}"/>
              </a:ext>
            </a:extLst>
          </p:cNvPr>
          <p:cNvSpPr>
            <a:spLocks noGrp="1"/>
          </p:cNvSpPr>
          <p:nvPr>
            <p:ph type="body" sz="quarter" idx="4294967295"/>
          </p:nvPr>
        </p:nvSpPr>
        <p:spPr>
          <a:xfrm>
            <a:off x="12827000" y="952500"/>
            <a:ext cx="5461000" cy="8801100"/>
          </a:xfrm>
          <a:prstGeom prst="rect">
            <a:avLst/>
          </a:prstGeom>
        </p:spPr>
        <p:txBody>
          <a:bodyPr lIns="91440" tIns="45720" rIns="91440" bIns="45720" anchor="t">
            <a:normAutofit fontScale="77500" lnSpcReduction="20000"/>
          </a:bodyPr>
          <a:lstStyle/>
          <a:p>
            <a:pPr marL="0" marR="0">
              <a:lnSpc>
                <a:spcPct val="115000"/>
              </a:lnSpc>
              <a:spcBef>
                <a:spcPts val="0"/>
              </a:spcBef>
              <a:spcAft>
                <a:spcPts val="800"/>
              </a:spcAft>
              <a:buNone/>
            </a:pPr>
            <a:r>
              <a:rPr lang="en-US"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"We have a health equity program that is housed within the Office of Planning and Development that is addressing how the department defines and institutionalizes health equity. It </a:t>
            </a:r>
            <a:r>
              <a:rPr lang="en-US"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starts at the strategic plan level</a:t>
            </a:r>
            <a:r>
              <a:rPr lang="en-US"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 because it is one of the identified priorities in the current strategic plan, but also how we operationalize that and continue to develop it."</a:t>
            </a:r>
          </a:p>
          <a:p>
            <a:pPr>
              <a:lnSpc>
                <a:spcPct val="114999"/>
              </a:lnSpc>
              <a:spcBef>
                <a:spcPts val="0"/>
              </a:spcBef>
              <a:spcAft>
                <a:spcPts val="800"/>
              </a:spcAft>
              <a:buNone/>
            </a:pPr>
            <a:endParaRPr lang="en-US" kern="100" dirty="0">
              <a:latin typeface="Calibri" panose="020F0502020204030204" pitchFamily="34" charset="0"/>
              <a:ea typeface="Aptos" panose="020B0004020202020204" pitchFamily="34" charset="0"/>
              <a:cs typeface="Calibri" panose="020F0502020204030204" pitchFamily="34" charset="0"/>
            </a:endParaRPr>
          </a:p>
          <a:p>
            <a:pPr marL="0" marR="0">
              <a:lnSpc>
                <a:spcPct val="115000"/>
              </a:lnSpc>
              <a:spcBef>
                <a:spcPts val="0"/>
              </a:spcBef>
              <a:spcAft>
                <a:spcPts val="800"/>
              </a:spcAft>
              <a:buNone/>
            </a:pPr>
            <a:r>
              <a:rPr lang="en-US" i="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Islands Areas Public Health Agency</a:t>
            </a:r>
            <a:endParaRPr lang="en-US" kern="1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494583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2266944-567B-D264-110A-D57C0E21CFF1}"/>
              </a:ext>
            </a:extLst>
          </p:cNvPr>
          <p:cNvSpPr>
            <a:spLocks noGrp="1"/>
          </p:cNvSpPr>
          <p:nvPr>
            <p:ph type="title" idx="4294967295"/>
          </p:nvPr>
        </p:nvSpPr>
        <p:spPr>
          <a:xfrm>
            <a:off x="3009900" y="3014663"/>
            <a:ext cx="12268200" cy="27336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Step Six</a:t>
            </a:r>
          </a:p>
        </p:txBody>
      </p:sp>
      <p:sp>
        <p:nvSpPr>
          <p:cNvPr id="3" name="Subtitle">
            <a:extLst>
              <a:ext uri="{FF2B5EF4-FFF2-40B4-BE49-F238E27FC236}">
                <a16:creationId xmlns:a16="http://schemas.microsoft.com/office/drawing/2014/main" id="{ADE183AA-35CC-3FFA-0D8A-F1B73F187EEA}"/>
              </a:ext>
            </a:extLst>
          </p:cNvPr>
          <p:cNvSpPr>
            <a:spLocks noGrp="1"/>
          </p:cNvSpPr>
          <p:nvPr>
            <p:ph type="body" sz="quarter" idx="4294967295"/>
          </p:nvPr>
        </p:nvSpPr>
        <p:spPr>
          <a:xfrm>
            <a:off x="3009900" y="5865159"/>
            <a:ext cx="12268200" cy="914400"/>
          </a:xfrm>
          <a:prstGeom prst="rect">
            <a:avLst/>
          </a:prstGeom>
        </p:spPr>
        <p:txBody>
          <a:bodyPr/>
          <a:lstStyle/>
          <a:p>
            <a:pPr marL="0" indent="0" algn="ctr">
              <a:buNone/>
            </a:pPr>
            <a:r>
              <a:rPr lang="en-US" sz="3600" b="1" dirty="0">
                <a:latin typeface="Calibri" panose="020F0502020204030204" pitchFamily="34" charset="0"/>
                <a:cs typeface="Calibri" panose="020F0502020204030204" pitchFamily="34" charset="0"/>
              </a:rPr>
              <a:t>Revisit and Scale Up Plans for Measuring Health Equity</a:t>
            </a:r>
          </a:p>
        </p:txBody>
      </p:sp>
    </p:spTree>
    <p:extLst>
      <p:ext uri="{BB962C8B-B14F-4D97-AF65-F5344CB8AC3E}">
        <p14:creationId xmlns:p14="http://schemas.microsoft.com/office/powerpoint/2010/main" val="707556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pen Rectangle">
            <a:extLst>
              <a:ext uri="{FF2B5EF4-FFF2-40B4-BE49-F238E27FC236}">
                <a16:creationId xmlns:a16="http://schemas.microsoft.com/office/drawing/2014/main" id="{FCE0ABA2-DF8F-994B-CAD2-F223213AB702}"/>
              </a:ext>
              <a:ext uri="{C183D7F6-B498-43B3-948B-1728B52AA6E4}">
                <adec:decorative xmlns:adec="http://schemas.microsoft.com/office/drawing/2017/decorative" val="1"/>
              </a:ext>
            </a:extLst>
          </p:cNvPr>
          <p:cNvSpPr/>
          <p:nvPr/>
        </p:nvSpPr>
        <p:spPr>
          <a:xfrm>
            <a:off x="3380709" y="7869249"/>
            <a:ext cx="11526583" cy="1541451"/>
          </a:xfrm>
          <a:custGeom>
            <a:avLst/>
            <a:gdLst/>
            <a:ahLst/>
            <a:cxnLst/>
            <a:rect l="l" t="t" r="r" b="b"/>
            <a:pathLst>
              <a:path w="3474433" h="405979">
                <a:moveTo>
                  <a:pt x="29930" y="0"/>
                </a:moveTo>
                <a:lnTo>
                  <a:pt x="3444503" y="0"/>
                </a:lnTo>
                <a:cubicBezTo>
                  <a:pt x="3452441" y="0"/>
                  <a:pt x="3460054" y="3153"/>
                  <a:pt x="3465667" y="8766"/>
                </a:cubicBezTo>
                <a:cubicBezTo>
                  <a:pt x="3471280" y="14379"/>
                  <a:pt x="3474433" y="21992"/>
                  <a:pt x="3474433" y="29930"/>
                </a:cubicBezTo>
                <a:lnTo>
                  <a:pt x="3474433" y="376049"/>
                </a:lnTo>
                <a:cubicBezTo>
                  <a:pt x="3474433" y="392579"/>
                  <a:pt x="3461033" y="405979"/>
                  <a:pt x="3444503" y="405979"/>
                </a:cubicBezTo>
                <a:lnTo>
                  <a:pt x="29930" y="405979"/>
                </a:lnTo>
                <a:cubicBezTo>
                  <a:pt x="13400" y="405979"/>
                  <a:pt x="0" y="392579"/>
                  <a:pt x="0" y="376049"/>
                </a:cubicBezTo>
                <a:lnTo>
                  <a:pt x="0" y="29930"/>
                </a:lnTo>
                <a:cubicBezTo>
                  <a:pt x="0" y="13400"/>
                  <a:pt x="13400" y="0"/>
                  <a:pt x="29930" y="0"/>
                </a:cubicBezTo>
                <a:close/>
              </a:path>
            </a:pathLst>
          </a:custGeom>
          <a:noFill/>
          <a:ln w="12700">
            <a:solidFill>
              <a:schemeClr val="tx1"/>
            </a:solidFill>
          </a:ln>
        </p:spPr>
        <p:txBody>
          <a:bodyPr/>
          <a:lstStyle/>
          <a:p>
            <a:endParaRPr lang="en-US"/>
          </a:p>
        </p:txBody>
      </p:sp>
      <p:sp>
        <p:nvSpPr>
          <p:cNvPr id="7" name="Title">
            <a:extLst>
              <a:ext uri="{FF2B5EF4-FFF2-40B4-BE49-F238E27FC236}">
                <a16:creationId xmlns:a16="http://schemas.microsoft.com/office/drawing/2014/main" id="{7FE45591-6C76-38CE-769D-98067787046B}"/>
              </a:ext>
            </a:extLst>
          </p:cNvPr>
          <p:cNvSpPr>
            <a:spLocks noGrp="1"/>
          </p:cNvSpPr>
          <p:nvPr>
            <p:ph type="title" idx="4294967295"/>
          </p:nvPr>
        </p:nvSpPr>
        <p:spPr>
          <a:xfrm>
            <a:off x="3805237" y="8197855"/>
            <a:ext cx="10677525" cy="884237"/>
          </a:xfrm>
          <a:prstGeom prst="rect">
            <a:avLst/>
          </a:prstGeom>
        </p:spPr>
        <p:txBody>
          <a:bodyPr anchor="b">
            <a:normAutofit fontScale="90000"/>
          </a:bodyPr>
          <a:lstStyle/>
          <a:p>
            <a:pPr algn="ctr"/>
            <a:r>
              <a:rPr lang="en-US" sz="7200" b="1" dirty="0">
                <a:latin typeface="Calibri" panose="020F0502020204030204" pitchFamily="34" charset="0"/>
                <a:cs typeface="Calibri" panose="020F0502020204030204" pitchFamily="34" charset="0"/>
              </a:rPr>
              <a:t>Step Six</a:t>
            </a:r>
          </a:p>
        </p:txBody>
      </p:sp>
      <p:sp>
        <p:nvSpPr>
          <p:cNvPr id="6" name="Text Box">
            <a:extLst>
              <a:ext uri="{FF2B5EF4-FFF2-40B4-BE49-F238E27FC236}">
                <a16:creationId xmlns:a16="http://schemas.microsoft.com/office/drawing/2014/main" id="{F1DFDC87-FE96-FDD1-3F03-F581C8D5BE3A}"/>
              </a:ext>
            </a:extLst>
          </p:cNvPr>
          <p:cNvSpPr txBox="1"/>
          <p:nvPr/>
        </p:nvSpPr>
        <p:spPr>
          <a:xfrm>
            <a:off x="10071847" y="3170332"/>
            <a:ext cx="7315200" cy="1569660"/>
          </a:xfrm>
          <a:prstGeom prst="rect">
            <a:avLst/>
          </a:prstGeom>
          <a:noFill/>
        </p:spPr>
        <p:txBody>
          <a:bodyPr wrap="square" lIns="91440" tIns="45720" rIns="91440" bIns="45720" anchor="t">
            <a:spAutoFit/>
          </a:bodyPr>
          <a:lstStyle/>
          <a:p>
            <a:r>
              <a:rPr lang="en-US" sz="3200" dirty="0">
                <a:effectLst/>
                <a:latin typeface="Calibri" panose="020F0502020204030204" pitchFamily="34" charset="0"/>
                <a:ea typeface="Aptos" panose="020B0004020202020204" pitchFamily="34" charset="0"/>
                <a:cs typeface="Calibri" panose="020F0502020204030204" pitchFamily="34" charset="0"/>
              </a:rPr>
              <a:t>Revisiting </a:t>
            </a:r>
            <a:r>
              <a:rPr lang="en-US" sz="3200" dirty="0">
                <a:latin typeface="Calibri" panose="020F0502020204030204" pitchFamily="34" charset="0"/>
                <a:ea typeface="Aptos" panose="020B0004020202020204" pitchFamily="34" charset="0"/>
                <a:cs typeface="Calibri" panose="020F0502020204030204" pitchFamily="34" charset="0"/>
              </a:rPr>
              <a:t>and scaling up plans to measure health equity requires </a:t>
            </a:r>
            <a:r>
              <a:rPr lang="en-US" sz="3200" dirty="0">
                <a:effectLst/>
                <a:latin typeface="Calibri" panose="020F0502020204030204" pitchFamily="34" charset="0"/>
                <a:ea typeface="Aptos" panose="020B0004020202020204" pitchFamily="34" charset="0"/>
                <a:cs typeface="Calibri" panose="020F0502020204030204" pitchFamily="34" charset="0"/>
              </a:rPr>
              <a:t>some flexibility as the issues will change over time.</a:t>
            </a:r>
            <a:r>
              <a:rPr lang="en-US" sz="3200" dirty="0">
                <a:latin typeface="Calibri" panose="020F0502020204030204" pitchFamily="34" charset="0"/>
                <a:ea typeface="Aptos" panose="020B0004020202020204" pitchFamily="34" charset="0"/>
                <a:cs typeface="Calibri" panose="020F0502020204030204" pitchFamily="34" charset="0"/>
              </a:rPr>
              <a:t> </a:t>
            </a:r>
            <a:endParaRPr lang="en-US" sz="2800" dirty="0">
              <a:effectLst/>
              <a:latin typeface="Calibri" panose="020F0502020204030204" pitchFamily="34" charset="0"/>
              <a:ea typeface="Aptos" panose="020B0004020202020204" pitchFamily="34" charset="0"/>
              <a:cs typeface="Calibri" panose="020F0502020204030204" pitchFamily="34" charset="0"/>
            </a:endParaRPr>
          </a:p>
        </p:txBody>
      </p:sp>
      <p:pic>
        <p:nvPicPr>
          <p:cNvPr id="8" name="Picture" descr="Traditional meeting house in Palau, called a Bai">
            <a:extLst>
              <a:ext uri="{FF2B5EF4-FFF2-40B4-BE49-F238E27FC236}">
                <a16:creationId xmlns:a16="http://schemas.microsoft.com/office/drawing/2014/main" id="{BAE58927-DB92-0809-C62E-98DF1F70C3B1}"/>
              </a:ext>
              <a:ext uri="{C183D7F6-B498-43B3-948B-1728B52AA6E4}">
                <adec:decorative xmlns:adec="http://schemas.microsoft.com/office/drawing/2017/decorative" val="0"/>
              </a:ext>
            </a:extLst>
          </p:cNvPr>
          <p:cNvPicPr>
            <a:picLocks noChangeAspect="1"/>
          </p:cNvPicPr>
          <p:nvPr/>
        </p:nvPicPr>
        <p:blipFill rotWithShape="1">
          <a:blip r:embed="rId3"/>
          <a:srcRect t="6595" b="6595"/>
          <a:stretch/>
        </p:blipFill>
        <p:spPr>
          <a:xfrm>
            <a:off x="892834" y="1132610"/>
            <a:ext cx="8672096" cy="5645105"/>
          </a:xfrm>
          <a:prstGeom prst="rect">
            <a:avLst/>
          </a:prstGeom>
        </p:spPr>
      </p:pic>
    </p:spTree>
    <p:extLst>
      <p:ext uri="{BB962C8B-B14F-4D97-AF65-F5344CB8AC3E}">
        <p14:creationId xmlns:p14="http://schemas.microsoft.com/office/powerpoint/2010/main" val="407020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BA5C8F-97EF-43F2-BD1B-827DD8E6E9CA}"/>
              </a:ext>
            </a:extLst>
          </p:cNvPr>
          <p:cNvSpPr>
            <a:spLocks noGrp="1"/>
          </p:cNvSpPr>
          <p:nvPr>
            <p:ph type="title" idx="4294967295"/>
          </p:nvPr>
        </p:nvSpPr>
        <p:spPr>
          <a:xfrm>
            <a:off x="1524000" y="1271532"/>
            <a:ext cx="10321925" cy="1182688"/>
          </a:xfrm>
          <a:prstGeom prst="rect">
            <a:avLst/>
          </a:prstGeom>
        </p:spPr>
        <p:txBody>
          <a:bodyPr lIns="91440" tIns="45720" rIns="91440" bIns="45720" anchor="t">
            <a:noAutofit/>
          </a:bodyPr>
          <a:lstStyle/>
          <a:p>
            <a:pPr algn="l"/>
            <a:r>
              <a:rPr lang="en-US" sz="4800" b="1" dirty="0">
                <a:latin typeface="Calibri"/>
                <a:ea typeface="+mj-lt"/>
                <a:cs typeface="+mj-lt"/>
              </a:rPr>
              <a:t>Step Six: Revisiting and Scaling Up Plans for Measuring Health Equity  </a:t>
            </a:r>
            <a:endParaRPr lang="en-US" sz="4800" b="1" dirty="0"/>
          </a:p>
        </p:txBody>
      </p:sp>
      <p:sp>
        <p:nvSpPr>
          <p:cNvPr id="3" name="Text Box">
            <a:extLst>
              <a:ext uri="{FF2B5EF4-FFF2-40B4-BE49-F238E27FC236}">
                <a16:creationId xmlns:a16="http://schemas.microsoft.com/office/drawing/2014/main" id="{A8BDEEC3-531A-57D2-024C-C12C240E016E}"/>
              </a:ext>
            </a:extLst>
          </p:cNvPr>
          <p:cNvSpPr>
            <a:spLocks noGrp="1"/>
          </p:cNvSpPr>
          <p:nvPr>
            <p:ph sz="quarter" idx="4294967295"/>
          </p:nvPr>
        </p:nvSpPr>
        <p:spPr>
          <a:xfrm>
            <a:off x="1524000" y="3373204"/>
            <a:ext cx="15240000" cy="6057900"/>
          </a:xfrm>
          <a:prstGeom prst="rect">
            <a:avLst/>
          </a:prstGeom>
        </p:spPr>
        <p:txBody>
          <a:bodyPr vert="horz" lIns="137160" tIns="68580" rIns="137160" bIns="68580" rtlCol="0" anchor="t">
            <a:normAutofit/>
          </a:bodyPr>
          <a:lstStyle/>
          <a:p>
            <a:pPr marL="514350" indent="-514350">
              <a:buAutoNum type="arabicPeriod"/>
            </a:pPr>
            <a:r>
              <a:rPr lang="en-US" sz="3200" b="1" dirty="0">
                <a:latin typeface="Calibri" panose="020F0502020204030204" pitchFamily="34" charset="0"/>
                <a:ea typeface="+mn-lt"/>
                <a:cs typeface="Calibri" panose="020F0502020204030204" pitchFamily="34" charset="0"/>
              </a:rPr>
              <a:t>Consider challenges in measuring health equity</a:t>
            </a:r>
            <a:r>
              <a:rPr lang="en-US" sz="3200" b="1" dirty="0">
                <a:latin typeface="Calibri" panose="020F0502020204030204" pitchFamily="34" charset="0"/>
                <a:cs typeface="Calibri" panose="020F0502020204030204" pitchFamily="34" charset="0"/>
              </a:rPr>
              <a:t>.</a:t>
            </a:r>
          </a:p>
          <a:p>
            <a:pPr marL="857250" lvl="1" indent="-457200"/>
            <a:r>
              <a:rPr lang="en-US" sz="3200" dirty="0">
                <a:latin typeface="Calibri" panose="020F0502020204030204" pitchFamily="34" charset="0"/>
                <a:cs typeface="Calibri" panose="020F0502020204030204" pitchFamily="34" charset="0"/>
              </a:rPr>
              <a:t>When revisiting and scaling up plans, it is important to consider the challenges identified in </a:t>
            </a:r>
            <a:r>
              <a:rPr lang="en-US" sz="3200" u="sng" dirty="0">
                <a:latin typeface="Calibri" panose="020F0502020204030204" pitchFamily="34" charset="0"/>
                <a:ea typeface="+mn-lt"/>
                <a:cs typeface="Calibri" panose="020F0502020204030204" pitchFamily="34" charset="0"/>
                <a:hlinkClick r:id="rId3"/>
              </a:rPr>
              <a:t>Measuring Health Equity: An assessment of equity metrics in performance management and planning</a:t>
            </a:r>
            <a:r>
              <a:rPr lang="en-US" sz="3200" dirty="0">
                <a:latin typeface="Calibri" panose="020F0502020204030204" pitchFamily="34" charset="0"/>
                <a:cs typeface="Calibri" panose="020F0502020204030204" pitchFamily="34" charset="0"/>
              </a:rPr>
              <a:t> – namely workforce capacity and data limitations. </a:t>
            </a:r>
          </a:p>
          <a:p>
            <a:pPr marL="1257300" lvl="2" indent="-457200">
              <a:buFont typeface="Wingdings" panose="05000000000000000000" pitchFamily="2" charset="2"/>
              <a:buChar char="§"/>
            </a:pPr>
            <a:r>
              <a:rPr lang="en-US" sz="3200" b="1" dirty="0">
                <a:latin typeface="Calibri" panose="020F0502020204030204" pitchFamily="34" charset="0"/>
                <a:ea typeface="Aptos" panose="020B0004020202020204" pitchFamily="34" charset="0"/>
                <a:cs typeface="Calibri" panose="020F0502020204030204" pitchFamily="34" charset="0"/>
              </a:rPr>
              <a:t>Increasing Workforce Capacity: </a:t>
            </a:r>
            <a:r>
              <a:rPr lang="en-US" sz="3200" dirty="0">
                <a:latin typeface="Calibri" panose="020F0502020204030204" pitchFamily="34" charset="0"/>
                <a:ea typeface="Aptos" panose="020B0004020202020204" pitchFamily="34" charset="0"/>
                <a:cs typeface="Calibri" panose="020F0502020204030204" pitchFamily="34" charset="0"/>
              </a:rPr>
              <a:t>Seek </a:t>
            </a:r>
            <a:r>
              <a:rPr lang="en-US" sz="3200" dirty="0">
                <a:effectLst/>
                <a:latin typeface="Calibri" panose="020F0502020204030204" pitchFamily="34" charset="0"/>
                <a:ea typeface="Aptos" panose="020B0004020202020204" pitchFamily="34" charset="0"/>
                <a:cs typeface="Calibri" panose="020F0502020204030204" pitchFamily="34" charset="0"/>
              </a:rPr>
              <a:t>out resources, tools, and training to enhance the skills of the workforce.</a:t>
            </a:r>
          </a:p>
          <a:p>
            <a:pPr marL="1257300" lvl="2" indent="-457200">
              <a:buFont typeface="Wingdings" panose="05000000000000000000" pitchFamily="2" charset="2"/>
              <a:buChar char="§"/>
            </a:pPr>
            <a:r>
              <a:rPr lang="en-US" sz="3200" b="1" dirty="0">
                <a:latin typeface="Calibri" panose="020F0502020204030204" pitchFamily="34" charset="0"/>
                <a:ea typeface="Aptos" panose="020B0004020202020204" pitchFamily="34" charset="0"/>
                <a:cs typeface="Calibri" panose="020F0502020204030204" pitchFamily="34" charset="0"/>
              </a:rPr>
              <a:t>Decreasing Data Limitations: </a:t>
            </a:r>
            <a:r>
              <a:rPr lang="en-US" sz="3200" b="0" dirty="0">
                <a:latin typeface="Calibri" panose="020F0502020204030204" pitchFamily="34" charset="0"/>
                <a:cs typeface="Calibri" panose="020F0502020204030204" pitchFamily="34" charset="0"/>
              </a:rPr>
              <a:t>Identify data gaps in measuring health equity and including lacking data points on health assessments will inform subsequent health equity efforts.</a:t>
            </a:r>
          </a:p>
        </p:txBody>
      </p:sp>
    </p:spTree>
    <p:extLst>
      <p:ext uri="{BB962C8B-B14F-4D97-AF65-F5344CB8AC3E}">
        <p14:creationId xmlns:p14="http://schemas.microsoft.com/office/powerpoint/2010/main" val="3271567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BA5C8F-97EF-43F2-BD1B-827DD8E6E9CA}"/>
              </a:ext>
            </a:extLst>
          </p:cNvPr>
          <p:cNvSpPr>
            <a:spLocks noGrp="1"/>
          </p:cNvSpPr>
          <p:nvPr>
            <p:ph type="title" idx="4294967295"/>
          </p:nvPr>
        </p:nvSpPr>
        <p:spPr>
          <a:xfrm>
            <a:off x="1524000" y="715260"/>
            <a:ext cx="10321925" cy="1477963"/>
          </a:xfrm>
          <a:prstGeom prst="rect">
            <a:avLst/>
          </a:prstGeom>
        </p:spPr>
        <p:txBody>
          <a:bodyPr lIns="91440" tIns="45720" rIns="91440" bIns="45720" anchor="t">
            <a:noAutofit/>
          </a:bodyPr>
          <a:lstStyle/>
          <a:p>
            <a:pPr algn="l"/>
            <a:r>
              <a:rPr lang="en-US" sz="4800" b="1" dirty="0">
                <a:latin typeface="Calibri"/>
                <a:ea typeface="+mj-lt"/>
                <a:cs typeface="+mj-lt"/>
              </a:rPr>
              <a:t>Step Six: Revisiting and Scaling Up Plans for Measuring Health Equity </a:t>
            </a:r>
            <a:r>
              <a:rPr lang="en-US" sz="4800" dirty="0">
                <a:latin typeface="Calibri"/>
                <a:ea typeface="+mj-lt"/>
                <a:cs typeface="+mj-lt"/>
              </a:rPr>
              <a:t> </a:t>
            </a:r>
            <a:endParaRPr lang="en-US" sz="4000" dirty="0">
              <a:latin typeface="Calibri"/>
            </a:endParaRPr>
          </a:p>
        </p:txBody>
      </p:sp>
      <p:sp>
        <p:nvSpPr>
          <p:cNvPr id="3" name="Text Box">
            <a:extLst>
              <a:ext uri="{FF2B5EF4-FFF2-40B4-BE49-F238E27FC236}">
                <a16:creationId xmlns:a16="http://schemas.microsoft.com/office/drawing/2014/main" id="{A8BDEEC3-531A-57D2-024C-C12C240E016E}"/>
              </a:ext>
            </a:extLst>
          </p:cNvPr>
          <p:cNvSpPr>
            <a:spLocks noGrp="1"/>
          </p:cNvSpPr>
          <p:nvPr>
            <p:ph sz="quarter" idx="4294967295"/>
          </p:nvPr>
        </p:nvSpPr>
        <p:spPr>
          <a:xfrm>
            <a:off x="1524000" y="3117758"/>
            <a:ext cx="15240000" cy="5715000"/>
          </a:xfrm>
          <a:prstGeom prst="rect">
            <a:avLst/>
          </a:prstGeom>
        </p:spPr>
        <p:txBody>
          <a:bodyPr vert="horz" lIns="137160" tIns="68580" rIns="137160" bIns="68580" rtlCol="0" anchor="t">
            <a:normAutofit/>
          </a:bodyPr>
          <a:lstStyle/>
          <a:p>
            <a:pPr marL="0" indent="0">
              <a:spcBef>
                <a:spcPts val="1400"/>
              </a:spcBef>
              <a:buNone/>
            </a:pPr>
            <a:r>
              <a:rPr lang="en-US" sz="3200" b="1" dirty="0">
                <a:latin typeface="Calibri" panose="020F0502020204030204" pitchFamily="34" charset="0"/>
                <a:cs typeface="Calibri" panose="020F0502020204030204" pitchFamily="34" charset="0"/>
              </a:rPr>
              <a:t>2.  Revisit and scale up health equity efforts. Consider the following: </a:t>
            </a:r>
            <a:endParaRPr lang="en-US" sz="3200" dirty="0">
              <a:latin typeface="Calibri" panose="020F0502020204030204" pitchFamily="34" charset="0"/>
              <a:cs typeface="Calibri" panose="020F0502020204030204" pitchFamily="34" charset="0"/>
            </a:endParaRPr>
          </a:p>
          <a:p>
            <a:pPr lvl="1"/>
            <a:r>
              <a:rPr lang="en-US" sz="3200" dirty="0">
                <a:latin typeface="Calibri" panose="020F0502020204030204" pitchFamily="34" charset="0"/>
                <a:cs typeface="Calibri" panose="020F0502020204030204" pitchFamily="34" charset="0"/>
              </a:rPr>
              <a:t>Continually engage with the community to identify additional priorities or public health issues.</a:t>
            </a:r>
          </a:p>
          <a:p>
            <a:pPr lvl="1"/>
            <a:r>
              <a:rPr lang="en-US" sz="3200" dirty="0">
                <a:latin typeface="Calibri" panose="020F0502020204030204" pitchFamily="34" charset="0"/>
                <a:cs typeface="Calibri" panose="020F0502020204030204" pitchFamily="34" charset="0"/>
              </a:rPr>
              <a:t>Increase the workforce’s skills to incorporate health equity into their work, from program planning, design, and implementation to monitoring and evaluation. Train staff on how to use data to measure progress on health equity. </a:t>
            </a:r>
          </a:p>
          <a:p>
            <a:pPr lvl="1"/>
            <a:r>
              <a:rPr lang="en-US" sz="3200" dirty="0">
                <a:latin typeface="Calibri" panose="020F0502020204030204" pitchFamily="34" charset="0"/>
                <a:cs typeface="Calibri" panose="020F0502020204030204" pitchFamily="34" charset="0"/>
              </a:rPr>
              <a:t>Identify gaps and consider new data collection methods for identifying root causes and key drivers of inequities.</a:t>
            </a:r>
          </a:p>
          <a:p>
            <a:pPr lvl="1"/>
            <a:r>
              <a:rPr lang="en-US" sz="3200" dirty="0">
                <a:latin typeface="Calibri" panose="020F0502020204030204" pitchFamily="34" charset="0"/>
                <a:cs typeface="Calibri" panose="020F0502020204030204" pitchFamily="34" charset="0"/>
              </a:rPr>
              <a:t>Utilize root cause and key driver data findings to inform public health practice.</a:t>
            </a:r>
          </a:p>
        </p:txBody>
      </p:sp>
    </p:spTree>
    <p:extLst>
      <p:ext uri="{BB962C8B-B14F-4D97-AF65-F5344CB8AC3E}">
        <p14:creationId xmlns:p14="http://schemas.microsoft.com/office/powerpoint/2010/main" val="163584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D84C55DD-FFA8-E7F3-E0CA-6DDC3F506A9D}"/>
              </a:ext>
            </a:extLst>
          </p:cNvPr>
          <p:cNvSpPr txBox="1">
            <a:spLocks noGrp="1"/>
          </p:cNvSpPr>
          <p:nvPr>
            <p:ph type="title" idx="4294967295"/>
          </p:nvPr>
        </p:nvSpPr>
        <p:spPr>
          <a:xfrm>
            <a:off x="1054005" y="847208"/>
            <a:ext cx="11558588" cy="10001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819"/>
              </a:lnSpc>
              <a:spcBef>
                <a:spcPts val="0"/>
              </a:spcBef>
              <a:spcAft>
                <a:spcPts val="0"/>
              </a:spcAft>
              <a:buClrTx/>
              <a:buSzTx/>
              <a:buFontTx/>
              <a:buNone/>
              <a:tabLst/>
              <a:defRPr/>
            </a:pPr>
            <a:r>
              <a:rPr kumimoji="0" lang="en-US" sz="72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Conclusion</a:t>
            </a:r>
            <a:endParaRPr kumimoji="0" lang="en-US" sz="6014"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8" name="Text Box">
            <a:extLst>
              <a:ext uri="{FF2B5EF4-FFF2-40B4-BE49-F238E27FC236}">
                <a16:creationId xmlns:a16="http://schemas.microsoft.com/office/drawing/2014/main" id="{A6E55D86-5DC6-000A-F34F-E66E31D4967E}"/>
              </a:ext>
            </a:extLst>
          </p:cNvPr>
          <p:cNvSpPr txBox="1"/>
          <p:nvPr/>
        </p:nvSpPr>
        <p:spPr>
          <a:xfrm>
            <a:off x="1054005" y="2820435"/>
            <a:ext cx="6557032" cy="2846933"/>
          </a:xfrm>
          <a:prstGeom prst="rect">
            <a:avLst/>
          </a:prstGeom>
        </p:spPr>
        <p:txBody>
          <a:bodyPr wrap="square" lIns="0" tIns="0" rIns="0" bIns="0" rtlCol="0" anchor="t">
            <a:spAutoFit/>
          </a:bodyPr>
          <a:lstStyle/>
          <a:p>
            <a:pPr>
              <a:lnSpc>
                <a:spcPts val="3672"/>
              </a:lnSpc>
            </a:pPr>
            <a:r>
              <a:rPr lang="en-US" sz="3200" dirty="0">
                <a:effectLst/>
                <a:latin typeface="Calibri" panose="020F0502020204030204" pitchFamily="34" charset="0"/>
                <a:ea typeface="Aptos" panose="020B0004020202020204" pitchFamily="34" charset="0"/>
                <a:cs typeface="Calibri" panose="020F0502020204030204" pitchFamily="34" charset="0"/>
              </a:rPr>
              <a:t>By utilizing these steps, we can begin to understand and apply </a:t>
            </a:r>
            <a:r>
              <a:rPr lang="en-US" sz="3200" dirty="0">
                <a:latin typeface="Calibri" panose="020F0502020204030204" pitchFamily="34" charset="0"/>
                <a:ea typeface="Aptos" panose="020B0004020202020204" pitchFamily="34" charset="0"/>
                <a:cs typeface="Calibri" panose="020F0502020204030204" pitchFamily="34" charset="0"/>
              </a:rPr>
              <a:t>health equity</a:t>
            </a:r>
            <a:r>
              <a:rPr lang="en-US" sz="3200" dirty="0">
                <a:effectLst/>
                <a:latin typeface="Calibri" panose="020F0502020204030204" pitchFamily="34" charset="0"/>
                <a:ea typeface="Aptos" panose="020B0004020202020204" pitchFamily="34" charset="0"/>
                <a:cs typeface="Calibri" panose="020F0502020204030204" pitchFamily="34" charset="0"/>
              </a:rPr>
              <a:t> metrics to help understand issues impacting communities, monitor progress on efforts, and identify opportunities for improvement.</a:t>
            </a:r>
            <a:endParaRPr lang="en-US" sz="4000" b="1" dirty="0">
              <a:effectLst/>
              <a:latin typeface="Calibri" panose="020F0502020204030204" pitchFamily="34" charset="0"/>
              <a:cs typeface="Calibri" panose="020F0502020204030204" pitchFamily="34" charset="0"/>
            </a:endParaRPr>
          </a:p>
        </p:txBody>
      </p:sp>
      <p:pic>
        <p:nvPicPr>
          <p:cNvPr id="13" name="Picture" descr="A tree on a stone wall next to a lagoon">
            <a:extLst>
              <a:ext uri="{FF2B5EF4-FFF2-40B4-BE49-F238E27FC236}">
                <a16:creationId xmlns:a16="http://schemas.microsoft.com/office/drawing/2014/main" id="{440B49FB-8E83-D2F5-3FB1-D3D484A1B1A3}"/>
              </a:ext>
              <a:ext uri="{C183D7F6-B498-43B3-948B-1728B52AA6E4}">
                <adec:decorative xmlns:adec="http://schemas.microsoft.com/office/drawing/2017/decorative" val="0"/>
              </a:ext>
            </a:extLst>
          </p:cNvPr>
          <p:cNvPicPr>
            <a:picLocks noChangeAspect="1"/>
          </p:cNvPicPr>
          <p:nvPr/>
        </p:nvPicPr>
        <p:blipFill rotWithShape="1">
          <a:blip r:embed="rId3"/>
          <a:srcRect t="7239" r="112" b="12348"/>
          <a:stretch/>
        </p:blipFill>
        <p:spPr>
          <a:xfrm>
            <a:off x="8312726" y="2820435"/>
            <a:ext cx="9141467" cy="5519433"/>
          </a:xfrm>
          <a:prstGeom prst="rect">
            <a:avLst/>
          </a:prstGeom>
        </p:spPr>
      </p:pic>
    </p:spTree>
    <p:extLst>
      <p:ext uri="{BB962C8B-B14F-4D97-AF65-F5344CB8AC3E}">
        <p14:creationId xmlns:p14="http://schemas.microsoft.com/office/powerpoint/2010/main" val="3261109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ditable title">
            <a:extLst>
              <a:ext uri="{FF2B5EF4-FFF2-40B4-BE49-F238E27FC236}">
                <a16:creationId xmlns:a16="http://schemas.microsoft.com/office/drawing/2014/main" id="{86C418E7-0B11-CF88-B4E0-9173E1EB23AB}"/>
              </a:ext>
            </a:extLst>
          </p:cNvPr>
          <p:cNvSpPr>
            <a:spLocks noGrp="1"/>
          </p:cNvSpPr>
          <p:nvPr>
            <p:ph type="title" idx="4294967295"/>
          </p:nvPr>
        </p:nvSpPr>
        <p:spPr>
          <a:xfrm>
            <a:off x="2197893" y="2543362"/>
            <a:ext cx="13892213" cy="4071938"/>
          </a:xfrm>
          <a:prstGeom prst="rect">
            <a:avLst/>
          </a:prstGeom>
        </p:spPr>
        <p:txBody>
          <a:bodyPr anchor="t"/>
          <a:lstStyle/>
          <a:p>
            <a:pPr algn="l"/>
            <a:r>
              <a:rPr lang="en-US" sz="6000" b="1" dirty="0">
                <a:latin typeface="Calibri"/>
                <a:cs typeface="Calibri"/>
              </a:rPr>
              <a:t>[Using Health Equity Indicators to Guide Community Health Improvement in the U.S. Territories and Freely Associated States]</a:t>
            </a:r>
            <a:endParaRPr lang="en-US" sz="6000" b="1" dirty="0">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567522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B1E5464-2397-E76D-93B1-93DDC4B1A4BB}"/>
              </a:ext>
            </a:extLst>
          </p:cNvPr>
          <p:cNvSpPr>
            <a:spLocks noGrp="1"/>
          </p:cNvSpPr>
          <p:nvPr>
            <p:ph type="title" idx="4294967295"/>
          </p:nvPr>
        </p:nvSpPr>
        <p:spPr>
          <a:xfrm>
            <a:off x="6985000" y="282575"/>
            <a:ext cx="11303000" cy="1376363"/>
          </a:xfrm>
          <a:prstGeom prst="rect">
            <a:avLst/>
          </a:prstGeom>
        </p:spPr>
        <p:txBody>
          <a:bodyPr anchor="b"/>
          <a:lstStyle/>
          <a:p>
            <a:pPr algn="l"/>
            <a:r>
              <a:rPr lang="en-US" sz="8800" b="1" dirty="0">
                <a:latin typeface="Calibri" panose="020F0502020204030204" pitchFamily="34" charset="0"/>
                <a:cs typeface="Calibri" panose="020F0502020204030204" pitchFamily="34" charset="0"/>
              </a:rPr>
              <a:t>Overview</a:t>
            </a:r>
          </a:p>
        </p:txBody>
      </p:sp>
      <p:sp>
        <p:nvSpPr>
          <p:cNvPr id="4" name="AutoShape 4">
            <a:extLst>
              <a:ext uri="{FF2B5EF4-FFF2-40B4-BE49-F238E27FC236}">
                <a16:creationId xmlns:a16="http://schemas.microsoft.com/office/drawing/2014/main" id="{E9252624-AD0A-607E-F67F-4B7073136522}"/>
              </a:ext>
              <a:ext uri="{C183D7F6-B498-43B3-948B-1728B52AA6E4}">
                <adec:decorative xmlns:adec="http://schemas.microsoft.com/office/drawing/2017/decorative" val="1"/>
              </a:ext>
            </a:extLst>
          </p:cNvPr>
          <p:cNvSpPr/>
          <p:nvPr/>
        </p:nvSpPr>
        <p:spPr>
          <a:xfrm>
            <a:off x="6370619" y="2019300"/>
            <a:ext cx="10888681" cy="0"/>
          </a:xfrm>
          <a:prstGeom prst="line">
            <a:avLst/>
          </a:prstGeom>
          <a:ln w="38100" cap="flat">
            <a:solidFill>
              <a:srgbClr val="003B60"/>
            </a:solidFill>
            <a:prstDash val="solid"/>
            <a:headEnd type="none" w="sm" len="sm"/>
            <a:tailEnd type="none" w="sm" len="sm"/>
          </a:ln>
        </p:spPr>
        <p:txBody>
          <a:bodyPr/>
          <a:lstStyle/>
          <a:p>
            <a:endParaRPr lang="en-US"/>
          </a:p>
        </p:txBody>
      </p:sp>
      <p:sp>
        <p:nvSpPr>
          <p:cNvPr id="6" name="TextBox">
            <a:extLst>
              <a:ext uri="{FF2B5EF4-FFF2-40B4-BE49-F238E27FC236}">
                <a16:creationId xmlns:a16="http://schemas.microsoft.com/office/drawing/2014/main" id="{EFC5A004-C724-1E2B-1E76-7F8A21D1B110}"/>
              </a:ext>
            </a:extLst>
          </p:cNvPr>
          <p:cNvSpPr txBox="1"/>
          <p:nvPr/>
        </p:nvSpPr>
        <p:spPr>
          <a:xfrm>
            <a:off x="6197594" y="2048098"/>
            <a:ext cx="11370639" cy="6986528"/>
          </a:xfrm>
          <a:prstGeom prst="rect">
            <a:avLst/>
          </a:prstGeom>
          <a:noFill/>
        </p:spPr>
        <p:txBody>
          <a:bodyPr wrap="square" lIns="91440" tIns="45720" rIns="91440" bIns="45720" anchor="t">
            <a:spAutoFit/>
          </a:bodyPr>
          <a:lstStyle/>
          <a:p>
            <a:r>
              <a:rPr lang="en-US" sz="3200" dirty="0">
                <a:latin typeface="Calibri" panose="020F0502020204030204" pitchFamily="34" charset="0"/>
                <a:cs typeface="Calibri" panose="020F0502020204030204" pitchFamily="34" charset="0"/>
              </a:rPr>
              <a:t>Monitoring progress toward health equity involves measuring health equity and inequities, health disparities, and social and structural determinants of health, as well as tools to facilitate the interpretation of these data.</a:t>
            </a:r>
            <a:endParaRPr lang="en-US" sz="3200" dirty="0">
              <a:latin typeface="Calibri" panose="020F0502020204030204" pitchFamily="34" charset="0"/>
              <a:ea typeface="Calibri"/>
              <a:cs typeface="Calibri" panose="020F0502020204030204" pitchFamily="34" charset="0"/>
            </a:endParaRPr>
          </a:p>
          <a:p>
            <a:endParaRPr lang="en-US" sz="32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Health equity metrics, including indicators and measures, play an integral role in helping to establish and sustain a culture of equity. </a:t>
            </a:r>
            <a:endParaRPr lang="en-US" sz="3200" dirty="0">
              <a:latin typeface="Calibri" panose="020F0502020204030204" pitchFamily="34" charset="0"/>
              <a:ea typeface="Calibri"/>
              <a:cs typeface="Calibri" panose="020F0502020204030204" pitchFamily="34" charset="0"/>
            </a:endParaRPr>
          </a:p>
          <a:p>
            <a:endParaRPr lang="en-US" sz="32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These slides align with the steps in the Guide and serve as a training to support conversations around measuring health equity in island areas. Slides may be adapted to reflect the local community and context. They may be especially helpful when working in collaboration with public health agencies, organizational partners, and the community.</a:t>
            </a:r>
            <a:endParaRPr lang="en-US" sz="3200" dirty="0">
              <a:latin typeface="Calibri" panose="020F0502020204030204" pitchFamily="34" charset="0"/>
              <a:ea typeface="Calibri"/>
              <a:cs typeface="Calibri" panose="020F0502020204030204" pitchFamily="34" charset="0"/>
            </a:endParaRPr>
          </a:p>
        </p:txBody>
      </p:sp>
      <p:pic>
        <p:nvPicPr>
          <p:cNvPr id="13" name="Picture of rowing scull" descr="A group of people rowing a boat.">
            <a:extLst>
              <a:ext uri="{FF2B5EF4-FFF2-40B4-BE49-F238E27FC236}">
                <a16:creationId xmlns:a16="http://schemas.microsoft.com/office/drawing/2014/main" id="{5932E3AE-B2DF-3D22-66CB-715C08FCF29E}"/>
              </a:ext>
              <a:ext uri="{C183D7F6-B498-43B3-948B-1728B52AA6E4}">
                <adec:decorative xmlns:adec="http://schemas.microsoft.com/office/drawing/2017/decorative" val="0"/>
              </a:ext>
            </a:extLst>
          </p:cNvPr>
          <p:cNvPicPr>
            <a:picLocks noChangeAspect="1"/>
          </p:cNvPicPr>
          <p:nvPr/>
        </p:nvPicPr>
        <p:blipFill rotWithShape="1">
          <a:blip r:embed="rId3"/>
          <a:srcRect l="36244" r="34450"/>
          <a:stretch/>
        </p:blipFill>
        <p:spPr>
          <a:xfrm>
            <a:off x="0" y="11"/>
            <a:ext cx="5718804" cy="10286999"/>
          </a:xfrm>
          <a:prstGeom prst="rect">
            <a:avLst/>
          </a:prstGeom>
        </p:spPr>
      </p:pic>
    </p:spTree>
    <p:extLst>
      <p:ext uri="{BB962C8B-B14F-4D97-AF65-F5344CB8AC3E}">
        <p14:creationId xmlns:p14="http://schemas.microsoft.com/office/powerpoint/2010/main" val="1360945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65C4E41-C349-F807-3718-7244DCF0E082}"/>
              </a:ext>
            </a:extLst>
          </p:cNvPr>
          <p:cNvSpPr>
            <a:spLocks noGrp="1"/>
          </p:cNvSpPr>
          <p:nvPr>
            <p:ph type="title" idx="4294967295"/>
          </p:nvPr>
        </p:nvSpPr>
        <p:spPr>
          <a:xfrm>
            <a:off x="762000" y="751448"/>
            <a:ext cx="13415963" cy="1182687"/>
          </a:xfrm>
          <a:prstGeom prst="rect">
            <a:avLst/>
          </a:prstGeom>
        </p:spPr>
        <p:txBody>
          <a:bodyPr anchor="b"/>
          <a:lstStyle/>
          <a:p>
            <a:pPr algn="l"/>
            <a:r>
              <a:rPr lang="en-US" sz="7200" b="1" dirty="0">
                <a:latin typeface="Calibri" panose="020F0502020204030204" pitchFamily="34" charset="0"/>
                <a:cs typeface="Calibri" panose="020F0502020204030204" pitchFamily="34" charset="0"/>
              </a:rPr>
              <a:t>Goals of the Training</a:t>
            </a:r>
          </a:p>
        </p:txBody>
      </p:sp>
      <p:sp>
        <p:nvSpPr>
          <p:cNvPr id="10" name="Text Box">
            <a:extLst>
              <a:ext uri="{FF2B5EF4-FFF2-40B4-BE49-F238E27FC236}">
                <a16:creationId xmlns:a16="http://schemas.microsoft.com/office/drawing/2014/main" id="{2A6A2A45-BABE-80F6-2D88-9BB16E0A0869}"/>
              </a:ext>
            </a:extLst>
          </p:cNvPr>
          <p:cNvSpPr txBox="1"/>
          <p:nvPr/>
        </p:nvSpPr>
        <p:spPr>
          <a:xfrm>
            <a:off x="762000" y="2929304"/>
            <a:ext cx="16687800" cy="4924425"/>
          </a:xfrm>
          <a:prstGeom prst="rect">
            <a:avLst/>
          </a:prstGeom>
        </p:spPr>
        <p:txBody>
          <a:bodyPr wrap="square" lIns="0" tIns="0" rIns="0" bIns="0" rtlCol="0" anchor="t">
            <a:spAutoFit/>
          </a:bodyPr>
          <a:lstStyle/>
          <a:p>
            <a:pPr marL="248285" lvl="1"/>
            <a:r>
              <a:rPr lang="en-US" sz="3200" b="1" dirty="0">
                <a:solidFill>
                  <a:srgbClr val="000000"/>
                </a:solidFill>
                <a:latin typeface="Calibri" panose="020F0502020204030204" pitchFamily="34" charset="0"/>
                <a:ea typeface="Calibri"/>
                <a:cs typeface="Calibri" panose="020F0502020204030204" pitchFamily="34" charset="0"/>
              </a:rPr>
              <a:t>During this training, we will learn about the following:</a:t>
            </a:r>
          </a:p>
          <a:p>
            <a:pPr marL="248285" lvl="1"/>
            <a:endParaRPr lang="en-US" sz="3200" dirty="0">
              <a:solidFill>
                <a:srgbClr val="000000"/>
              </a:solidFill>
              <a:latin typeface="Calibri" panose="020F0502020204030204" pitchFamily="34" charset="0"/>
              <a:ea typeface="Calibri"/>
              <a:cs typeface="Calibri" panose="020F0502020204030204" pitchFamily="34" charset="0"/>
            </a:endParaRPr>
          </a:p>
          <a:p>
            <a:pPr marL="971550" lvl="1" indent="-514350">
              <a:buAutoNum type="arabicPeriod"/>
            </a:pPr>
            <a:r>
              <a:rPr lang="en-US" sz="3200" dirty="0">
                <a:solidFill>
                  <a:srgbClr val="000000"/>
                </a:solidFill>
                <a:latin typeface="Calibri" panose="020F0502020204030204" pitchFamily="34" charset="0"/>
                <a:ea typeface="Calibri"/>
                <a:cs typeface="Calibri" panose="020F0502020204030204" pitchFamily="34" charset="0"/>
              </a:rPr>
              <a:t>How to build shared understanding for health equity.</a:t>
            </a:r>
          </a:p>
          <a:p>
            <a:pPr marL="971550" lvl="1" indent="-514350">
              <a:buAutoNum type="arabicPeriod"/>
            </a:pPr>
            <a:endParaRPr lang="en-US" sz="3200" dirty="0">
              <a:solidFill>
                <a:srgbClr val="000000"/>
              </a:solidFill>
              <a:latin typeface="Calibri" panose="020F0502020204030204" pitchFamily="34" charset="0"/>
              <a:ea typeface="Calibri"/>
              <a:cs typeface="Calibri" panose="020F0502020204030204" pitchFamily="34" charset="0"/>
            </a:endParaRPr>
          </a:p>
          <a:p>
            <a:pPr marL="971550" lvl="1" indent="-514350">
              <a:buAutoNum type="arabicPeriod"/>
            </a:pPr>
            <a:r>
              <a:rPr lang="en-US" sz="3200" dirty="0">
                <a:solidFill>
                  <a:srgbClr val="000000"/>
                </a:solidFill>
                <a:latin typeface="Calibri" panose="020F0502020204030204" pitchFamily="34" charset="0"/>
                <a:ea typeface="Calibri"/>
                <a:cs typeface="Calibri" panose="020F0502020204030204" pitchFamily="34" charset="0"/>
              </a:rPr>
              <a:t>How to communicate health equity concepts to staff, partners, and community members.</a:t>
            </a:r>
          </a:p>
          <a:p>
            <a:pPr marL="971550" lvl="1" indent="-514350">
              <a:buAutoNum type="arabicPeriod"/>
            </a:pPr>
            <a:endParaRPr lang="en-US" sz="3200" dirty="0">
              <a:solidFill>
                <a:srgbClr val="000000"/>
              </a:solidFill>
              <a:latin typeface="Calibri" panose="020F0502020204030204" pitchFamily="34" charset="0"/>
              <a:ea typeface="Calibri"/>
              <a:cs typeface="Calibri" panose="020F0502020204030204" pitchFamily="34" charset="0"/>
            </a:endParaRPr>
          </a:p>
          <a:p>
            <a:pPr marL="971550" lvl="1" indent="-514350">
              <a:buAutoNum type="arabicPeriod"/>
            </a:pPr>
            <a:r>
              <a:rPr lang="en-US" sz="3200" dirty="0">
                <a:solidFill>
                  <a:srgbClr val="000000"/>
                </a:solidFill>
                <a:latin typeface="Calibri" panose="020F0502020204030204" pitchFamily="34" charset="0"/>
                <a:ea typeface="Calibri"/>
                <a:cs typeface="Calibri" panose="020F0502020204030204" pitchFamily="34" charset="0"/>
              </a:rPr>
              <a:t>How to identify and develop health equity indicators and measures.</a:t>
            </a:r>
          </a:p>
          <a:p>
            <a:pPr marL="971550" lvl="1" indent="-514350">
              <a:buAutoNum type="arabicPeriod"/>
            </a:pPr>
            <a:endParaRPr lang="en-US" sz="3200" dirty="0">
              <a:solidFill>
                <a:srgbClr val="000000"/>
              </a:solidFill>
              <a:latin typeface="Calibri" panose="020F0502020204030204" pitchFamily="34" charset="0"/>
              <a:ea typeface="Calibri"/>
              <a:cs typeface="Calibri" panose="020F0502020204030204" pitchFamily="34" charset="0"/>
            </a:endParaRPr>
          </a:p>
          <a:p>
            <a:pPr marL="971550" lvl="1" indent="-514350">
              <a:buAutoNum type="arabicPeriod"/>
            </a:pPr>
            <a:r>
              <a:rPr lang="en-US" sz="3200" dirty="0">
                <a:solidFill>
                  <a:srgbClr val="000000"/>
                </a:solidFill>
                <a:latin typeface="Calibri" panose="020F0502020204030204" pitchFamily="34" charset="0"/>
                <a:ea typeface="Calibri"/>
                <a:cs typeface="Calibri" panose="020F0502020204030204" pitchFamily="34" charset="0"/>
              </a:rPr>
              <a:t>How to monitor progress toward health equity and identify opportunities for improvement.</a:t>
            </a:r>
            <a:endParaRPr lang="en-US" sz="3200" dirty="0">
              <a:latin typeface="Calibri" panose="020F0502020204030204" pitchFamily="34" charset="0"/>
              <a:ea typeface="Calibri"/>
              <a:cs typeface="Calibri" panose="020F0502020204030204" pitchFamily="34" charset="0"/>
            </a:endParaRPr>
          </a:p>
          <a:p>
            <a:pPr lvl="1"/>
            <a:endParaRPr lang="en-US" sz="3200" dirty="0">
              <a:ea typeface="Calibri"/>
              <a:cs typeface="Calibri"/>
            </a:endParaRPr>
          </a:p>
        </p:txBody>
      </p:sp>
    </p:spTree>
    <p:extLst>
      <p:ext uri="{BB962C8B-B14F-4D97-AF65-F5344CB8AC3E}">
        <p14:creationId xmlns:p14="http://schemas.microsoft.com/office/powerpoint/2010/main" val="305473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0E461705-D695-3BFF-97C0-A16A898C2B61}"/>
              </a:ext>
            </a:extLst>
          </p:cNvPr>
          <p:cNvSpPr>
            <a:spLocks noGrp="1"/>
          </p:cNvSpPr>
          <p:nvPr>
            <p:ph type="title" idx="4294967295"/>
          </p:nvPr>
        </p:nvSpPr>
        <p:spPr>
          <a:xfrm>
            <a:off x="10896600" y="258763"/>
            <a:ext cx="7391400" cy="16430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tx1"/>
                </a:solidFill>
                <a:effectLst/>
                <a:uLnTx/>
                <a:uFillTx/>
                <a:latin typeface="Calibri"/>
                <a:ea typeface="+mn-ea"/>
                <a:cs typeface="Calibri"/>
              </a:rPr>
              <a:t>Atlantic Islands Health Equity Framework</a:t>
            </a:r>
          </a:p>
        </p:txBody>
      </p:sp>
      <p:sp>
        <p:nvSpPr>
          <p:cNvPr id="10" name="Text Box">
            <a:extLst>
              <a:ext uri="{FF2B5EF4-FFF2-40B4-BE49-F238E27FC236}">
                <a16:creationId xmlns:a16="http://schemas.microsoft.com/office/drawing/2014/main" id="{27260F06-DDDF-2581-6C1E-FF5336940337}"/>
              </a:ext>
            </a:extLst>
          </p:cNvPr>
          <p:cNvSpPr>
            <a:spLocks noGrp="1"/>
          </p:cNvSpPr>
          <p:nvPr>
            <p:ph type="body" sz="quarter" idx="4294967295"/>
          </p:nvPr>
        </p:nvSpPr>
        <p:spPr>
          <a:xfrm>
            <a:off x="10896600" y="2247900"/>
            <a:ext cx="7391400" cy="7239000"/>
          </a:xfrm>
          <a:prstGeom prst="rect">
            <a:avLst/>
          </a:prstGeom>
        </p:spPr>
        <p:txBody>
          <a:bodyPr lIns="91440" tIns="45720" rIns="91440" bIns="45720" anchor="t">
            <a:noAutofit/>
          </a:bodyPr>
          <a:lstStyle/>
          <a:p>
            <a:pPr marL="0" indent="0">
              <a:buNone/>
            </a:pPr>
            <a:r>
              <a:rPr lang="en-US" sz="3200" dirty="0">
                <a:latin typeface="Calibri" panose="020F0502020204030204" pitchFamily="34" charset="0"/>
                <a:cs typeface="Calibri" panose="020F0502020204030204" pitchFamily="34" charset="0"/>
              </a:rPr>
              <a:t>ASTHO’s Islands Health Equity Framework is visualized in this graphic:</a:t>
            </a:r>
          </a:p>
          <a:p>
            <a:pPr marL="342900" indent="-342900">
              <a:buFont typeface="Arial"/>
              <a:buChar char="•"/>
            </a:pPr>
            <a:r>
              <a:rPr lang="en-US" sz="3200" dirty="0">
                <a:latin typeface="Calibri" panose="020F0502020204030204" pitchFamily="34" charset="0"/>
                <a:cs typeface="Calibri" panose="020F0502020204030204" pitchFamily="34" charset="0"/>
              </a:rPr>
              <a:t>Creates a shared understanding of how to move toward health equity in an island context. </a:t>
            </a:r>
          </a:p>
          <a:p>
            <a:pPr marL="342900" lvl="0" indent="-342900" algn="l" rtl="0">
              <a:spcBef>
                <a:spcPts val="720"/>
              </a:spcBef>
              <a:spcAft>
                <a:spcPts val="0"/>
              </a:spcAft>
              <a:buClr>
                <a:schemeClr val="lt1"/>
              </a:buClr>
              <a:buSzPts val="3600"/>
              <a:buFont typeface="Arial"/>
              <a:buChar char="•"/>
            </a:pPr>
            <a:r>
              <a:rPr lang="en-US" sz="3200" dirty="0">
                <a:latin typeface="Calibri" panose="020F0502020204030204" pitchFamily="34" charset="0"/>
                <a:ea typeface="Calibri"/>
                <a:cs typeface="Calibri" panose="020F0502020204030204" pitchFamily="34" charset="0"/>
                <a:sym typeface="Calibri"/>
              </a:rPr>
              <a:t>Builds on current health equity frameworks to authentically reflect the culture, experiences, and strengths of island communities.</a:t>
            </a:r>
            <a:endParaRPr lang="en-US" sz="3200" dirty="0">
              <a:latin typeface="Calibri" panose="020F0502020204030204" pitchFamily="34" charset="0"/>
              <a:cs typeface="Calibri" panose="020F0502020204030204" pitchFamily="34" charset="0"/>
            </a:endParaRPr>
          </a:p>
          <a:p>
            <a:pPr marL="342900" indent="-342900">
              <a:buFont typeface="Arial"/>
              <a:buChar char="•"/>
            </a:pPr>
            <a:r>
              <a:rPr lang="en-US" sz="3200" dirty="0">
                <a:latin typeface="Calibri" panose="020F0502020204030204" pitchFamily="34" charset="0"/>
                <a:cs typeface="Calibri" panose="020F0502020204030204" pitchFamily="34" charset="0"/>
              </a:rPr>
              <a:t>To learn more, visit: </a:t>
            </a:r>
            <a:r>
              <a:rPr lang="en-US" sz="32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https://www.astho.org/topic/territories-freely-associated-states/island-equity-framework/</a:t>
            </a:r>
            <a:r>
              <a:rPr lang="en-US" sz="3200" dirty="0">
                <a:latin typeface="Calibri" panose="020F0502020204030204" pitchFamily="34" charset="0"/>
                <a:cs typeface="Calibri" panose="020F0502020204030204" pitchFamily="34" charset="0"/>
              </a:rPr>
              <a:t>. </a:t>
            </a:r>
          </a:p>
        </p:txBody>
      </p:sp>
      <p:pic>
        <p:nvPicPr>
          <p:cNvPr id="3" name="Atlanitc Islands Health Equity Framework" descr="A diagram of a health equity framework for the Atlantic Islands.">
            <a:extLst>
              <a:ext uri="{FF2B5EF4-FFF2-40B4-BE49-F238E27FC236}">
                <a16:creationId xmlns:a16="http://schemas.microsoft.com/office/drawing/2014/main" id="{43ABB137-3EA7-7FEB-C715-E231073B3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 y="1901674"/>
            <a:ext cx="8465820" cy="6539845"/>
          </a:xfrm>
          <a:prstGeom prst="rect">
            <a:avLst/>
          </a:prstGeom>
          <a:noFill/>
        </p:spPr>
      </p:pic>
    </p:spTree>
    <p:extLst>
      <p:ext uri="{BB962C8B-B14F-4D97-AF65-F5344CB8AC3E}">
        <p14:creationId xmlns:p14="http://schemas.microsoft.com/office/powerpoint/2010/main" val="3956563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a:extLst>
              <a:ext uri="{FF2B5EF4-FFF2-40B4-BE49-F238E27FC236}">
                <a16:creationId xmlns:a16="http://schemas.microsoft.com/office/drawing/2014/main" id="{093991C0-EE1A-972B-D942-FF2AA84C52A1}"/>
              </a:ext>
            </a:extLst>
          </p:cNvPr>
          <p:cNvSpPr>
            <a:spLocks noGrp="1"/>
          </p:cNvSpPr>
          <p:nvPr>
            <p:ph type="title" idx="4294967295"/>
          </p:nvPr>
        </p:nvSpPr>
        <p:spPr>
          <a:xfrm>
            <a:off x="10896600" y="252413"/>
            <a:ext cx="7391400" cy="19954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tx1"/>
                </a:solidFill>
                <a:effectLst/>
                <a:uLnTx/>
                <a:uFillTx/>
                <a:latin typeface="Calibri"/>
                <a:ea typeface="+mn-ea"/>
                <a:cs typeface="Calibri"/>
              </a:rPr>
              <a:t>Pacific Islands Health Equity Framework</a:t>
            </a:r>
          </a:p>
        </p:txBody>
      </p:sp>
      <p:sp>
        <p:nvSpPr>
          <p:cNvPr id="10" name="Text Box">
            <a:extLst>
              <a:ext uri="{FF2B5EF4-FFF2-40B4-BE49-F238E27FC236}">
                <a16:creationId xmlns:a16="http://schemas.microsoft.com/office/drawing/2014/main" id="{27260F06-DDDF-2581-6C1E-FF5336940337}"/>
              </a:ext>
            </a:extLst>
          </p:cNvPr>
          <p:cNvSpPr>
            <a:spLocks noGrp="1"/>
          </p:cNvSpPr>
          <p:nvPr>
            <p:ph type="body" sz="quarter" idx="4294967295"/>
          </p:nvPr>
        </p:nvSpPr>
        <p:spPr>
          <a:xfrm>
            <a:off x="10896600" y="2247900"/>
            <a:ext cx="7391400" cy="7239000"/>
          </a:xfrm>
          <a:prstGeom prst="rect">
            <a:avLst/>
          </a:prstGeom>
        </p:spPr>
        <p:txBody>
          <a:bodyPr lIns="91440" tIns="45720" rIns="91440" bIns="45720" anchor="t">
            <a:noAutofit/>
          </a:bodyPr>
          <a:lstStyle/>
          <a:p>
            <a:pPr marL="0" indent="0">
              <a:buNone/>
            </a:pPr>
            <a:r>
              <a:rPr lang="en-US" sz="3200" b="0" i="0" dirty="0">
                <a:effectLst/>
                <a:latin typeface="Calibri" panose="020F0502020204030204" pitchFamily="34" charset="0"/>
                <a:cs typeface="Calibri" panose="020F0502020204030204" pitchFamily="34" charset="0"/>
              </a:rPr>
              <a:t>ASTHO’s Islands Health Equity Framework</a:t>
            </a:r>
            <a:r>
              <a:rPr lang="en-US" sz="3200" dirty="0">
                <a:latin typeface="Calibri" panose="020F0502020204030204" pitchFamily="34" charset="0"/>
                <a:cs typeface="Calibri" panose="020F0502020204030204" pitchFamily="34" charset="0"/>
              </a:rPr>
              <a:t> is visualized in this graphic:</a:t>
            </a:r>
          </a:p>
          <a:p>
            <a:pPr marL="342900" indent="-342900">
              <a:buFont typeface="Arial,Sans-Serif"/>
              <a:buChar char="•"/>
            </a:pPr>
            <a:r>
              <a:rPr lang="en-US" sz="3200" dirty="0">
                <a:latin typeface="Calibri" panose="020F0502020204030204" pitchFamily="34" charset="0"/>
                <a:cs typeface="Calibri" panose="020F0502020204030204" pitchFamily="34" charset="0"/>
              </a:rPr>
              <a:t>Creates</a:t>
            </a:r>
            <a:r>
              <a:rPr lang="en-US" sz="3200" b="0" i="0" dirty="0">
                <a:effectLst/>
                <a:latin typeface="Calibri" panose="020F0502020204030204" pitchFamily="34" charset="0"/>
                <a:cs typeface="Calibri" panose="020F0502020204030204" pitchFamily="34" charset="0"/>
              </a:rPr>
              <a:t> a shared understanding of how to move towards health equity in an island context</a:t>
            </a:r>
            <a:r>
              <a:rPr lang="en-US" sz="3200" dirty="0">
                <a:latin typeface="Calibri" panose="020F0502020204030204" pitchFamily="34" charset="0"/>
                <a:cs typeface="Calibri" panose="020F0502020204030204" pitchFamily="34" charset="0"/>
              </a:rPr>
              <a:t> </a:t>
            </a:r>
          </a:p>
          <a:p>
            <a:pPr marL="342900" indent="-342900">
              <a:buFont typeface="Arial,Sans-Serif"/>
              <a:buChar char="•"/>
            </a:pPr>
            <a:r>
              <a:rPr lang="en-US" sz="3200" dirty="0">
                <a:latin typeface="Calibri" panose="020F0502020204030204" pitchFamily="34" charset="0"/>
                <a:ea typeface="Calibri"/>
                <a:cs typeface="Calibri" panose="020F0502020204030204" pitchFamily="34" charset="0"/>
                <a:sym typeface="Calibri"/>
              </a:rPr>
              <a:t>Builds </a:t>
            </a:r>
            <a:r>
              <a:rPr lang="en-US" sz="3200" b="0" i="0" dirty="0">
                <a:latin typeface="Calibri" panose="020F0502020204030204" pitchFamily="34" charset="0"/>
                <a:ea typeface="Calibri"/>
                <a:cs typeface="Calibri" panose="020F0502020204030204" pitchFamily="34" charset="0"/>
                <a:sym typeface="Calibri"/>
              </a:rPr>
              <a:t>on and recontextualizes current health equity frameworks to authentically reflect the culture, experiences, and strengths of island communities</a:t>
            </a:r>
            <a:r>
              <a:rPr lang="en-US" sz="3200" dirty="0">
                <a:latin typeface="Calibri" panose="020F0502020204030204" pitchFamily="34" charset="0"/>
                <a:cs typeface="Calibri" panose="020F0502020204030204" pitchFamily="34" charset="0"/>
              </a:rPr>
              <a:t>.</a:t>
            </a:r>
            <a:endParaRPr lang="en-US" sz="3200" b="0" i="0" dirty="0">
              <a:effectLst/>
              <a:latin typeface="Calibri" panose="020F0502020204030204" pitchFamily="34" charset="0"/>
              <a:cs typeface="Calibri" panose="020F0502020204030204" pitchFamily="34" charset="0"/>
            </a:endParaRPr>
          </a:p>
          <a:p>
            <a:pPr marL="342900" indent="-342900">
              <a:buFont typeface="Arial,Sans-Serif"/>
              <a:buChar char="•"/>
            </a:pPr>
            <a:r>
              <a:rPr lang="en-US" sz="3200" dirty="0">
                <a:latin typeface="Calibri" panose="020F0502020204030204" pitchFamily="34" charset="0"/>
                <a:cs typeface="Calibri" panose="020F0502020204030204" pitchFamily="34" charset="0"/>
              </a:rPr>
              <a:t>To learn more, visit: </a:t>
            </a:r>
            <a:r>
              <a:rPr lang="en-US" sz="32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https://www.astho.org/topic/territories-freely-associated-states/island-equity-framework/</a:t>
            </a:r>
            <a:r>
              <a:rPr lang="en-US" sz="3200" dirty="0">
                <a:latin typeface="Calibri" panose="020F0502020204030204" pitchFamily="34" charset="0"/>
                <a:cs typeface="Calibri" panose="020F0502020204030204" pitchFamily="34" charset="0"/>
              </a:rPr>
              <a:t>. </a:t>
            </a:r>
          </a:p>
        </p:txBody>
      </p:sp>
      <p:pic>
        <p:nvPicPr>
          <p:cNvPr id="1026" name="Pacific Islands Health Equity Framework" descr="Island Health Equity Framework for the Atlantic Jurisdictions">
            <a:extLst>
              <a:ext uri="{FF2B5EF4-FFF2-40B4-BE49-F238E27FC236}">
                <a16:creationId xmlns:a16="http://schemas.microsoft.com/office/drawing/2014/main" id="{97077D76-9DAC-47F3-2D7B-9B0FED22CE1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8180" y="1901674"/>
            <a:ext cx="8465820" cy="6539845"/>
          </a:xfrm>
          <a:prstGeom prst="rect">
            <a:avLst/>
          </a:prstGeom>
          <a:solidFill>
            <a:srgbClr val="FFFFFF"/>
          </a:solidFill>
        </p:spPr>
      </p:pic>
    </p:spTree>
    <p:extLst>
      <p:ext uri="{BB962C8B-B14F-4D97-AF65-F5344CB8AC3E}">
        <p14:creationId xmlns:p14="http://schemas.microsoft.com/office/powerpoint/2010/main" val="3035024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DB170912-1278-89AD-2460-8118B914FE4E}"/>
              </a:ext>
            </a:extLst>
          </p:cNvPr>
          <p:cNvSpPr>
            <a:spLocks noGrp="1"/>
          </p:cNvSpPr>
          <p:nvPr>
            <p:ph type="title" idx="4294967295"/>
          </p:nvPr>
        </p:nvSpPr>
        <p:spPr>
          <a:xfrm>
            <a:off x="1257300" y="849415"/>
            <a:ext cx="15773400" cy="808037"/>
          </a:xfrm>
          <a:prstGeom prst="rect">
            <a:avLst/>
          </a:prstGeom>
        </p:spPr>
        <p:txBody>
          <a:bodyPr anchor="b">
            <a:normAutofit fontScale="90000"/>
          </a:bodyPr>
          <a:lstStyle/>
          <a:p>
            <a:pPr algn="ctr"/>
            <a:r>
              <a:rPr lang="en-US" sz="7200" b="1" dirty="0">
                <a:latin typeface="Calibri" panose="020F0502020204030204" pitchFamily="34" charset="0"/>
                <a:cs typeface="Calibri" panose="020F0502020204030204" pitchFamily="34" charset="0"/>
              </a:rPr>
              <a:t>Steps to Action</a:t>
            </a:r>
          </a:p>
        </p:txBody>
      </p:sp>
      <p:sp>
        <p:nvSpPr>
          <p:cNvPr id="11" name="Black Rectangle">
            <a:extLst>
              <a:ext uri="{FF2B5EF4-FFF2-40B4-BE49-F238E27FC236}">
                <a16:creationId xmlns:a16="http://schemas.microsoft.com/office/drawing/2014/main" id="{B598AB00-6CF0-DAC0-20AA-B5D73DB9A6A0}"/>
              </a:ext>
              <a:ext uri="{C183D7F6-B498-43B3-948B-1728B52AA6E4}">
                <adec:decorative xmlns:adec="http://schemas.microsoft.com/office/drawing/2017/decorative" val="1"/>
              </a:ext>
            </a:extLst>
          </p:cNvPr>
          <p:cNvSpPr/>
          <p:nvPr/>
        </p:nvSpPr>
        <p:spPr>
          <a:xfrm>
            <a:off x="1034416" y="2190750"/>
            <a:ext cx="4813964" cy="1443888"/>
          </a:xfrm>
          <a:custGeom>
            <a:avLst/>
            <a:gdLst/>
            <a:ahLst/>
            <a:cxnLst/>
            <a:rect l="l" t="t" r="r" b="b"/>
            <a:pathLst>
              <a:path w="1267875" h="380283">
                <a:moveTo>
                  <a:pt x="82019" y="0"/>
                </a:moveTo>
                <a:lnTo>
                  <a:pt x="1185856" y="0"/>
                </a:lnTo>
                <a:cubicBezTo>
                  <a:pt x="1207609" y="0"/>
                  <a:pt x="1228471" y="8641"/>
                  <a:pt x="1243852" y="24023"/>
                </a:cubicBezTo>
                <a:cubicBezTo>
                  <a:pt x="1259234" y="39404"/>
                  <a:pt x="1267875" y="60266"/>
                  <a:pt x="1267875" y="82019"/>
                </a:cubicBezTo>
                <a:lnTo>
                  <a:pt x="1267875" y="298264"/>
                </a:lnTo>
                <a:cubicBezTo>
                  <a:pt x="1267875" y="320017"/>
                  <a:pt x="1259234" y="340879"/>
                  <a:pt x="1243852" y="356260"/>
                </a:cubicBezTo>
                <a:cubicBezTo>
                  <a:pt x="1228471" y="371642"/>
                  <a:pt x="1207609" y="380283"/>
                  <a:pt x="1185856" y="380283"/>
                </a:cubicBezTo>
                <a:lnTo>
                  <a:pt x="82019" y="380283"/>
                </a:lnTo>
                <a:cubicBezTo>
                  <a:pt x="36721" y="380283"/>
                  <a:pt x="0" y="343562"/>
                  <a:pt x="0" y="298264"/>
                </a:cubicBezTo>
                <a:lnTo>
                  <a:pt x="0" y="82019"/>
                </a:lnTo>
                <a:cubicBezTo>
                  <a:pt x="0" y="60266"/>
                  <a:pt x="8641" y="39404"/>
                  <a:pt x="24023" y="24023"/>
                </a:cubicBezTo>
                <a:cubicBezTo>
                  <a:pt x="39404" y="8641"/>
                  <a:pt x="60266" y="0"/>
                  <a:pt x="82019" y="0"/>
                </a:cubicBezTo>
                <a:close/>
              </a:path>
            </a:pathLst>
          </a:custGeom>
          <a:solidFill>
            <a:schemeClr val="tx1"/>
          </a:solidFill>
        </p:spPr>
        <p:txBody>
          <a:bodyPr/>
          <a:lstStyle/>
          <a:p>
            <a:endParaRPr lang="en-US"/>
          </a:p>
        </p:txBody>
      </p:sp>
      <p:sp>
        <p:nvSpPr>
          <p:cNvPr id="13" name="Text Box 1a">
            <a:extLst>
              <a:ext uri="{FF2B5EF4-FFF2-40B4-BE49-F238E27FC236}">
                <a16:creationId xmlns:a16="http://schemas.microsoft.com/office/drawing/2014/main" id="{E8B0F6BD-6CFB-A2A1-138D-C411F4E96BB7}"/>
              </a:ext>
            </a:extLst>
          </p:cNvPr>
          <p:cNvSpPr txBox="1"/>
          <p:nvPr/>
        </p:nvSpPr>
        <p:spPr>
          <a:xfrm>
            <a:off x="1938457" y="2578492"/>
            <a:ext cx="3005882" cy="563231"/>
          </a:xfrm>
          <a:prstGeom prst="rect">
            <a:avLst/>
          </a:prstGeom>
        </p:spPr>
        <p:txBody>
          <a:bodyPr lIns="0" tIns="0" rIns="0" bIns="0" rtlCol="0" anchor="t">
            <a:spAutoFit/>
          </a:bodyPr>
          <a:lstStyle/>
          <a:p>
            <a:pPr algn="ctr">
              <a:lnSpc>
                <a:spcPts val="4619"/>
              </a:lnSpc>
            </a:pPr>
            <a:r>
              <a:rPr lang="en-US" sz="3600" b="1" dirty="0">
                <a:solidFill>
                  <a:srgbClr val="FFFFFF"/>
                </a:solidFill>
                <a:latin typeface="Calibri" panose="020F0502020204030204" pitchFamily="34" charset="0"/>
                <a:cs typeface="Calibri" panose="020F0502020204030204" pitchFamily="34" charset="0"/>
              </a:rPr>
              <a:t>Six Steps</a:t>
            </a:r>
          </a:p>
        </p:txBody>
      </p:sp>
      <p:sp>
        <p:nvSpPr>
          <p:cNvPr id="15" name="Text Box 1b">
            <a:extLst>
              <a:ext uri="{FF2B5EF4-FFF2-40B4-BE49-F238E27FC236}">
                <a16:creationId xmlns:a16="http://schemas.microsoft.com/office/drawing/2014/main" id="{4204347C-EF45-C0B5-552B-F53C6A7F5A9B}"/>
              </a:ext>
            </a:extLst>
          </p:cNvPr>
          <p:cNvSpPr txBox="1"/>
          <p:nvPr/>
        </p:nvSpPr>
        <p:spPr>
          <a:xfrm>
            <a:off x="931154" y="4975973"/>
            <a:ext cx="5149733" cy="3136949"/>
          </a:xfrm>
          <a:prstGeom prst="rect">
            <a:avLst/>
          </a:prstGeom>
        </p:spPr>
        <p:txBody>
          <a:bodyPr lIns="0" tIns="0" rIns="0" bIns="0" rtlCol="0" anchor="t">
            <a:spAutoFit/>
          </a:bodyPr>
          <a:lstStyle/>
          <a:p>
            <a:pPr marL="0" marR="0" lvl="0" indent="0" algn="l" rtl="0">
              <a:lnSpc>
                <a:spcPct val="90750"/>
              </a:lnSpc>
              <a:spcBef>
                <a:spcPts val="0"/>
              </a:spcBef>
              <a:spcAft>
                <a:spcPts val="0"/>
              </a:spcAft>
              <a:buNone/>
            </a:pPr>
            <a:r>
              <a:rPr lang="en-US" sz="3200" b="1" dirty="0">
                <a:latin typeface="Calibri" panose="020F0502020204030204" pitchFamily="34" charset="0"/>
                <a:ea typeface="Calibri"/>
                <a:cs typeface="Calibri" panose="020F0502020204030204" pitchFamily="34" charset="0"/>
                <a:sym typeface="Calibri"/>
              </a:rPr>
              <a:t>Six steps outline actions to identify and develop health equity indicators to find opportunities for improvement and track progress on efforts to achieve health equity.</a:t>
            </a:r>
          </a:p>
        </p:txBody>
      </p:sp>
      <p:sp>
        <p:nvSpPr>
          <p:cNvPr id="9" name="Black Rectangle">
            <a:extLst>
              <a:ext uri="{FF2B5EF4-FFF2-40B4-BE49-F238E27FC236}">
                <a16:creationId xmlns:a16="http://schemas.microsoft.com/office/drawing/2014/main" id="{83C63F05-330E-9972-75EF-99733FE5B99C}"/>
              </a:ext>
              <a:ext uri="{C183D7F6-B498-43B3-948B-1728B52AA6E4}">
                <adec:decorative xmlns:adec="http://schemas.microsoft.com/office/drawing/2017/decorative" val="1"/>
              </a:ext>
            </a:extLst>
          </p:cNvPr>
          <p:cNvSpPr/>
          <p:nvPr/>
        </p:nvSpPr>
        <p:spPr>
          <a:xfrm>
            <a:off x="6737018" y="2190750"/>
            <a:ext cx="4813964" cy="1443888"/>
          </a:xfrm>
          <a:custGeom>
            <a:avLst/>
            <a:gdLst/>
            <a:ahLst/>
            <a:cxnLst/>
            <a:rect l="l" t="t" r="r" b="b"/>
            <a:pathLst>
              <a:path w="1267875" h="380283">
                <a:moveTo>
                  <a:pt x="82019" y="0"/>
                </a:moveTo>
                <a:lnTo>
                  <a:pt x="1185856" y="0"/>
                </a:lnTo>
                <a:cubicBezTo>
                  <a:pt x="1207609" y="0"/>
                  <a:pt x="1228471" y="8641"/>
                  <a:pt x="1243852" y="24023"/>
                </a:cubicBezTo>
                <a:cubicBezTo>
                  <a:pt x="1259234" y="39404"/>
                  <a:pt x="1267875" y="60266"/>
                  <a:pt x="1267875" y="82019"/>
                </a:cubicBezTo>
                <a:lnTo>
                  <a:pt x="1267875" y="298264"/>
                </a:lnTo>
                <a:cubicBezTo>
                  <a:pt x="1267875" y="320017"/>
                  <a:pt x="1259234" y="340879"/>
                  <a:pt x="1243852" y="356260"/>
                </a:cubicBezTo>
                <a:cubicBezTo>
                  <a:pt x="1228471" y="371642"/>
                  <a:pt x="1207609" y="380283"/>
                  <a:pt x="1185856" y="380283"/>
                </a:cubicBezTo>
                <a:lnTo>
                  <a:pt x="82019" y="380283"/>
                </a:lnTo>
                <a:cubicBezTo>
                  <a:pt x="36721" y="380283"/>
                  <a:pt x="0" y="343562"/>
                  <a:pt x="0" y="298264"/>
                </a:cubicBezTo>
                <a:lnTo>
                  <a:pt x="0" y="82019"/>
                </a:lnTo>
                <a:cubicBezTo>
                  <a:pt x="0" y="60266"/>
                  <a:pt x="8641" y="39404"/>
                  <a:pt x="24023" y="24023"/>
                </a:cubicBezTo>
                <a:cubicBezTo>
                  <a:pt x="39404" y="8641"/>
                  <a:pt x="60266" y="0"/>
                  <a:pt x="82019" y="0"/>
                </a:cubicBezTo>
                <a:close/>
              </a:path>
            </a:pathLst>
          </a:custGeom>
          <a:solidFill>
            <a:schemeClr val="tx1"/>
          </a:solidFill>
        </p:spPr>
        <p:txBody>
          <a:bodyPr/>
          <a:lstStyle/>
          <a:p>
            <a:endParaRPr lang="en-US"/>
          </a:p>
        </p:txBody>
      </p:sp>
      <p:sp>
        <p:nvSpPr>
          <p:cNvPr id="16" name="Text Box 2a">
            <a:extLst>
              <a:ext uri="{FF2B5EF4-FFF2-40B4-BE49-F238E27FC236}">
                <a16:creationId xmlns:a16="http://schemas.microsoft.com/office/drawing/2014/main" id="{E2AF821D-A778-CC00-8B73-F1EB64F25874}"/>
              </a:ext>
            </a:extLst>
          </p:cNvPr>
          <p:cNvSpPr txBox="1"/>
          <p:nvPr/>
        </p:nvSpPr>
        <p:spPr>
          <a:xfrm>
            <a:off x="7825379" y="2578492"/>
            <a:ext cx="3005882" cy="563231"/>
          </a:xfrm>
          <a:prstGeom prst="rect">
            <a:avLst/>
          </a:prstGeom>
        </p:spPr>
        <p:txBody>
          <a:bodyPr lIns="0" tIns="0" rIns="0" bIns="0" rtlCol="0" anchor="t">
            <a:spAutoFit/>
          </a:bodyPr>
          <a:lstStyle/>
          <a:p>
            <a:pPr algn="ctr">
              <a:lnSpc>
                <a:spcPts val="4619"/>
              </a:lnSpc>
            </a:pPr>
            <a:r>
              <a:rPr lang="en-US" sz="3600" b="1" dirty="0">
                <a:solidFill>
                  <a:srgbClr val="FFFFFF"/>
                </a:solidFill>
                <a:latin typeface="Calibri" panose="020F0502020204030204" pitchFamily="34" charset="0"/>
                <a:cs typeface="Calibri" panose="020F0502020204030204" pitchFamily="34" charset="0"/>
              </a:rPr>
              <a:t>Collaboration</a:t>
            </a:r>
          </a:p>
        </p:txBody>
      </p:sp>
      <p:sp>
        <p:nvSpPr>
          <p:cNvPr id="14" name="Text Box 2b">
            <a:extLst>
              <a:ext uri="{FF2B5EF4-FFF2-40B4-BE49-F238E27FC236}">
                <a16:creationId xmlns:a16="http://schemas.microsoft.com/office/drawing/2014/main" id="{03935C1E-3EB1-9CCA-8461-E53BEB5A1F53}"/>
              </a:ext>
            </a:extLst>
          </p:cNvPr>
          <p:cNvSpPr txBox="1"/>
          <p:nvPr/>
        </p:nvSpPr>
        <p:spPr>
          <a:xfrm>
            <a:off x="6753454" y="4975973"/>
            <a:ext cx="5149733" cy="2246769"/>
          </a:xfrm>
          <a:prstGeom prst="rect">
            <a:avLst/>
          </a:prstGeom>
        </p:spPr>
        <p:txBody>
          <a:bodyPr wrap="square" lIns="0" tIns="0" rIns="0" bIns="0" rtlCol="0" anchor="t">
            <a:spAutoFit/>
          </a:bodyPr>
          <a:lstStyle/>
          <a:p>
            <a:pPr>
              <a:lnSpc>
                <a:spcPts val="2860"/>
              </a:lnSpc>
            </a:pPr>
            <a:r>
              <a:rPr lang="en-US" sz="3200" b="1" dirty="0">
                <a:effectLst/>
                <a:latin typeface="Calibri" panose="020F0502020204030204" pitchFamily="34" charset="0"/>
                <a:cs typeface="Calibri" panose="020F0502020204030204" pitchFamily="34" charset="0"/>
              </a:rPr>
              <a:t>Work through these steps in collaboration with island </a:t>
            </a:r>
            <a:r>
              <a:rPr lang="en-US" sz="3200" b="1" dirty="0">
                <a:latin typeface="Calibri" panose="020F0502020204030204" pitchFamily="34" charset="0"/>
                <a:cs typeface="Calibri" panose="020F0502020204030204" pitchFamily="34" charset="0"/>
              </a:rPr>
              <a:t>a</a:t>
            </a:r>
            <a:r>
              <a:rPr lang="en-US" sz="3200" b="1" dirty="0">
                <a:effectLst/>
                <a:latin typeface="Calibri" panose="020F0502020204030204" pitchFamily="34" charset="0"/>
                <a:cs typeface="Calibri" panose="020F0502020204030204" pitchFamily="34" charset="0"/>
              </a:rPr>
              <a:t>reas public health agency staff, practitioners, and community experts to advance local action. </a:t>
            </a:r>
            <a:endParaRPr lang="en-US" sz="3200" b="1" dirty="0">
              <a:latin typeface="Calibri" panose="020F0502020204030204" pitchFamily="34" charset="0"/>
              <a:cs typeface="Calibri" panose="020F0502020204030204" pitchFamily="34" charset="0"/>
            </a:endParaRPr>
          </a:p>
        </p:txBody>
      </p:sp>
      <p:sp>
        <p:nvSpPr>
          <p:cNvPr id="10" name="Black Rectangle">
            <a:extLst>
              <a:ext uri="{FF2B5EF4-FFF2-40B4-BE49-F238E27FC236}">
                <a16:creationId xmlns:a16="http://schemas.microsoft.com/office/drawing/2014/main" id="{0E92D843-C75F-EF3F-4EAA-1D6F4CA6491E}"/>
              </a:ext>
              <a:ext uri="{C183D7F6-B498-43B3-948B-1728B52AA6E4}">
                <adec:decorative xmlns:adec="http://schemas.microsoft.com/office/drawing/2017/decorative" val="1"/>
              </a:ext>
            </a:extLst>
          </p:cNvPr>
          <p:cNvSpPr/>
          <p:nvPr/>
        </p:nvSpPr>
        <p:spPr>
          <a:xfrm>
            <a:off x="12445336" y="2190750"/>
            <a:ext cx="4813964" cy="1443888"/>
          </a:xfrm>
          <a:custGeom>
            <a:avLst/>
            <a:gdLst/>
            <a:ahLst/>
            <a:cxnLst/>
            <a:rect l="l" t="t" r="r" b="b"/>
            <a:pathLst>
              <a:path w="1267875" h="380283">
                <a:moveTo>
                  <a:pt x="82019" y="0"/>
                </a:moveTo>
                <a:lnTo>
                  <a:pt x="1185856" y="0"/>
                </a:lnTo>
                <a:cubicBezTo>
                  <a:pt x="1207609" y="0"/>
                  <a:pt x="1228471" y="8641"/>
                  <a:pt x="1243852" y="24023"/>
                </a:cubicBezTo>
                <a:cubicBezTo>
                  <a:pt x="1259234" y="39404"/>
                  <a:pt x="1267875" y="60266"/>
                  <a:pt x="1267875" y="82019"/>
                </a:cubicBezTo>
                <a:lnTo>
                  <a:pt x="1267875" y="298264"/>
                </a:lnTo>
                <a:cubicBezTo>
                  <a:pt x="1267875" y="320017"/>
                  <a:pt x="1259234" y="340879"/>
                  <a:pt x="1243852" y="356260"/>
                </a:cubicBezTo>
                <a:cubicBezTo>
                  <a:pt x="1228471" y="371642"/>
                  <a:pt x="1207609" y="380283"/>
                  <a:pt x="1185856" y="380283"/>
                </a:cubicBezTo>
                <a:lnTo>
                  <a:pt x="82019" y="380283"/>
                </a:lnTo>
                <a:cubicBezTo>
                  <a:pt x="36721" y="380283"/>
                  <a:pt x="0" y="343562"/>
                  <a:pt x="0" y="298264"/>
                </a:cubicBezTo>
                <a:lnTo>
                  <a:pt x="0" y="82019"/>
                </a:lnTo>
                <a:cubicBezTo>
                  <a:pt x="0" y="60266"/>
                  <a:pt x="8641" y="39404"/>
                  <a:pt x="24023" y="24023"/>
                </a:cubicBezTo>
                <a:cubicBezTo>
                  <a:pt x="39404" y="8641"/>
                  <a:pt x="60266" y="0"/>
                  <a:pt x="82019" y="0"/>
                </a:cubicBezTo>
                <a:close/>
              </a:path>
            </a:pathLst>
          </a:custGeom>
          <a:solidFill>
            <a:schemeClr val="tx1"/>
          </a:solidFill>
        </p:spPr>
        <p:txBody>
          <a:bodyPr/>
          <a:lstStyle/>
          <a:p>
            <a:endParaRPr lang="en-US"/>
          </a:p>
        </p:txBody>
      </p:sp>
      <p:sp>
        <p:nvSpPr>
          <p:cNvPr id="17" name="Text Box 3a">
            <a:extLst>
              <a:ext uri="{FF2B5EF4-FFF2-40B4-BE49-F238E27FC236}">
                <a16:creationId xmlns:a16="http://schemas.microsoft.com/office/drawing/2014/main" id="{F30AE894-9603-D10A-E32C-7CE199232C62}"/>
              </a:ext>
            </a:extLst>
          </p:cNvPr>
          <p:cNvSpPr txBox="1"/>
          <p:nvPr/>
        </p:nvSpPr>
        <p:spPr>
          <a:xfrm>
            <a:off x="13142553" y="2577401"/>
            <a:ext cx="3419530" cy="564322"/>
          </a:xfrm>
          <a:prstGeom prst="rect">
            <a:avLst/>
          </a:prstGeom>
        </p:spPr>
        <p:txBody>
          <a:bodyPr wrap="square" lIns="0" tIns="0" rIns="0" bIns="0" rtlCol="0" anchor="t">
            <a:spAutoFit/>
          </a:bodyPr>
          <a:lstStyle/>
          <a:p>
            <a:pPr algn="ctr">
              <a:lnSpc>
                <a:spcPts val="4619"/>
              </a:lnSpc>
            </a:pPr>
            <a:r>
              <a:rPr lang="en-US" sz="3600" b="1" dirty="0">
                <a:solidFill>
                  <a:srgbClr val="FFFFFF"/>
                </a:solidFill>
                <a:latin typeface="Calibri" panose="020F0502020204030204" pitchFamily="34" charset="0"/>
                <a:cs typeface="Calibri" panose="020F0502020204030204" pitchFamily="34" charset="0"/>
              </a:rPr>
              <a:t>Monitor Progress</a:t>
            </a:r>
          </a:p>
        </p:txBody>
      </p:sp>
      <p:sp>
        <p:nvSpPr>
          <p:cNvPr id="18" name="Text Box 3b">
            <a:extLst>
              <a:ext uri="{FF2B5EF4-FFF2-40B4-BE49-F238E27FC236}">
                <a16:creationId xmlns:a16="http://schemas.microsoft.com/office/drawing/2014/main" id="{83626478-45C9-7594-34D4-253AEC393A26}"/>
              </a:ext>
            </a:extLst>
          </p:cNvPr>
          <p:cNvSpPr txBox="1"/>
          <p:nvPr/>
        </p:nvSpPr>
        <p:spPr>
          <a:xfrm>
            <a:off x="12357085" y="4975973"/>
            <a:ext cx="5149733" cy="1502976"/>
          </a:xfrm>
          <a:prstGeom prst="rect">
            <a:avLst/>
          </a:prstGeom>
        </p:spPr>
        <p:txBody>
          <a:bodyPr wrap="square" lIns="0" tIns="0" rIns="0" bIns="0" rtlCol="0" anchor="t">
            <a:spAutoFit/>
          </a:bodyPr>
          <a:lstStyle/>
          <a:p>
            <a:pPr>
              <a:lnSpc>
                <a:spcPts val="2860"/>
              </a:lnSpc>
            </a:pPr>
            <a:r>
              <a:rPr lang="en-US" sz="3200" b="1" dirty="0">
                <a:effectLst/>
                <a:latin typeface="Calibri" panose="020F0502020204030204" pitchFamily="34" charset="0"/>
                <a:cs typeface="Calibri" panose="020F0502020204030204" pitchFamily="34" charset="0"/>
              </a:rPr>
              <a:t>Consider how each step stimulates monitoring and sustaining advancements in health equity. </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82417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c3a201dd-47de-4cb5-b1b8-fb4eacb25aeb"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617C24836E9AE54C88C83B68976AE10C" ma:contentTypeVersion="18" ma:contentTypeDescription="Create a new document." ma:contentTypeScope="" ma:versionID="f5350d5ed61b864d470f23a3a9a824e8">
  <xsd:schema xmlns:xsd="http://www.w3.org/2001/XMLSchema" xmlns:xs="http://www.w3.org/2001/XMLSchema" xmlns:p="http://schemas.microsoft.com/office/2006/metadata/properties" xmlns:ns2="51ca295e-b457-4cb1-8452-ab508ecc1afc" xmlns:ns3="7efc6268-137c-4ad6-8d38-af8d5138e044" xmlns:ns4="6f04fd38-88d0-493d-bcfe-f0680152bc54" targetNamespace="http://schemas.microsoft.com/office/2006/metadata/properties" ma:root="true" ma:fieldsID="4b1d59c8c05fc67384591429841c0bec" ns2:_="" ns3:_="" ns4:_="">
    <xsd:import namespace="51ca295e-b457-4cb1-8452-ab508ecc1afc"/>
    <xsd:import namespace="7efc6268-137c-4ad6-8d38-af8d5138e044"/>
    <xsd:import namespace="6f04fd38-88d0-493d-bcfe-f0680152bc5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Location"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ca295e-b457-4cb1-8452-ab508ecc1a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3a201dd-47de-4cb5-b1b8-fb4eacb25ae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fc6268-137c-4ad6-8d38-af8d5138e04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f04fd38-88d0-493d-bcfe-f0680152bc5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faa9e351-5aed-465d-a765-5609158e4f22}" ma:internalName="TaxCatchAll" ma:showField="CatchAllData" ma:web="7efc6268-137c-4ad6-8d38-af8d5138e0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51ca295e-b457-4cb1-8452-ab508ecc1afc">
      <Terms xmlns="http://schemas.microsoft.com/office/infopath/2007/PartnerControls"/>
    </lcf76f155ced4ddcb4097134ff3c332f>
    <TaxCatchAll xmlns="6f04fd38-88d0-493d-bcfe-f0680152bc54" xsi:nil="true"/>
    <SharedWithUsers xmlns="7efc6268-137c-4ad6-8d38-af8d5138e044">
      <UserInfo>
        <DisplayName>Neyling Fajardo</DisplayName>
        <AccountId>12</AccountId>
        <AccountType/>
      </UserInfo>
      <UserInfo>
        <DisplayName>Megan Drake-Pereyra</DisplayName>
        <AccountId>4335</AccountId>
        <AccountType/>
      </UserInfo>
      <UserInfo>
        <DisplayName>Caitlin Langhorne Griffith</DisplayName>
        <AccountId>204</AccountId>
        <AccountType/>
      </UserInfo>
      <UserInfo>
        <DisplayName>Julia Von Alexander</DisplayName>
        <AccountId>300</AccountId>
        <AccountType/>
      </UserInfo>
      <UserInfo>
        <DisplayName>Karl Ensign</DisplayName>
        <AccountId>11</AccountId>
        <AccountType/>
      </UserInfo>
      <UserInfo>
        <DisplayName>Cairns, Catherine (CDC/PHIC/DJS)</DisplayName>
        <AccountId>6725</AccountId>
        <AccountType/>
      </UserInfo>
    </SharedWithUsers>
  </documentManagement>
</p:properties>
</file>

<file path=customXml/itemProps1.xml><?xml version="1.0" encoding="utf-8"?>
<ds:datastoreItem xmlns:ds="http://schemas.openxmlformats.org/officeDocument/2006/customXml" ds:itemID="{CA64A6C7-3899-44F7-B4AE-6B6AEDCA97BC}">
  <ds:schemaRefs>
    <ds:schemaRef ds:uri="http://schemas.microsoft.com/sharepoint/v3/contenttype/forms"/>
  </ds:schemaRefs>
</ds:datastoreItem>
</file>

<file path=customXml/itemProps2.xml><?xml version="1.0" encoding="utf-8"?>
<ds:datastoreItem xmlns:ds="http://schemas.openxmlformats.org/officeDocument/2006/customXml" ds:itemID="{DA428D2C-EC27-4540-A927-0E051330A5D3}">
  <ds:schemaRefs>
    <ds:schemaRef ds:uri="Microsoft.SharePoint.Taxonomy.ContentTypeSync"/>
  </ds:schemaRefs>
</ds:datastoreItem>
</file>

<file path=customXml/itemProps3.xml><?xml version="1.0" encoding="utf-8"?>
<ds:datastoreItem xmlns:ds="http://schemas.openxmlformats.org/officeDocument/2006/customXml" ds:itemID="{A87F2478-130E-4DBB-867C-3B1D1BA6588E}">
  <ds:schemaRefs>
    <ds:schemaRef ds:uri="51ca295e-b457-4cb1-8452-ab508ecc1afc"/>
    <ds:schemaRef ds:uri="6f04fd38-88d0-493d-bcfe-f0680152bc54"/>
    <ds:schemaRef ds:uri="7efc6268-137c-4ad6-8d38-af8d5138e0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764280BA-8D8F-4C1B-80FC-B38FEC5AD69F}">
  <ds:schemaRefs>
    <ds:schemaRef ds:uri="http://schemas.microsoft.com/office/infopath/2007/PartnerControls"/>
    <ds:schemaRef ds:uri="http://purl.org/dc/elements/1.1/"/>
    <ds:schemaRef ds:uri="http://purl.org/dc/dcmitype/"/>
    <ds:schemaRef ds:uri="51ca295e-b457-4cb1-8452-ab508ecc1afc"/>
    <ds:schemaRef ds:uri="http://schemas.openxmlformats.org/package/2006/metadata/core-properties"/>
    <ds:schemaRef ds:uri="http://schemas.microsoft.com/office/2006/documentManagement/types"/>
    <ds:schemaRef ds:uri="6f04fd38-88d0-493d-bcfe-f0680152bc54"/>
    <ds:schemaRef ds:uri="http://schemas.microsoft.com/office/2006/metadata/properties"/>
    <ds:schemaRef ds:uri="7efc6268-137c-4ad6-8d38-af8d5138e044"/>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125</TotalTime>
  <Words>6582</Words>
  <Application>Microsoft Office PowerPoint</Application>
  <PresentationFormat>Custom</PresentationFormat>
  <Paragraphs>451</Paragraphs>
  <Slides>38</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Calibri</vt:lpstr>
      <vt:lpstr>Aptos</vt:lpstr>
      <vt:lpstr>Wingdings</vt:lpstr>
      <vt:lpstr>Arial</vt:lpstr>
      <vt:lpstr>Aptos Display</vt:lpstr>
      <vt:lpstr>Arial,Sans-Serif</vt:lpstr>
      <vt:lpstr>Office Theme</vt:lpstr>
      <vt:lpstr>Facilitation Slides: Using Health Equity Indicators to Guide Community Health Improvement in the U.S. Territories and Freely Associated States</vt:lpstr>
      <vt:lpstr>Purpose of Guide</vt:lpstr>
      <vt:lpstr>How to Use the Guide</vt:lpstr>
      <vt:lpstr>[Using Health Equity Indicators to Guide Community Health Improvement in the U.S. Territories and Freely Associated States]</vt:lpstr>
      <vt:lpstr>Overview</vt:lpstr>
      <vt:lpstr>Goals of the Training</vt:lpstr>
      <vt:lpstr>Atlantic Islands Health Equity Framework</vt:lpstr>
      <vt:lpstr>Pacific Islands Health Equity Framework</vt:lpstr>
      <vt:lpstr>Steps to Action</vt:lpstr>
      <vt:lpstr>Steps</vt:lpstr>
      <vt:lpstr>Step One</vt:lpstr>
      <vt:lpstr>Step One</vt:lpstr>
      <vt:lpstr>Step One: Build Shared Understanding</vt:lpstr>
      <vt:lpstr>Step One: Build Shared Understanding</vt:lpstr>
      <vt:lpstr>Step Two</vt:lpstr>
      <vt:lpstr>Step Two</vt:lpstr>
      <vt:lpstr>Step Two: Frame Health Equity </vt:lpstr>
      <vt:lpstr>Step Two: Frame Health Equity</vt:lpstr>
      <vt:lpstr>Step Two: Frame Health Equity</vt:lpstr>
      <vt:lpstr>Step Three</vt:lpstr>
      <vt:lpstr>Step Three</vt:lpstr>
      <vt:lpstr>Step Three: Identify and Develop Health Indicators Through a Health Equity Lens </vt:lpstr>
      <vt:lpstr>Step Three: Identify and Develop Health Indicators Through a Health Equity Lens</vt:lpstr>
      <vt:lpstr>Step Three: Identify and Develop Health Indicators Through a Health Equity Lens  </vt:lpstr>
      <vt:lpstr>Step Three: Identify and Develop Health Indicators Through a Health Equity Lens </vt:lpstr>
      <vt:lpstr>Step Four</vt:lpstr>
      <vt:lpstr>Step Four</vt:lpstr>
      <vt:lpstr>PowerPoint Presentation</vt:lpstr>
      <vt:lpstr>Step Five</vt:lpstr>
      <vt:lpstr>Step Five</vt:lpstr>
      <vt:lpstr>Step Five: Embed Health Equity Indicators in Organizational Plans  </vt:lpstr>
      <vt:lpstr>Step Five: Embed Health Equity Indicators in Organizational Plans  </vt:lpstr>
      <vt:lpstr>Example</vt:lpstr>
      <vt:lpstr>Step Six</vt:lpstr>
      <vt:lpstr>Step Six</vt:lpstr>
      <vt:lpstr>Step Six: Revisiting and Scaling Up Plans for Measuring Health Equity  </vt:lpstr>
      <vt:lpstr>Step Six: Revisiting and Scaling Up Plans for Measuring Health Equity  </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ASTHO-Orientation-CD/PR-102422</dc:title>
  <dc:creator>ASTHO</dc:creator>
  <cp:lastModifiedBy>Emily Lapayowker</cp:lastModifiedBy>
  <cp:revision>12</cp:revision>
  <dcterms:created xsi:type="dcterms:W3CDTF">2006-08-16T00:00:00Z</dcterms:created>
  <dcterms:modified xsi:type="dcterms:W3CDTF">2024-09-23T14:51:50Z</dcterms:modified>
  <dc:identifier>DAFP9sxxTI8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0x010100617C24836E9AE54C88C83B68976AE10C</vt:lpwstr>
  </property>
  <property fmtid="{D5CDD505-2E9C-101B-9397-08002B2CF9AE}" pid="3" name="MediaServiceImageTags">
    <vt:lpwstr/>
  </property>
</Properties>
</file>